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Quicksan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icksan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Quicksa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ccf613f83c8ad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ccf613f83c8ad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1702b42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1702b42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e38693d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e38693d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9e38693d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9e38693d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9e38693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9e38693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9e38693d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9e38693d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76c90c24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76c90c24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e38693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e38693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9e38693d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9e38693d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9e38693d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9e38693d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61551" y="534375"/>
            <a:ext cx="7620900" cy="17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Quicksand"/>
                <a:ea typeface="Quicksand"/>
                <a:cs typeface="Quicksand"/>
                <a:sym typeface="Quicksand"/>
              </a:rPr>
              <a:t>MODELO GIERER-MEINHARDT </a:t>
            </a:r>
            <a:endParaRPr sz="3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Quicksand"/>
                <a:ea typeface="Quicksand"/>
                <a:cs typeface="Quicksand"/>
                <a:sym typeface="Quicksand"/>
              </a:rPr>
              <a:t>Sistema de reacción-difusión</a:t>
            </a:r>
            <a:endParaRPr sz="3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0550" y="3116850"/>
            <a:ext cx="4708800" cy="1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Ana Laura García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Mariana Pérez Cong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Uriel Martínez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Berenice Grande</a:t>
            </a:r>
            <a:r>
              <a:rPr lang="es" sz="2400"/>
              <a:t> 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21648" r="0" t="0"/>
          <a:stretch/>
        </p:blipFill>
        <p:spPr>
          <a:xfrm>
            <a:off x="4700700" y="2505325"/>
            <a:ext cx="2751032" cy="21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Quicksand"/>
                <a:ea typeface="Quicksand"/>
                <a:cs typeface="Quicksand"/>
                <a:sym typeface="Quicksand"/>
              </a:rPr>
              <a:t>Newton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Utilizamos el método de Newton para encontrar los puntos de equilibrio del sistema. 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200" y="1876425"/>
            <a:ext cx="46196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Quicksand"/>
                <a:ea typeface="Quicksand"/>
                <a:cs typeface="Quicksand"/>
                <a:sym typeface="Quicksand"/>
              </a:rPr>
              <a:t>Plano fase 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50" y="1176425"/>
            <a:ext cx="4616700" cy="34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Quicksand"/>
                <a:ea typeface="Quicksand"/>
                <a:cs typeface="Quicksand"/>
                <a:sym typeface="Quicksand"/>
              </a:rPr>
              <a:t>Modelo de reacción - difusión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8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Permite calcular la concentración de sustancias a un tiempo dado, basándose en la difusión y la reacción entre ambas.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Arroja patrones que siguen las sustancias que son muy parecidas a patrones que se encuentran en la naturaleza.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113" y="3280950"/>
            <a:ext cx="218122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7775" y="776325"/>
            <a:ext cx="3216100" cy="31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Quicksand"/>
                <a:ea typeface="Quicksand"/>
                <a:cs typeface="Quicksand"/>
                <a:sym typeface="Quicksand"/>
              </a:rPr>
              <a:t>Patrones de Turing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477200" y="1304975"/>
            <a:ext cx="4272300" cy="29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1957, Turing propuso un modelo matemático que describe el desarrollo de estos patrones en la naturaleza.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 trata de un sistema de reacción-difusión que tiene como resultados patrones diferentes dependiendo de ajustes en las variables (activador, inhibidor)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5300"/>
            <a:ext cx="3917975" cy="26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Quicksand"/>
                <a:ea typeface="Quicksand"/>
                <a:cs typeface="Quicksand"/>
                <a:sym typeface="Quicksand"/>
              </a:rPr>
              <a:t>Gierer-Meinhardt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53100" y="1194500"/>
            <a:ext cx="8606100" cy="18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Gierer y Meinhardt demostraron la existencia de estas soluciones numéricamente.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 un sistema de reacción-difusión con soluciones estables que exhibe patrones de crecimiento interiores que se observan frecuentemente en sistemas biológicos.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58899" l="6836" r="27047" t="6393"/>
          <a:stretch/>
        </p:blipFill>
        <p:spPr>
          <a:xfrm>
            <a:off x="1895425" y="2935150"/>
            <a:ext cx="5353149" cy="14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50" y="1396350"/>
            <a:ext cx="4614127" cy="20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027" y="920788"/>
            <a:ext cx="3655073" cy="3637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568125" y="1028550"/>
            <a:ext cx="8121300" cy="1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Proceso biológico que permite que un organismo desarrolle su forma.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Estudia la forma de los tejidos y los órganos con el fin de esclarecer el mecanismo por el que la distribución del espacio de las células se produce de forma organizada durante el proceso de desarrollo embrionario. </a:t>
            </a:r>
            <a:endParaRPr sz="18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950" y="2711598"/>
            <a:ext cx="2701350" cy="202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050" y="2711601"/>
            <a:ext cx="3617274" cy="22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568125" y="265650"/>
            <a:ext cx="5248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Quicksand"/>
                <a:ea typeface="Quicksand"/>
                <a:cs typeface="Quicksand"/>
                <a:sym typeface="Quicksand"/>
              </a:rPr>
              <a:t>¿Qué es la morfogénesis? </a:t>
            </a:r>
            <a:endParaRPr sz="28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66600" y="905350"/>
            <a:ext cx="8451900" cy="31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Analizaremos la EDO asociada al modelos de Gierer-Meinhardt, la cual es una EDO autónoma en dimensión 2 de la forma: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Y’(t) = F(t, Y(t)) = F(t, x(t) , y(t) ) con condición inicial Y(t0) = Y0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Objetivo: Encontrar los puntos de equilibrio del sistema en un rectángulo [a,b] x [c,d] y dibujar el plano fase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67650" y="900950"/>
            <a:ext cx="7906800" cy="16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 representa el activador e Y representa el inhibidor del proceso de transcripción de genes.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Activador: Proteína que incrementa la transcripción un gen(ADN)* o un conjunto de genes, el inhibidor desacelera este proceso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367650" y="307500"/>
            <a:ext cx="42909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Quicksand"/>
                <a:ea typeface="Quicksand"/>
                <a:cs typeface="Quicksand"/>
                <a:sym typeface="Quicksand"/>
              </a:rPr>
              <a:t>En nuestra EDO: 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Quicksand"/>
                <a:ea typeface="Quicksand"/>
                <a:cs typeface="Quicksand"/>
                <a:sym typeface="Quicksand"/>
              </a:rPr>
              <a:t>Runge - Kutta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79347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Utilizamos el método de Runge-Kutta para aproximar la solución de Y’(t) con m pasos de tamaño h = (b - a) / m y condición inicial Y(t0) = Y0 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25" y="2211900"/>
            <a:ext cx="3658700" cy="21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