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8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8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6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4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9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7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4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5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5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014455-75A1-4CA0-8406-3CE502A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8" b="349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8D96F4-F737-4349-957C-747939407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94571"/>
            <a:ext cx="9144000" cy="2387600"/>
          </a:xfrm>
        </p:spPr>
        <p:txBody>
          <a:bodyPr anchor="b">
            <a:normAutofit/>
          </a:bodyPr>
          <a:lstStyle/>
          <a:p>
            <a:r>
              <a:rPr lang="pt-BR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B2D46"/>
                </a:highlight>
                <a:latin typeface="ONE DAY" pitchFamily="2" charset="0"/>
              </a:rPr>
              <a:t>Moon - APLICATIVO DE CONTROLE DE ESTOQUE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A731B374-5830-40DF-B4AB-2176F4423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202228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Mariana Santos F Sousa N° 28</a:t>
            </a:r>
          </a:p>
          <a:p>
            <a:r>
              <a:rPr lang="pt-BR" dirty="0">
                <a:solidFill>
                  <a:srgbClr val="002060"/>
                </a:solidFill>
              </a:rPr>
              <a:t>Samuel Guerra de Aquino N° 38</a:t>
            </a:r>
          </a:p>
        </p:txBody>
      </p:sp>
    </p:spTree>
    <p:extLst>
      <p:ext uri="{BB962C8B-B14F-4D97-AF65-F5344CB8AC3E}">
        <p14:creationId xmlns:p14="http://schemas.microsoft.com/office/powerpoint/2010/main" val="422835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D96F4-F737-4349-957C-74793940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Tela Principal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4455-75A1-4CA0-8406-3CE502A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2" r="3892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A731B374-5830-40DF-B4AB-2176F442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É a tela de Login que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redireciona</a:t>
            </a:r>
            <a:r>
              <a:rPr lang="en-US" sz="1800" dirty="0"/>
              <a:t> para o </a:t>
            </a:r>
            <a:r>
              <a:rPr lang="en-US" sz="1800" dirty="0" err="1"/>
              <a:t>painel</a:t>
            </a:r>
            <a:r>
              <a:rPr lang="en-US" sz="1800" dirty="0"/>
              <a:t> de </a:t>
            </a:r>
            <a:r>
              <a:rPr lang="en-US" sz="1800" dirty="0" err="1"/>
              <a:t>controle</a:t>
            </a:r>
            <a:r>
              <a:rPr lang="en-US" sz="1800" dirty="0"/>
              <a:t>, onde: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Usuário</a:t>
            </a:r>
            <a:r>
              <a:rPr lang="en-US" sz="1800" dirty="0"/>
              <a:t>: </a:t>
            </a:r>
            <a:r>
              <a:rPr lang="en-US" sz="1800" dirty="0" err="1"/>
              <a:t>adm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Senha</a:t>
            </a:r>
            <a:r>
              <a:rPr lang="en-US" sz="1800" dirty="0"/>
              <a:t>: 123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>
            <a:extLst>
              <a:ext uri="{FF2B5EF4-FFF2-40B4-BE49-F238E27FC236}">
                <a16:creationId xmlns:a16="http://schemas.microsoft.com/office/drawing/2014/main" id="{A7D10875-D743-4AF7-A570-9261CA1C0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2" r="38921"/>
          <a:stretch/>
        </p:blipFill>
        <p:spPr>
          <a:xfrm>
            <a:off x="431543" y="451909"/>
            <a:ext cx="5221625" cy="62589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B63674-A707-46E1-A7C6-7348B2E9A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b="7142"/>
          <a:stretch/>
        </p:blipFill>
        <p:spPr>
          <a:xfrm>
            <a:off x="1265692" y="400579"/>
            <a:ext cx="3248526" cy="60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3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D96F4-F737-4349-957C-74793940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Painel de Controle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4455-75A1-4CA0-8406-3CE502A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2" r="38921"/>
          <a:stretch/>
        </p:blipFill>
        <p:spPr>
          <a:xfrm>
            <a:off x="279143" y="215103"/>
            <a:ext cx="5221625" cy="625898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A731B374-5830-40DF-B4AB-2176F442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Essa tela é o “menu” do aplicativo, onde se encontram os links para </a:t>
            </a:r>
            <a:r>
              <a:rPr lang="en-US" sz="1800" dirty="0" err="1"/>
              <a:t>direcionar</a:t>
            </a:r>
            <a:r>
              <a:rPr lang="en-US" sz="1800" dirty="0"/>
              <a:t> o </a:t>
            </a:r>
            <a:r>
              <a:rPr lang="en-US" sz="1800" dirty="0" err="1"/>
              <a:t>usuário</a:t>
            </a:r>
            <a:r>
              <a:rPr lang="en-US" sz="1800" dirty="0"/>
              <a:t> para as </a:t>
            </a:r>
            <a:r>
              <a:rPr lang="en-US" sz="1800" dirty="0" err="1"/>
              <a:t>outras</a:t>
            </a:r>
            <a:r>
              <a:rPr lang="en-US" sz="1800" dirty="0"/>
              <a:t> </a:t>
            </a:r>
            <a:r>
              <a:rPr lang="en-US" sz="1800" dirty="0" err="1"/>
              <a:t>telas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Cadastro</a:t>
            </a:r>
            <a:r>
              <a:rPr lang="en-US" sz="1800" dirty="0"/>
              <a:t> de </a:t>
            </a:r>
            <a:r>
              <a:rPr lang="en-US" sz="1800" dirty="0" err="1"/>
              <a:t>Produtos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Balanceamento</a:t>
            </a:r>
            <a:r>
              <a:rPr lang="en-US" sz="1800" dirty="0"/>
              <a:t> de </a:t>
            </a:r>
            <a:r>
              <a:rPr lang="en-US" sz="1800" dirty="0" err="1"/>
              <a:t>Estoque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Adicionar</a:t>
            </a:r>
            <a:r>
              <a:rPr lang="en-US" sz="1800" dirty="0"/>
              <a:t> </a:t>
            </a:r>
            <a:r>
              <a:rPr lang="en-US" sz="1800" dirty="0" err="1"/>
              <a:t>Estoque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Remover </a:t>
            </a:r>
            <a:r>
              <a:rPr lang="en-US" sz="1800" dirty="0" err="1"/>
              <a:t>Estoque</a:t>
            </a:r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2018A86-187F-490C-B084-17CA515C7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1" b="5911"/>
          <a:stretch/>
        </p:blipFill>
        <p:spPr>
          <a:xfrm>
            <a:off x="1266538" y="273970"/>
            <a:ext cx="3246834" cy="61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4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D96F4-F737-4349-957C-74793940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Cadastro</a:t>
            </a:r>
            <a:r>
              <a:rPr lang="en-US" sz="3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34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Produtos</a:t>
            </a:r>
            <a:endParaRPr lang="en-US" sz="3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4455-75A1-4CA0-8406-3CE502A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2" r="38921"/>
          <a:stretch/>
        </p:blipFill>
        <p:spPr>
          <a:xfrm>
            <a:off x="279143" y="215103"/>
            <a:ext cx="5221625" cy="625898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A731B374-5830-40DF-B4AB-2176F442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Essa tela é onde </a:t>
            </a:r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cadastrar</a:t>
            </a:r>
            <a:r>
              <a:rPr lang="en-US" sz="1800" dirty="0"/>
              <a:t> </a:t>
            </a:r>
            <a:r>
              <a:rPr lang="en-US" sz="1800" dirty="0" err="1"/>
              <a:t>produtos</a:t>
            </a:r>
            <a:r>
              <a:rPr lang="en-US" sz="1800" dirty="0"/>
              <a:t> que </a:t>
            </a:r>
            <a:r>
              <a:rPr lang="en-US" sz="1800" dirty="0" err="1"/>
              <a:t>poderão</a:t>
            </a:r>
            <a:r>
              <a:rPr lang="en-US" sz="1800" dirty="0"/>
              <a:t> ser </a:t>
            </a:r>
            <a:r>
              <a:rPr lang="en-US" sz="1800" dirty="0" err="1"/>
              <a:t>adicionados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estoque</a:t>
            </a:r>
            <a:r>
              <a:rPr lang="en-US" sz="1800" dirty="0"/>
              <a:t> </a:t>
            </a:r>
            <a:r>
              <a:rPr lang="en-US" sz="1800" dirty="0" err="1"/>
              <a:t>depois</a:t>
            </a:r>
            <a:r>
              <a:rPr lang="en-US" sz="1800" dirty="0"/>
              <a:t>, </a:t>
            </a:r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só</a:t>
            </a:r>
            <a:r>
              <a:rPr lang="en-US" sz="1800" dirty="0"/>
              <a:t> </a:t>
            </a:r>
            <a:r>
              <a:rPr lang="en-US" sz="1800" dirty="0" err="1"/>
              <a:t>precisa</a:t>
            </a:r>
            <a:r>
              <a:rPr lang="en-US" sz="1800" dirty="0"/>
              <a:t> </a:t>
            </a:r>
            <a:r>
              <a:rPr lang="en-US" sz="1800" dirty="0" err="1"/>
              <a:t>informar</a:t>
            </a:r>
            <a:r>
              <a:rPr lang="en-US" sz="1800" dirty="0"/>
              <a:t> o </a:t>
            </a:r>
            <a:r>
              <a:rPr lang="en-US" sz="1800" dirty="0" err="1"/>
              <a:t>nome</a:t>
            </a:r>
            <a:r>
              <a:rPr lang="en-US" sz="1800" dirty="0"/>
              <a:t>, </a:t>
            </a:r>
            <a:r>
              <a:rPr lang="en-US" sz="1800" dirty="0" err="1"/>
              <a:t>preço</a:t>
            </a:r>
            <a:r>
              <a:rPr lang="en-US" sz="1800" dirty="0"/>
              <a:t> e a </a:t>
            </a:r>
            <a:r>
              <a:rPr lang="en-US" sz="1800" dirty="0" err="1"/>
              <a:t>categoria</a:t>
            </a:r>
            <a:r>
              <a:rPr lang="en-US" sz="1800" dirty="0"/>
              <a:t> do </a:t>
            </a:r>
            <a:r>
              <a:rPr lang="en-US" sz="1800" dirty="0" err="1"/>
              <a:t>produto</a:t>
            </a:r>
            <a:r>
              <a:rPr lang="en-US" sz="1800" dirty="0"/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35A62AE8-AE54-4BF5-8B58-4469DBF67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6" b="7315"/>
          <a:stretch/>
        </p:blipFill>
        <p:spPr>
          <a:xfrm>
            <a:off x="1265692" y="356812"/>
            <a:ext cx="3248526" cy="61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D96F4-F737-4349-957C-74793940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Adição</a:t>
            </a:r>
            <a:r>
              <a:rPr lang="en-US" sz="3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34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Estoque</a:t>
            </a:r>
            <a:endParaRPr lang="en-US" sz="3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4455-75A1-4CA0-8406-3CE502A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2" r="38921"/>
          <a:stretch/>
        </p:blipFill>
        <p:spPr>
          <a:xfrm>
            <a:off x="279143" y="215103"/>
            <a:ext cx="5221625" cy="625898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A731B374-5830-40DF-B4AB-2176F442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Essa tela é onde </a:t>
            </a:r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adicionar</a:t>
            </a:r>
            <a:r>
              <a:rPr lang="en-US" sz="1800" dirty="0"/>
              <a:t> um </a:t>
            </a:r>
            <a:r>
              <a:rPr lang="en-US" sz="1800" dirty="0" err="1"/>
              <a:t>estoque</a:t>
            </a:r>
            <a:r>
              <a:rPr lang="en-US" sz="1800" dirty="0"/>
              <a:t>, mas </a:t>
            </a:r>
            <a:r>
              <a:rPr lang="en-US" sz="1800" b="1" dirty="0"/>
              <a:t>ATENÇÃO: </a:t>
            </a:r>
          </a:p>
          <a:p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só</a:t>
            </a:r>
            <a:r>
              <a:rPr lang="en-US" sz="1800" dirty="0"/>
              <a:t> </a:t>
            </a:r>
            <a:r>
              <a:rPr lang="en-US" sz="1800" dirty="0" err="1"/>
              <a:t>pode</a:t>
            </a:r>
            <a:r>
              <a:rPr lang="en-US" sz="1800" dirty="0"/>
              <a:t> </a:t>
            </a:r>
            <a:r>
              <a:rPr lang="en-US" sz="1800" dirty="0" err="1"/>
              <a:t>adicionar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estoque</a:t>
            </a:r>
            <a:r>
              <a:rPr lang="en-US" sz="1800" dirty="0"/>
              <a:t> um </a:t>
            </a:r>
            <a:r>
              <a:rPr lang="en-US" sz="1800" dirty="0" err="1"/>
              <a:t>produto</a:t>
            </a:r>
            <a:r>
              <a:rPr lang="en-US" sz="1800" dirty="0"/>
              <a:t> que </a:t>
            </a:r>
            <a:r>
              <a:rPr lang="en-US" sz="1800" dirty="0" err="1"/>
              <a:t>já</a:t>
            </a:r>
            <a:r>
              <a:rPr lang="en-US" sz="1800" dirty="0"/>
              <a:t> </a:t>
            </a:r>
            <a:r>
              <a:rPr lang="en-US" sz="1800" dirty="0" err="1"/>
              <a:t>tenha</a:t>
            </a:r>
            <a:r>
              <a:rPr lang="en-US" sz="1800" dirty="0"/>
              <a:t> </a:t>
            </a:r>
            <a:r>
              <a:rPr lang="en-US" sz="1800" dirty="0" err="1"/>
              <a:t>sido</a:t>
            </a:r>
            <a:r>
              <a:rPr lang="en-US" sz="1800" dirty="0"/>
              <a:t> </a:t>
            </a:r>
            <a:r>
              <a:rPr lang="en-US" sz="1800" dirty="0" err="1"/>
              <a:t>cadastrado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</a:t>
            </a:r>
            <a:r>
              <a:rPr lang="en-US" sz="1800" dirty="0" err="1"/>
              <a:t>informar</a:t>
            </a:r>
            <a:r>
              <a:rPr lang="en-US" sz="1800" dirty="0"/>
              <a:t> qual é o </a:t>
            </a:r>
            <a:r>
              <a:rPr lang="en-US" sz="1800" dirty="0" err="1"/>
              <a:t>produto</a:t>
            </a:r>
            <a:r>
              <a:rPr lang="en-US" sz="1800" dirty="0"/>
              <a:t> que </a:t>
            </a:r>
            <a:r>
              <a:rPr lang="en-US" sz="1800" dirty="0" err="1"/>
              <a:t>quer</a:t>
            </a:r>
            <a:r>
              <a:rPr lang="en-US" sz="1800" dirty="0"/>
              <a:t> </a:t>
            </a:r>
            <a:r>
              <a:rPr lang="en-US" sz="1800" dirty="0" err="1"/>
              <a:t>adicionar</a:t>
            </a:r>
            <a:r>
              <a:rPr lang="en-US" sz="1800" dirty="0"/>
              <a:t> e qual a </a:t>
            </a:r>
            <a:r>
              <a:rPr lang="en-US" sz="1800" dirty="0" err="1"/>
              <a:t>quantidade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9EB8825-FD4A-4406-9679-0BC390E12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4" b="8139"/>
          <a:stretch/>
        </p:blipFill>
        <p:spPr>
          <a:xfrm>
            <a:off x="1265692" y="442782"/>
            <a:ext cx="3248526" cy="597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2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D96F4-F737-4349-957C-74793940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Remoção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estoque</a:t>
            </a:r>
            <a:endParaRPr lang="en-US" sz="3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4455-75A1-4CA0-8406-3CE502A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2" r="38921"/>
          <a:stretch/>
        </p:blipFill>
        <p:spPr>
          <a:xfrm>
            <a:off x="279143" y="215103"/>
            <a:ext cx="5221625" cy="625898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A731B374-5830-40DF-B4AB-2176F442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Essa tela é onde </a:t>
            </a:r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pode</a:t>
            </a:r>
            <a:r>
              <a:rPr lang="en-US" sz="1800" dirty="0"/>
              <a:t> remover </a:t>
            </a:r>
            <a:r>
              <a:rPr lang="en-US" sz="1800" dirty="0" err="1"/>
              <a:t>certa</a:t>
            </a:r>
            <a:r>
              <a:rPr lang="en-US" sz="1800" dirty="0"/>
              <a:t> </a:t>
            </a:r>
            <a:r>
              <a:rPr lang="en-US" sz="1800" dirty="0" err="1"/>
              <a:t>quantidade</a:t>
            </a:r>
            <a:r>
              <a:rPr lang="en-US" sz="1800" dirty="0"/>
              <a:t> de </a:t>
            </a:r>
            <a:r>
              <a:rPr lang="en-US" sz="1800" dirty="0" err="1"/>
              <a:t>estoque</a:t>
            </a:r>
            <a:r>
              <a:rPr lang="en-US" sz="1800" dirty="0"/>
              <a:t>.</a:t>
            </a:r>
          </a:p>
          <a:p>
            <a:r>
              <a:rPr lang="en-US" sz="1800" dirty="0"/>
              <a:t>A tela é </a:t>
            </a:r>
            <a:r>
              <a:rPr lang="en-US" sz="1800" dirty="0" err="1"/>
              <a:t>parecida</a:t>
            </a:r>
            <a:r>
              <a:rPr lang="en-US" sz="1800" dirty="0"/>
              <a:t> com a tela de </a:t>
            </a:r>
            <a:r>
              <a:rPr lang="en-US" sz="1800" dirty="0" err="1"/>
              <a:t>Adição</a:t>
            </a:r>
            <a:r>
              <a:rPr lang="en-US" sz="1800" dirty="0"/>
              <a:t> de </a:t>
            </a:r>
            <a:r>
              <a:rPr lang="en-US" sz="1800" dirty="0" err="1"/>
              <a:t>Estoque</a:t>
            </a:r>
            <a:r>
              <a:rPr lang="en-US" sz="1800" dirty="0"/>
              <a:t>, </a:t>
            </a:r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</a:t>
            </a:r>
            <a:r>
              <a:rPr lang="en-US" sz="1800" dirty="0" err="1"/>
              <a:t>informar</a:t>
            </a:r>
            <a:r>
              <a:rPr lang="en-US" sz="1800" dirty="0"/>
              <a:t> qual </a:t>
            </a:r>
            <a:r>
              <a:rPr lang="en-US" sz="1800" dirty="0" err="1"/>
              <a:t>produto</a:t>
            </a:r>
            <a:r>
              <a:rPr lang="en-US" sz="1800" dirty="0"/>
              <a:t> </a:t>
            </a:r>
            <a:r>
              <a:rPr lang="en-US" sz="1800" dirty="0" err="1"/>
              <a:t>deseja</a:t>
            </a:r>
            <a:r>
              <a:rPr lang="en-US" sz="1800" dirty="0"/>
              <a:t> remover e a </a:t>
            </a:r>
            <a:r>
              <a:rPr lang="en-US" sz="1800" dirty="0" err="1"/>
              <a:t>quantidade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, onde:</a:t>
            </a:r>
          </a:p>
          <a:p>
            <a:r>
              <a:rPr lang="en-US" sz="1800" dirty="0" err="1"/>
              <a:t>Quantidade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&lt;= </a:t>
            </a:r>
            <a:r>
              <a:rPr lang="en-US" sz="1800" dirty="0" err="1"/>
              <a:t>quantidade</a:t>
            </a:r>
            <a:r>
              <a:rPr lang="en-US" sz="1800" dirty="0"/>
              <a:t> do </a:t>
            </a:r>
            <a:r>
              <a:rPr lang="en-US" sz="1800" dirty="0" err="1"/>
              <a:t>produto</a:t>
            </a:r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A6043F5-1853-410E-BB51-61F4EE77B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8" b="6273"/>
          <a:stretch/>
        </p:blipFill>
        <p:spPr>
          <a:xfrm>
            <a:off x="1265692" y="356812"/>
            <a:ext cx="3248526" cy="61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1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D96F4-F737-4349-957C-74793940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Balanceamento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estoque</a:t>
            </a:r>
            <a:endParaRPr lang="en-US" sz="3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4455-75A1-4CA0-8406-3CE502A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2" r="38921"/>
          <a:stretch/>
        </p:blipFill>
        <p:spPr>
          <a:xfrm>
            <a:off x="279143" y="74426"/>
            <a:ext cx="5221625" cy="625898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A731B374-5830-40DF-B4AB-2176F442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Essa tela é onde </a:t>
            </a:r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visualiza</a:t>
            </a:r>
            <a:r>
              <a:rPr lang="en-US" sz="1800" dirty="0"/>
              <a:t> </a:t>
            </a:r>
            <a:r>
              <a:rPr lang="en-US" sz="1800" dirty="0" err="1"/>
              <a:t>todo</a:t>
            </a:r>
            <a:r>
              <a:rPr lang="en-US" sz="1800" dirty="0"/>
              <a:t> o </a:t>
            </a:r>
            <a:r>
              <a:rPr lang="en-US" sz="1800" dirty="0" err="1"/>
              <a:t>estoque</a:t>
            </a:r>
            <a:r>
              <a:rPr lang="en-US" sz="1800" dirty="0"/>
              <a:t> que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adicionado</a:t>
            </a:r>
            <a:r>
              <a:rPr lang="en-US" sz="1800" dirty="0"/>
              <a:t>, </a:t>
            </a:r>
            <a:r>
              <a:rPr lang="en-US" sz="1800" dirty="0" err="1"/>
              <a:t>contêm</a:t>
            </a:r>
            <a:r>
              <a:rPr lang="en-US" sz="1800" dirty="0"/>
              <a:t> as </a:t>
            </a:r>
            <a:r>
              <a:rPr lang="en-US" sz="1800" dirty="0" err="1"/>
              <a:t>seguintes</a:t>
            </a:r>
            <a:r>
              <a:rPr lang="en-US" sz="1800" dirty="0"/>
              <a:t> </a:t>
            </a:r>
            <a:r>
              <a:rPr lang="en-US" sz="1800" dirty="0" err="1"/>
              <a:t>informações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Nome do </a:t>
            </a:r>
            <a:r>
              <a:rPr lang="en-US" sz="1800" dirty="0" err="1"/>
              <a:t>produto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Quantidade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Preço</a:t>
            </a:r>
            <a:r>
              <a:rPr lang="en-US" sz="1800" dirty="0"/>
              <a:t> </a:t>
            </a:r>
            <a:r>
              <a:rPr lang="en-US" sz="1800" dirty="0" err="1"/>
              <a:t>unitário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Preço</a:t>
            </a:r>
            <a:r>
              <a:rPr lang="en-US" sz="1800" dirty="0"/>
              <a:t> total (no </a:t>
            </a:r>
            <a:r>
              <a:rPr lang="en-US" sz="1800" dirty="0" err="1"/>
              <a:t>estoque</a:t>
            </a:r>
            <a:r>
              <a:rPr lang="en-US" sz="1800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9575F9B2-EEFA-4B07-A711-B4DD566E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2" b="7314"/>
          <a:stretch/>
        </p:blipFill>
        <p:spPr>
          <a:xfrm>
            <a:off x="1265692" y="429231"/>
            <a:ext cx="3248526" cy="59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D96F4-F737-4349-957C-74793940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Sucesso</a:t>
            </a:r>
            <a:endParaRPr lang="en-US" sz="3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4455-75A1-4CA0-8406-3CE502A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2" r="38921"/>
          <a:stretch/>
        </p:blipFill>
        <p:spPr>
          <a:xfrm>
            <a:off x="279143" y="215103"/>
            <a:ext cx="5221625" cy="625898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A731B374-5830-40DF-B4AB-2176F442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Essa tela é </a:t>
            </a:r>
            <a:r>
              <a:rPr lang="en-US" sz="1800" dirty="0" err="1"/>
              <a:t>uma</a:t>
            </a:r>
            <a:r>
              <a:rPr lang="en-US" sz="1800" dirty="0"/>
              <a:t> splash screen,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en-US" sz="1800" dirty="0"/>
              <a:t>, </a:t>
            </a:r>
            <a:r>
              <a:rPr lang="en-US" sz="1800" dirty="0" err="1"/>
              <a:t>ela</a:t>
            </a:r>
            <a:r>
              <a:rPr lang="en-US" sz="1800" dirty="0"/>
              <a:t> </a:t>
            </a:r>
            <a:r>
              <a:rPr lang="en-US" sz="1800" dirty="0" err="1"/>
              <a:t>fica</a:t>
            </a:r>
            <a:r>
              <a:rPr lang="en-US" sz="1800" dirty="0"/>
              <a:t> </a:t>
            </a:r>
            <a:r>
              <a:rPr lang="en-US" sz="1800" dirty="0" err="1"/>
              <a:t>visível</a:t>
            </a:r>
            <a:r>
              <a:rPr lang="en-US" sz="1800" dirty="0"/>
              <a:t> por </a:t>
            </a:r>
            <a:r>
              <a:rPr lang="en-US" sz="1800" dirty="0" err="1"/>
              <a:t>alguns</a:t>
            </a:r>
            <a:r>
              <a:rPr lang="en-US" sz="1800" dirty="0"/>
              <a:t> </a:t>
            </a:r>
            <a:r>
              <a:rPr lang="en-US" sz="1800" dirty="0" err="1"/>
              <a:t>segundos</a:t>
            </a:r>
            <a:r>
              <a:rPr lang="en-US" sz="1800" dirty="0"/>
              <a:t> e </a:t>
            </a:r>
            <a:r>
              <a:rPr lang="en-US" sz="1800" dirty="0" err="1"/>
              <a:t>depois</a:t>
            </a:r>
            <a:r>
              <a:rPr lang="en-US" sz="1800" dirty="0"/>
              <a:t> </a:t>
            </a:r>
            <a:r>
              <a:rPr lang="en-US" sz="1800" dirty="0" err="1"/>
              <a:t>desaparece</a:t>
            </a:r>
            <a:r>
              <a:rPr lang="en-US" sz="1800" dirty="0"/>
              <a:t>, </a:t>
            </a:r>
            <a:r>
              <a:rPr lang="en-US" sz="1800" dirty="0" err="1"/>
              <a:t>tem</a:t>
            </a:r>
            <a:r>
              <a:rPr lang="en-US" sz="1800" dirty="0"/>
              <a:t> a </a:t>
            </a:r>
            <a:r>
              <a:rPr lang="en-US" sz="1800" dirty="0" err="1"/>
              <a:t>função</a:t>
            </a:r>
            <a:r>
              <a:rPr lang="en-US" sz="1800" dirty="0"/>
              <a:t> de </a:t>
            </a:r>
            <a:r>
              <a:rPr lang="en-US" sz="1800" dirty="0" err="1"/>
              <a:t>informar</a:t>
            </a:r>
            <a:r>
              <a:rPr lang="en-US" sz="1800" dirty="0"/>
              <a:t> que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ação</a:t>
            </a:r>
            <a:r>
              <a:rPr lang="en-US" sz="1800" dirty="0"/>
              <a:t> </a:t>
            </a:r>
            <a:r>
              <a:rPr lang="en-US" sz="1800" dirty="0" err="1"/>
              <a:t>deu</a:t>
            </a:r>
            <a:r>
              <a:rPr lang="en-US" sz="1800" dirty="0"/>
              <a:t> </a:t>
            </a:r>
            <a:r>
              <a:rPr lang="en-US" sz="1800" dirty="0" err="1"/>
              <a:t>certo</a:t>
            </a:r>
            <a:r>
              <a:rPr lang="en-US" sz="1800" dirty="0"/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D8CF039-FCCA-4554-8ECB-240B3EAE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6" b="5598"/>
          <a:stretch/>
        </p:blipFill>
        <p:spPr>
          <a:xfrm>
            <a:off x="1265692" y="299508"/>
            <a:ext cx="3248526" cy="62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8D96F4-F737-4349-957C-74793940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endParaRPr lang="en-US" sz="34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4455-75A1-4CA0-8406-3CE502A8D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2" r="38921"/>
          <a:stretch/>
        </p:blipFill>
        <p:spPr>
          <a:xfrm>
            <a:off x="279143" y="215103"/>
            <a:ext cx="5221625" cy="6258983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A731B374-5830-40DF-B4AB-2176F442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Essa tela é </a:t>
            </a:r>
            <a:r>
              <a:rPr lang="en-US" sz="1800" dirty="0" err="1"/>
              <a:t>também</a:t>
            </a:r>
            <a:r>
              <a:rPr lang="en-US" sz="1800" dirty="0"/>
              <a:t> é </a:t>
            </a:r>
            <a:r>
              <a:rPr lang="en-US" sz="1800" dirty="0" err="1"/>
              <a:t>uma</a:t>
            </a:r>
            <a:r>
              <a:rPr lang="en-US" sz="1800" dirty="0"/>
              <a:t> splash screen e </a:t>
            </a:r>
            <a:r>
              <a:rPr lang="en-US" sz="1800" dirty="0" err="1"/>
              <a:t>tem</a:t>
            </a:r>
            <a:r>
              <a:rPr lang="en-US" sz="1800" dirty="0"/>
              <a:t> a </a:t>
            </a:r>
            <a:r>
              <a:rPr lang="en-US" sz="1800" dirty="0" err="1"/>
              <a:t>função</a:t>
            </a:r>
            <a:r>
              <a:rPr lang="en-US" sz="1800" dirty="0"/>
              <a:t> de </a:t>
            </a:r>
            <a:r>
              <a:rPr lang="en-US" sz="1800" dirty="0" err="1"/>
              <a:t>informar</a:t>
            </a:r>
            <a:r>
              <a:rPr lang="en-US" sz="1800" dirty="0"/>
              <a:t> que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ação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deu</a:t>
            </a:r>
            <a:r>
              <a:rPr lang="en-US" sz="1800" dirty="0"/>
              <a:t> </a:t>
            </a:r>
            <a:r>
              <a:rPr lang="en-US" sz="1800" dirty="0" err="1"/>
              <a:t>certo</a:t>
            </a:r>
            <a:r>
              <a:rPr lang="en-US" sz="1800" dirty="0"/>
              <a:t>. As </a:t>
            </a:r>
            <a:r>
              <a:rPr lang="en-US" sz="1800" dirty="0" err="1"/>
              <a:t>razões</a:t>
            </a:r>
            <a:r>
              <a:rPr lang="en-US" sz="1800" dirty="0"/>
              <a:t> </a:t>
            </a:r>
            <a:r>
              <a:rPr lang="en-US" sz="1800" dirty="0" err="1"/>
              <a:t>podem</a:t>
            </a:r>
            <a:r>
              <a:rPr lang="en-US" sz="1800" dirty="0"/>
              <a:t> ser: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Tentativa</a:t>
            </a:r>
            <a:r>
              <a:rPr lang="en-US" sz="1800" dirty="0"/>
              <a:t> de </a:t>
            </a:r>
            <a:r>
              <a:rPr lang="en-US" sz="1800" dirty="0" err="1"/>
              <a:t>remoção</a:t>
            </a:r>
            <a:r>
              <a:rPr lang="en-US" sz="1800" dirty="0"/>
              <a:t> de um </a:t>
            </a:r>
            <a:r>
              <a:rPr lang="en-US" sz="1800" dirty="0" err="1"/>
              <a:t>produto</a:t>
            </a:r>
            <a:r>
              <a:rPr lang="en-US" sz="1800" dirty="0"/>
              <a:t> com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quantidade</a:t>
            </a:r>
            <a:r>
              <a:rPr lang="en-US" sz="1800" dirty="0"/>
              <a:t> </a:t>
            </a:r>
            <a:r>
              <a:rPr lang="en-US" sz="1800" dirty="0" err="1"/>
              <a:t>menor</a:t>
            </a:r>
            <a:r>
              <a:rPr lang="en-US" sz="1800" dirty="0"/>
              <a:t> que a </a:t>
            </a:r>
            <a:r>
              <a:rPr lang="en-US" sz="1800" dirty="0" err="1"/>
              <a:t>quantidade</a:t>
            </a:r>
            <a:r>
              <a:rPr lang="en-US" sz="1800" dirty="0"/>
              <a:t> </a:t>
            </a:r>
            <a:r>
              <a:rPr lang="en-US" sz="1800" dirty="0" err="1"/>
              <a:t>existente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Tentativa</a:t>
            </a:r>
            <a:r>
              <a:rPr lang="en-US" sz="1800" dirty="0"/>
              <a:t> de </a:t>
            </a:r>
            <a:r>
              <a:rPr lang="en-US" sz="1800" dirty="0" err="1"/>
              <a:t>adicionar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remover um </a:t>
            </a:r>
            <a:r>
              <a:rPr lang="en-US" sz="1800" dirty="0" err="1"/>
              <a:t>estoque</a:t>
            </a:r>
            <a:r>
              <a:rPr lang="en-US" sz="1800" dirty="0"/>
              <a:t> com um </a:t>
            </a:r>
            <a:r>
              <a:rPr lang="en-US" sz="1800" dirty="0" err="1"/>
              <a:t>produto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cadastrado</a:t>
            </a:r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D85F4E7A-8E7C-4732-99D8-743B56B46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6" b="7315"/>
          <a:stretch/>
        </p:blipFill>
        <p:spPr>
          <a:xfrm>
            <a:off x="1265692" y="273970"/>
            <a:ext cx="3248526" cy="61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02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ONE DAY</vt:lpstr>
      <vt:lpstr>Univers</vt:lpstr>
      <vt:lpstr>GradientVTI</vt:lpstr>
      <vt:lpstr>Moon - APLICATIVO DE CONTROLE DE ESTOQUE</vt:lpstr>
      <vt:lpstr>Tela Principal</vt:lpstr>
      <vt:lpstr>Painel de Controle</vt:lpstr>
      <vt:lpstr>Cadastro de Produtos</vt:lpstr>
      <vt:lpstr>Adição de Estoque</vt:lpstr>
      <vt:lpstr>Remoção de estoque</vt:lpstr>
      <vt:lpstr>Balanceamento de estoque</vt:lpstr>
      <vt:lpstr>Sucesso</vt:lpstr>
      <vt:lpstr>Erro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- APLICATIVO DE CONTROLE DE ESTOQUE</dc:title>
  <dc:creator>MARIANA SANTOS FERNANDES DE SOUSA</dc:creator>
  <cp:lastModifiedBy>MARIANA SANTOS FERNANDES DE SOUSA</cp:lastModifiedBy>
  <cp:revision>6</cp:revision>
  <dcterms:created xsi:type="dcterms:W3CDTF">2020-07-09T01:46:00Z</dcterms:created>
  <dcterms:modified xsi:type="dcterms:W3CDTF">2020-07-16T01:59:38Z</dcterms:modified>
</cp:coreProperties>
</file>