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86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00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34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2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5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2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7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5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3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E2FC18-E291-471E-BE78-D758D52A9A36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9BA58C-0C05-4CAD-873A-614BF6DE73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www.mysq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mysql" TargetMode="External"/><Relationship Id="rId5" Type="http://schemas.openxmlformats.org/officeDocument/2006/relationships/hyperlink" Target="https://www.npmjs.com/package/express-session" TargetMode="External"/><Relationship Id="rId4" Type="http://schemas.openxmlformats.org/officeDocument/2006/relationships/hyperlink" Target="https://expressj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CA6AD-CD84-43C6-9DAF-CE7FD8767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PARCIAL </a:t>
            </a:r>
            <a:r>
              <a:rPr lang="es-SV" dirty="0" err="1"/>
              <a:t>iii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FB920-68EC-4F1A-8D60-5AD8F4AD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MARIANA UMANZOR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7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E242A-7510-4325-B92F-9C258C3E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3D6A4-BE9C-43B5-9E00-CAF09DFF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Server</a:t>
            </a:r>
            <a:endParaRPr lang="es-E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endParaRPr lang="es-ES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 Instalado con :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npm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install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express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 - Instalado con :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npm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install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express-session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Node.js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 - Instalado con :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npm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install</a:t>
            </a:r>
            <a:r>
              <a:rPr lang="es-ES" i="1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s-ES" i="1" dirty="0" err="1">
                <a:solidFill>
                  <a:schemeClr val="accent1">
                    <a:lumMod val="50000"/>
                  </a:schemeClr>
                </a:solidFill>
                <a:effectLst/>
              </a:rPr>
              <a:t>mysql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</a:p>
          <a:p>
            <a:endParaRPr lang="es-SV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65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E65B-BC51-402C-9DFC-FA3B3973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>
                <a:solidFill>
                  <a:schemeClr val="accent1">
                    <a:lumMod val="50000"/>
                  </a:schemeClr>
                </a:solidFill>
              </a:rPr>
              <a:t>Estructura de archivos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FE39F-D9FE-4DFA-B30E-4CBEE19F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\--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nodelogin</a:t>
            </a:r>
            <a:br>
              <a:rPr lang="es-E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    |-- login.html</a:t>
            </a:r>
            <a:br>
              <a:rPr lang="es-E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    |-- login.js</a:t>
            </a:r>
          </a:p>
        </p:txBody>
      </p:sp>
    </p:spTree>
    <p:extLst>
      <p:ext uri="{BB962C8B-B14F-4D97-AF65-F5344CB8AC3E}">
        <p14:creationId xmlns:p14="http://schemas.microsoft.com/office/powerpoint/2010/main" val="9193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</TotalTime>
  <Words>63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</vt:lpstr>
      <vt:lpstr>PARCIAL iii</vt:lpstr>
      <vt:lpstr>Presentación de PowerPoint</vt:lpstr>
      <vt:lpstr>Estructura de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Desarrollo</dc:creator>
  <cp:lastModifiedBy>Desarrollo</cp:lastModifiedBy>
  <cp:revision>2</cp:revision>
  <dcterms:created xsi:type="dcterms:W3CDTF">2021-06-16T20:48:40Z</dcterms:created>
  <dcterms:modified xsi:type="dcterms:W3CDTF">2021-06-16T20:59:54Z</dcterms:modified>
</cp:coreProperties>
</file>