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7FAF9-C51B-60D1-1194-5B7D02BD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E3146-7A01-EBF2-F809-421F8A12D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59938-F127-0449-7E9C-C2A447AB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6948C-E5F7-3E8F-6FB0-2E5AC807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17D77-8627-F4A9-F4B3-87D87ED9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76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8294F-0C61-573D-8197-6B2D35A1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BE8F00-2F38-10BC-72E1-0BBB6412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ED99E-F6C2-ED79-F9CC-E010D28F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7DAB3-7677-633F-27BF-54EA2FF2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D375E-EEB1-9A59-C2CF-352496DA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0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A07066-7B87-6C51-6958-536A70BE0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41070E-B415-1D96-03DB-98DBED03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A1017-FA1A-B796-022B-3273A247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B5D98-3880-5A81-DCF8-4C8853A8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7BF6D-327F-3FE4-06E4-0514006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B06E3-B061-3650-76D3-A17E4227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5CE71-71F3-7BED-FDA9-7619B832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B82BC-D30E-5A61-AADE-C336DB7A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C812E-61E9-7021-17AD-C7E41B3A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F32A4-19D4-6766-14AC-2B12ED4E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1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FA7E-9BBD-C5AD-E202-16514802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1A5474-DCFB-A059-E508-9758D16A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13957-DB96-D421-018C-F7EDD9F7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7A895-E46C-832B-E11B-1B7E8C23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F7DD0-A075-4F67-2BF9-A7C21843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7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509BC-2144-498F-5EFE-8C6079A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115BB-1832-D14D-45A7-8EEBAD693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A30EBC-C9CB-CB3F-0831-601D31C2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6B345-6936-6652-10BA-71C710EB0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529B1-9788-52ED-7693-B228427B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CF3D6-A07B-A002-A3F9-8C1070F5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89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B054-50DB-1649-E565-22B459A9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2ACA4-E84D-FAFF-39E1-43A119DE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24A1E9-9381-13AE-E88E-04D07086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FD686E-016C-7E4A-7F49-3D372FF56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6C7EE4-DF6E-7329-B728-B7EA3138C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E247BC-87E0-51BF-A149-39BF51EC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43F982-F6C7-5D09-57E8-231879CF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0647EF-C674-1D13-4613-375F888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0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2260C-9CD3-5C09-39AA-B63789AD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F30B40-78A9-1AA4-0634-3819597D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EEF7CD-F2F4-3661-1761-CE56DB02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5CF96C-E259-9C97-DE48-3CF69F52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6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9A9B5C-EBC0-68DE-E7E6-A5140517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2293C7-3B02-67D5-09B3-003B569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B8C2CC-8686-071B-68B0-75A9610F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15E1-E3B3-AADC-19F0-64777689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F7E6F-DF5D-CB0D-6FE8-48053568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93FCC-855E-C6DB-CFF5-AB72B038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4A7E13-6C27-3D2B-74CF-36CBA819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CDE00-40D8-1890-FD6A-AA55D0F7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A8AC4-0D9D-39B5-A9F5-049351C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97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8F98-BCEF-481F-9118-8958E045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093012-9A04-F01E-1CB8-30163B56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4B7F0-C3B1-1A36-57B9-DAB9DA533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A64C0C-F7B2-F57B-CF5C-29873633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97CA8E-0027-F6F0-491D-16D86C72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88A55-E3F5-D739-8BBE-9DAD1579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88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CB6169-0565-1690-3423-2664371A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DBD69-CC2A-8D21-E39B-A3ACC00A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0B543-E6AD-7EAF-7D99-DBA5ACF41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9995-30C6-4C65-ACC0-50F92D843AD4}" type="datetimeFigureOut">
              <a:rPr lang="es-CO" smtClean="0"/>
              <a:t>10/05/2024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C6272-2B29-1B41-5BD0-CEE7DDC76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6F54A-0E9D-97A9-D38A-417A85403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3334-FD3F-4C9B-A6F7-90F83325004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71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9DAC0-7DE8-4B6A-9331-9481E6E8A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Aplicación Presupuesto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06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4711" y="1002082"/>
            <a:ext cx="3705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Continuamos con las clases hijas, debido a que se agregaran los objetos en un arreglo, es necesario que cada uno tenga un identificador único, esto facilitara su búsqueda y su eliminación, para esto se trabajara con un atributo estático, al crear un objeto nuevo se asignara un valor único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83" y="588723"/>
            <a:ext cx="7919817" cy="57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4711" y="1002082"/>
            <a:ext cx="37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Continuamos con las clases hijas.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54" y="403116"/>
            <a:ext cx="7958346" cy="56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14711" y="1002082"/>
            <a:ext cx="3705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Creamos los arreglos que almacenaran la información de los ingresos y egresos.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427" y="610578"/>
            <a:ext cx="7835459" cy="52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6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75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Ubicamos los identificadores a los campos que serán actualizados desde JS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06" y="851417"/>
            <a:ext cx="9898172" cy="6006583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 rot="10800000">
            <a:off x="7653403" y="2843408"/>
            <a:ext cx="1315233" cy="5135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 derecha 6"/>
          <p:cNvSpPr/>
          <p:nvPr/>
        </p:nvSpPr>
        <p:spPr>
          <a:xfrm rot="10800000">
            <a:off x="9695145" y="4285989"/>
            <a:ext cx="1315233" cy="5135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 derecha 7"/>
          <p:cNvSpPr/>
          <p:nvPr/>
        </p:nvSpPr>
        <p:spPr>
          <a:xfrm rot="10800000">
            <a:off x="10035436" y="6027107"/>
            <a:ext cx="1315233" cy="5135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3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25" y="868582"/>
            <a:ext cx="8171733" cy="598941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7860" y="262235"/>
            <a:ext cx="1075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En el </a:t>
            </a:r>
            <a:r>
              <a:rPr lang="es-CO" b="1" dirty="0" err="1" smtClean="0"/>
              <a:t>body</a:t>
            </a:r>
            <a:r>
              <a:rPr lang="es-CO" b="1" dirty="0"/>
              <a:t> </a:t>
            </a:r>
            <a:r>
              <a:rPr lang="es-CO" b="1" dirty="0" smtClean="0"/>
              <a:t>cargamos el evento y llamamos la función: </a:t>
            </a:r>
            <a:r>
              <a:rPr lang="es-CO" b="1" dirty="0" err="1" smtClean="0"/>
              <a:t>cargarAPP</a:t>
            </a:r>
            <a:r>
              <a:rPr lang="es-CO" b="1" dirty="0" smtClean="0"/>
              <a:t>()</a:t>
            </a:r>
            <a:endParaRPr lang="es-CO" b="1" dirty="0"/>
          </a:p>
        </p:txBody>
      </p:sp>
      <p:sp>
        <p:nvSpPr>
          <p:cNvPr id="4" name="Flecha derecha 3"/>
          <p:cNvSpPr/>
          <p:nvPr/>
        </p:nvSpPr>
        <p:spPr>
          <a:xfrm rot="10800000">
            <a:off x="6951945" y="4296427"/>
            <a:ext cx="1315233" cy="51356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21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4507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Estas Funciones se encargaran de refrescar la información de la cabecera, cada vez que se realice un cambio, se deben recalcular todos los datos, esto permitirá refrescar de manera dinámica. 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483" y="0"/>
            <a:ext cx="6267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5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Creamos dos funciones que recorrerán los </a:t>
            </a:r>
            <a:r>
              <a:rPr lang="es-CO" b="1" dirty="0" err="1" smtClean="0"/>
              <a:t>Arrays</a:t>
            </a:r>
            <a:r>
              <a:rPr lang="es-CO" b="1" dirty="0" smtClean="0"/>
              <a:t> ingresos y egresos para calcular el total de cada uno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497" y="17522"/>
            <a:ext cx="5194126" cy="68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Calculamos los datos necesarios y llevamos la información al HTML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33" y="908566"/>
            <a:ext cx="9110597" cy="59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Configuración de moneda y porcentaje: INTL o l18n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681"/>
            <a:ext cx="12192000" cy="58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0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Así se debe visualizar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6567"/>
          <a:stretch/>
        </p:blipFill>
        <p:spPr>
          <a:xfrm>
            <a:off x="0" y="846942"/>
            <a:ext cx="12125325" cy="51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D5D3D1-26DE-7D9B-2320-86B083B6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06" y="837089"/>
            <a:ext cx="10106528" cy="602091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979006" y="338203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Creamos el proyecto PRESUPUESTO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8875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Visualizar Ingresos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99" y="726510"/>
            <a:ext cx="9709301" cy="61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2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Visualizar Egresos (Se ubican dentro del contenedor)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83" y="720782"/>
            <a:ext cx="9562317" cy="613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7860" y="262235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Listar Ingresos mediante JS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0" y="0"/>
            <a:ext cx="8636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6" y="1953799"/>
            <a:ext cx="3237885" cy="17914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7786" y="4058433"/>
            <a:ext cx="323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llamar la función desde </a:t>
            </a:r>
            <a:r>
              <a:rPr lang="es-CO" dirty="0" err="1" smtClean="0"/>
              <a:t>cargarApp</a:t>
            </a:r>
            <a:r>
              <a:rPr lang="es-CO" dirty="0" smtClean="0"/>
              <a:t>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60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Listar Ingresos mediante JS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7786" y="4058433"/>
            <a:ext cx="224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llamar la función desde </a:t>
            </a:r>
            <a:r>
              <a:rPr lang="es-CO" dirty="0" err="1" smtClean="0"/>
              <a:t>cargarApp</a:t>
            </a:r>
            <a:r>
              <a:rPr lang="es-CO" dirty="0" smtClean="0"/>
              <a:t>()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42" y="554505"/>
            <a:ext cx="9620758" cy="638155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384"/>
            <a:ext cx="2710094" cy="12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Eliminar </a:t>
            </a:r>
            <a:r>
              <a:rPr lang="es-CO" b="1" dirty="0" smtClean="0"/>
              <a:t>Ingresos mediante JS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1366"/>
            <a:ext cx="12092315" cy="4534618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 rot="16200000">
            <a:off x="8855903" y="3444658"/>
            <a:ext cx="964504" cy="5386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18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Eliminar </a:t>
            </a:r>
            <a:r>
              <a:rPr lang="es-CO" b="1" dirty="0" smtClean="0"/>
              <a:t>Ingresos mediante JS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24" y="0"/>
            <a:ext cx="7811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29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Eliminar Egresos </a:t>
            </a:r>
            <a:r>
              <a:rPr lang="es-CO" b="1" dirty="0" smtClean="0"/>
              <a:t>mediante JS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6" y="3303914"/>
            <a:ext cx="11422130" cy="332683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6" y="1158199"/>
            <a:ext cx="11422130" cy="17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Formulario mediante </a:t>
            </a:r>
            <a:r>
              <a:rPr lang="es-CO" b="1" dirty="0" smtClean="0"/>
              <a:t>JS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57" y="0"/>
            <a:ext cx="761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40386" y="0"/>
            <a:ext cx="1054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Función </a:t>
            </a:r>
            <a:r>
              <a:rPr lang="es-CO" b="1" dirty="0" err="1" smtClean="0"/>
              <a:t>AGregarDato</a:t>
            </a:r>
            <a:r>
              <a:rPr lang="es-CO" b="1" dirty="0" smtClean="0"/>
              <a:t>() </a:t>
            </a:r>
          </a:p>
          <a:p>
            <a:r>
              <a:rPr lang="es-CO" b="1" dirty="0" smtClean="0"/>
              <a:t>mediante </a:t>
            </a:r>
            <a:r>
              <a:rPr lang="es-CO" b="1" dirty="0" smtClean="0"/>
              <a:t>JS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701" y="0"/>
            <a:ext cx="8174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984BE7-F038-1EFE-01BD-FA7534119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1"/>
          <a:stretch/>
        </p:blipFill>
        <p:spPr>
          <a:xfrm>
            <a:off x="0" y="546119"/>
            <a:ext cx="12192000" cy="561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42736" y="176787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se debe ver al inicio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765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886"/>
            <a:ext cx="12180686" cy="48390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91324" y="187890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Ubicamos las fuentes personalizadas de Google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0667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91324" y="187890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Continuamos con la cabecera de nuestra aplicación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4" y="786616"/>
            <a:ext cx="10847540" cy="60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9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78798" y="413359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se debe visualizar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43050"/>
            <a:ext cx="1137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91324" y="187890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Continuamos con la cabecera de nuestra aplicación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86"/>
            <a:ext cx="12104883" cy="5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78798" y="413359"/>
            <a:ext cx="101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Así se debe visualizar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091"/>
            <a:ext cx="122205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78798" y="413359"/>
            <a:ext cx="403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Ahora creamos la clase Padre Dato que compartirá sus atributos con las clases hijas</a:t>
            </a:r>
            <a:endParaRPr lang="es-CO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65" y="4499"/>
            <a:ext cx="5787939" cy="68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3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280</Words>
  <Application>Microsoft Office PowerPoint</Application>
  <PresentationFormat>Panorámica</PresentationFormat>
  <Paragraphs>31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Aplicación Presupuesto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Presupuesto</dc:title>
  <dc:creator>Dell</dc:creator>
  <cp:lastModifiedBy>ISAAC</cp:lastModifiedBy>
  <cp:revision>40</cp:revision>
  <dcterms:created xsi:type="dcterms:W3CDTF">2024-05-03T14:03:38Z</dcterms:created>
  <dcterms:modified xsi:type="dcterms:W3CDTF">2024-05-10T21:00:33Z</dcterms:modified>
</cp:coreProperties>
</file>