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72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87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37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81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827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201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690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238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27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54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0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21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4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8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60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04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85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62E590-DCA6-451E-BEF7-C824E219F1ED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D8E76B-61BB-47FD-8616-57E2DC2241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05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B31B-7548-FD97-C79C-642B3CB80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9198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 Black" panose="020B0A04020102020204" pitchFamily="34" charset="0"/>
              </a:rPr>
              <a:t>Linguagem de Programação</a:t>
            </a:r>
            <a:br>
              <a:rPr lang="pt-BR" dirty="0">
                <a:latin typeface="Arial Black" panose="020B0A04020102020204" pitchFamily="34" charset="0"/>
              </a:rPr>
            </a:br>
            <a:r>
              <a:rPr lang="pt-BR" dirty="0">
                <a:latin typeface="Arial Black" panose="020B0A04020102020204" pitchFamily="34" charset="0"/>
              </a:rPr>
              <a:t>Julia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2BFC2-2A36-235C-FEC8-2C887036B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2121"/>
            <a:ext cx="9144000" cy="1655762"/>
          </a:xfrm>
        </p:spPr>
        <p:txBody>
          <a:bodyPr/>
          <a:lstStyle/>
          <a:p>
            <a:pPr algn="r"/>
            <a:r>
              <a:rPr lang="pt-BR" dirty="0">
                <a:latin typeface="Arial Black" panose="020B0A04020102020204" pitchFamily="34" charset="0"/>
              </a:rPr>
              <a:t>Mariana Ferreira.</a:t>
            </a:r>
          </a:p>
          <a:p>
            <a:pPr algn="r"/>
            <a:r>
              <a:rPr lang="pt-BR" dirty="0">
                <a:latin typeface="Arial Black" panose="020B0A04020102020204" pitchFamily="34" charset="0"/>
              </a:rPr>
              <a:t>Melissa Moreira de Oliveira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0B706-9161-14A6-7908-D6651859EB30}"/>
              </a:ext>
            </a:extLst>
          </p:cNvPr>
          <p:cNvSpPr txBox="1"/>
          <p:nvPr/>
        </p:nvSpPr>
        <p:spPr>
          <a:xfrm>
            <a:off x="1524000" y="520117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0" i="0" dirty="0">
                <a:effectLst/>
                <a:latin typeface="Arial Black" panose="020B0A04020102020204" pitchFamily="34" charset="0"/>
              </a:rPr>
              <a:t>Universidade do Vale do Itajaí</a:t>
            </a:r>
          </a:p>
        </p:txBody>
      </p:sp>
    </p:spTree>
    <p:extLst>
      <p:ext uri="{BB962C8B-B14F-4D97-AF65-F5344CB8AC3E}">
        <p14:creationId xmlns:p14="http://schemas.microsoft.com/office/powerpoint/2010/main" val="269471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64BC-B91C-DCAC-2D54-83895AEF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Tópicos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F334-05F6-B86F-BBCE-1340DA6B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latin typeface="Arial Black" panose="020B0A04020102020204" pitchFamily="34" charset="0"/>
              </a:rPr>
              <a:t>Histórico e objetivo da linguagem</a:t>
            </a:r>
          </a:p>
          <a:p>
            <a:r>
              <a:rPr lang="pt-BR" dirty="0">
                <a:latin typeface="Arial Black" panose="020B0A04020102020204" pitchFamily="34" charset="0"/>
              </a:rPr>
              <a:t>Visão geral da linguagem</a:t>
            </a:r>
          </a:p>
          <a:p>
            <a:r>
              <a:rPr lang="pt-BR" dirty="0">
                <a:latin typeface="Arial Black" panose="020B0A04020102020204" pitchFamily="34" charset="0"/>
              </a:rPr>
              <a:t>Exemplos de código</a:t>
            </a:r>
          </a:p>
          <a:p>
            <a:r>
              <a:rPr lang="pt-BR" dirty="0">
                <a:latin typeface="Arial Black" panose="020B0A04020102020204" pitchFamily="34" charset="0"/>
              </a:rPr>
              <a:t>Empresas que usam a linguagem</a:t>
            </a:r>
          </a:p>
          <a:p>
            <a:r>
              <a:rPr lang="pt-BR" dirty="0">
                <a:latin typeface="Arial Black" panose="020B0A04020102020204" pitchFamily="34" charset="0"/>
              </a:rPr>
              <a:t>Projetos/Pesquisas desenvolvidos na linguagem</a:t>
            </a:r>
          </a:p>
          <a:p>
            <a:r>
              <a:rPr lang="pt-BR" dirty="0">
                <a:latin typeface="Arial Black" panose="020B0A04020102020204" pitchFamily="34" charset="0"/>
              </a:rPr>
              <a:t>Avaliação da linguagem utilizando critérios do livro de Sebesta</a:t>
            </a:r>
          </a:p>
          <a:p>
            <a:r>
              <a:rPr lang="pt-BR" dirty="0">
                <a:latin typeface="Arial Black" panose="020B0A04020102020204" pitchFamily="34" charset="0"/>
              </a:rPr>
              <a:t>Referências </a:t>
            </a:r>
          </a:p>
        </p:txBody>
      </p:sp>
    </p:spTree>
    <p:extLst>
      <p:ext uri="{BB962C8B-B14F-4D97-AF65-F5344CB8AC3E}">
        <p14:creationId xmlns:p14="http://schemas.microsoft.com/office/powerpoint/2010/main" val="325219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(From left to right): Stefan Karpinski, Viral Shah, Jeff Bezanson, Alan Edelman, Deepak Vinchhi and... [+] Keno Fischer, cofounders of Julia Computing.">
            <a:extLst>
              <a:ext uri="{FF2B5EF4-FFF2-40B4-BE49-F238E27FC236}">
                <a16:creationId xmlns:a16="http://schemas.microsoft.com/office/drawing/2014/main" id="{DEC1EFB3-7DAC-57B0-A01E-B28AA0DDEBC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0" b="14590"/>
          <a:stretch>
            <a:fillRect/>
          </a:stretch>
        </p:blipFill>
        <p:spPr bwMode="auto">
          <a:xfrm>
            <a:off x="2288415" y="817075"/>
            <a:ext cx="8225944" cy="316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9BD9B71-C7D0-7253-5493-BE63CE3FE717}"/>
              </a:ext>
            </a:extLst>
          </p:cNvPr>
          <p:cNvSpPr txBox="1">
            <a:spLocks/>
          </p:cNvSpPr>
          <p:nvPr/>
        </p:nvSpPr>
        <p:spPr>
          <a:xfrm>
            <a:off x="3382921" y="0"/>
            <a:ext cx="5426158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latin typeface="Arial Black" panose="020B0A04020102020204" pitchFamily="34" charset="0"/>
              </a:rPr>
              <a:t>Histórico e objetivo da linguagem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1F7197-4137-3845-BFA9-4D9FF6A40662}"/>
              </a:ext>
            </a:extLst>
          </p:cNvPr>
          <p:cNvSpPr txBox="1">
            <a:spLocks/>
          </p:cNvSpPr>
          <p:nvPr/>
        </p:nvSpPr>
        <p:spPr>
          <a:xfrm>
            <a:off x="2288415" y="3489743"/>
            <a:ext cx="8225944" cy="3209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latin typeface="Arial Black" panose="020B0A04020102020204" pitchFamily="34" charset="0"/>
              </a:rPr>
              <a:t>Em 2009, Karpinski, juntamente com Viral Shah, Alan Edelman e Jeff Bezanson, co-fundadores da startup Julia Computing, desenvolveram a Julia, uma linguagem de programação de tipagem dinâmica de alto nível. </a:t>
            </a:r>
          </a:p>
          <a:p>
            <a:r>
              <a:rPr lang="pt-BR" sz="1600" dirty="0">
                <a:latin typeface="Arial Black" panose="020B0A04020102020204" pitchFamily="34" charset="0"/>
              </a:rPr>
              <a:t>Projetada para atender os requisitos da computação de alto desempenho numérico e científico, sendo também eficaz para a programação de propósito geral.</a:t>
            </a:r>
          </a:p>
        </p:txBody>
      </p:sp>
    </p:spTree>
    <p:extLst>
      <p:ext uri="{BB962C8B-B14F-4D97-AF65-F5344CB8AC3E}">
        <p14:creationId xmlns:p14="http://schemas.microsoft.com/office/powerpoint/2010/main" val="243105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0D89-5E48-646F-32B6-6BFEFE2C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Visão geral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3E43-9AF8-2CA6-1F04-DB2D239E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Arial Black" panose="020B0A04020102020204" pitchFamily="34" charset="0"/>
              </a:rPr>
              <a:t>É multiparadigma, combinando recursos de programação imperativa, funcional e orientada a objetos.</a:t>
            </a:r>
          </a:p>
          <a:p>
            <a:pPr marL="0" indent="0">
              <a:buNone/>
            </a:pPr>
            <a:r>
              <a:rPr lang="pt-BR" dirty="0">
                <a:latin typeface="Arial Black" panose="020B0A04020102020204" pitchFamily="34" charset="0"/>
              </a:rPr>
              <a:t>Projetada para atender os requisitos da computação de alto desempenho numérico e científico, sendo também eficaz para a programação de propósito geral.</a:t>
            </a:r>
          </a:p>
        </p:txBody>
      </p:sp>
    </p:spTree>
    <p:extLst>
      <p:ext uri="{BB962C8B-B14F-4D97-AF65-F5344CB8AC3E}">
        <p14:creationId xmlns:p14="http://schemas.microsoft.com/office/powerpoint/2010/main" val="237703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6F2A-C731-5B6C-98DE-459C8CF8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Empresas que usam a linguagem</a:t>
            </a:r>
            <a:br>
              <a:rPr lang="pt-BR" dirty="0">
                <a:latin typeface="Arial Black" panose="020B0A04020102020204" pitchFamily="34" charset="0"/>
              </a:rPr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7BDD-9537-00CD-7A8C-E5BA623A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Algumas empresas farmaceuticas como: Pfizer, Moderna, Johnson &amp; Johnson, Sanofi</a:t>
            </a:r>
          </a:p>
          <a:p>
            <a:r>
              <a:rPr lang="pt-BR" dirty="0">
                <a:latin typeface="Arial Black" panose="020B0A04020102020204" pitchFamily="34" charset="0"/>
              </a:rPr>
              <a:t>Amazon Web Services (AWS) Center for Quantum Computing</a:t>
            </a:r>
          </a:p>
          <a:p>
            <a:r>
              <a:rPr lang="pt-BR" dirty="0">
                <a:latin typeface="Arial Black" panose="020B0A04020102020204" pitchFamily="34" charset="0"/>
              </a:rPr>
              <a:t>Microsoft</a:t>
            </a:r>
          </a:p>
          <a:p>
            <a:r>
              <a:rPr lang="pt-BR" dirty="0">
                <a:latin typeface="Arial Black" panose="020B0A04020102020204" pitchFamily="34" charset="0"/>
              </a:rPr>
              <a:t>NASA</a:t>
            </a:r>
          </a:p>
          <a:p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82B5-45D2-1479-17B4-AE25C271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Projetos/Pesquisa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0B9D-0F7C-D37D-B3D8-156A4365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Celeste – Um modelo de análise estatística que foi designado para melhorar o mapeamento astronomico.</a:t>
            </a:r>
          </a:p>
          <a:p>
            <a:r>
              <a:rPr lang="pt-BR" b="0" i="0" dirty="0">
                <a:effectLst/>
                <a:latin typeface="Arial Black" panose="020B0A04020102020204" pitchFamily="34" charset="0"/>
              </a:rPr>
              <a:t>JuliaGPU – São recursos relacionados a GPU usados para permitir computação, ao invés de utilizar GPU somente para processamento gráfico.</a:t>
            </a:r>
          </a:p>
        </p:txBody>
      </p:sp>
    </p:spTree>
    <p:extLst>
      <p:ext uri="{BB962C8B-B14F-4D97-AF65-F5344CB8AC3E}">
        <p14:creationId xmlns:p14="http://schemas.microsoft.com/office/powerpoint/2010/main" val="560364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128</TotalTime>
  <Words>231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Corbel</vt:lpstr>
      <vt:lpstr>Parallax</vt:lpstr>
      <vt:lpstr>Linguagem de Programação Julia</vt:lpstr>
      <vt:lpstr>Tópicos</vt:lpstr>
      <vt:lpstr>PowerPoint Presentation</vt:lpstr>
      <vt:lpstr>Visão geral</vt:lpstr>
      <vt:lpstr>Empresas que usam a linguagem </vt:lpstr>
      <vt:lpstr>Projetos/Pesquisa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Julia</dc:title>
  <dc:creator>Windows</dc:creator>
  <cp:lastModifiedBy>Windows</cp:lastModifiedBy>
  <cp:revision>1</cp:revision>
  <dcterms:created xsi:type="dcterms:W3CDTF">2024-02-07T23:01:05Z</dcterms:created>
  <dcterms:modified xsi:type="dcterms:W3CDTF">2024-02-08T01:09:24Z</dcterms:modified>
</cp:coreProperties>
</file>