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7848600" cy="5641985"/>
          </a:xfrm>
        </p:spPr>
      </p:pic>
      <p:sp>
        <p:nvSpPr>
          <p:cNvPr id="6" name="TextBox 5"/>
          <p:cNvSpPr txBox="1"/>
          <p:nvPr/>
        </p:nvSpPr>
        <p:spPr>
          <a:xfrm>
            <a:off x="1828800" y="5849155"/>
            <a:ext cx="527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00"/>
                </a:solidFill>
              </a:rPr>
              <a:t> is Awesome</a:t>
            </a:r>
            <a:endParaRPr lang="en-US" sz="32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038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Team: </a:t>
            </a:r>
            <a:r>
              <a:rPr lang="en-US" sz="2800" dirty="0" err="1" smtClean="0"/>
              <a:t>BeTheBest</a:t>
            </a:r>
            <a:endParaRPr lang="en-US" sz="2800" dirty="0" smtClean="0"/>
          </a:p>
          <a:p>
            <a:r>
              <a:rPr lang="en-US" sz="2800" dirty="0" smtClean="0"/>
              <a:t>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Mariana </a:t>
            </a:r>
            <a:r>
              <a:rPr lang="en-US" sz="2800" dirty="0" err="1" smtClean="0"/>
              <a:t>Angelova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Pavel</a:t>
            </a:r>
            <a:r>
              <a:rPr lang="en-US" sz="2800" dirty="0" smtClean="0"/>
              <a:t> </a:t>
            </a:r>
            <a:r>
              <a:rPr lang="en-US" sz="2800" dirty="0" err="1" smtClean="0"/>
              <a:t>Anchev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Radoslav</a:t>
            </a:r>
            <a:r>
              <a:rPr lang="en-US" sz="2800" dirty="0" smtClean="0"/>
              <a:t> </a:t>
            </a:r>
            <a:r>
              <a:rPr lang="en-US" sz="2800" dirty="0" err="1" smtClean="0"/>
              <a:t>Takev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Petar</a:t>
            </a:r>
            <a:r>
              <a:rPr lang="en-US" sz="2800" dirty="0" smtClean="0"/>
              <a:t> </a:t>
            </a:r>
            <a:r>
              <a:rPr lang="en-US" sz="2800" dirty="0" err="1" smtClean="0"/>
              <a:t>Petrov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2286000" cy="914400"/>
          </a:xfrm>
        </p:spPr>
        <p:txBody>
          <a:bodyPr/>
          <a:lstStyle/>
          <a:p>
            <a:r>
              <a:rPr lang="en-US" dirty="0" smtClean="0"/>
              <a:t>Who are we: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819400" cy="914400"/>
          </a:xfrm>
        </p:spPr>
        <p:txBody>
          <a:bodyPr/>
          <a:lstStyle/>
          <a:p>
            <a:r>
              <a:rPr lang="en-US" dirty="0" smtClean="0"/>
              <a:t>Teamwork: Blog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Original idea: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Java. Stuck on Spring Security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Technology stack:</a:t>
            </a:r>
          </a:p>
          <a:p>
            <a:pPr lvl="0"/>
            <a:r>
              <a:rPr lang="en-US" dirty="0"/>
              <a:t>	C# + </a:t>
            </a:r>
            <a:r>
              <a:rPr lang="en-US" b="1" dirty="0"/>
              <a:t>ASP.NET MVC</a:t>
            </a:r>
            <a:r>
              <a:rPr lang="en-US" dirty="0"/>
              <a:t> + Entity Framework + SQL Server + HTML + CSS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7239000" cy="28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5181600" cy="4038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MVC Lab project</a:t>
            </a:r>
          </a:p>
          <a:p>
            <a:pPr marL="0" indent="0">
              <a:buNone/>
            </a:pPr>
            <a:r>
              <a:rPr lang="en-US" dirty="0" smtClean="0"/>
              <a:t>-Register, Login, Home, Posts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2.Development and Modifications in the views: </a:t>
            </a:r>
          </a:p>
          <a:p>
            <a:pPr marL="0" indent="0">
              <a:buNone/>
            </a:pPr>
            <a:r>
              <a:rPr lang="en-US" dirty="0" smtClean="0"/>
              <a:t>-  Blog </a:t>
            </a:r>
          </a:p>
          <a:p>
            <a:pPr>
              <a:buFontTx/>
              <a:buChar char="-"/>
            </a:pPr>
            <a:r>
              <a:rPr lang="en-US" dirty="0" smtClean="0"/>
              <a:t>Home (last 3 posts and list last 5 posts)</a:t>
            </a:r>
          </a:p>
          <a:p>
            <a:pPr>
              <a:buFontTx/>
              <a:buChar char="-"/>
            </a:pPr>
            <a:r>
              <a:rPr lang="en-US" dirty="0" smtClean="0"/>
              <a:t>Posts  (edit/details/delete – admin access)</a:t>
            </a:r>
          </a:p>
          <a:p>
            <a:pPr>
              <a:buFontTx/>
              <a:buChar char="-"/>
            </a:pPr>
            <a:r>
              <a:rPr lang="en-US" dirty="0" smtClean="0"/>
              <a:t>Contacts (map)</a:t>
            </a:r>
          </a:p>
          <a:p>
            <a:pPr>
              <a:buFontTx/>
              <a:buChar char="-"/>
            </a:pPr>
            <a:r>
              <a:rPr lang="en-US" dirty="0" smtClean="0"/>
              <a:t>About</a:t>
            </a:r>
          </a:p>
          <a:p>
            <a:pPr>
              <a:buFontTx/>
              <a:buChar char="-"/>
            </a:pPr>
            <a:r>
              <a:rPr lang="en-US" dirty="0" smtClean="0"/>
              <a:t>Footer (sprites)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304800"/>
            <a:ext cx="2819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Functionality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296</TotalTime>
  <Words>39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Composite</vt:lpstr>
      <vt:lpstr>PowerPoint Presentation</vt:lpstr>
      <vt:lpstr>Who are we:</vt:lpstr>
      <vt:lpstr>Teamwork: Blog</vt:lpstr>
      <vt:lpstr>Functionality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</dc:creator>
  <cp:lastModifiedBy>rado</cp:lastModifiedBy>
  <cp:revision>9</cp:revision>
  <dcterms:created xsi:type="dcterms:W3CDTF">2006-08-16T00:00:00Z</dcterms:created>
  <dcterms:modified xsi:type="dcterms:W3CDTF">2016-09-01T18:32:21Z</dcterms:modified>
</cp:coreProperties>
</file>