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9" r:id="rId14"/>
    <p:sldId id="271" r:id="rId15"/>
    <p:sldId id="281" r:id="rId16"/>
    <p:sldId id="285" r:id="rId17"/>
    <p:sldId id="273" r:id="rId18"/>
    <p:sldId id="274" r:id="rId19"/>
    <p:sldId id="280" r:id="rId20"/>
    <p:sldId id="275" r:id="rId21"/>
    <p:sldId id="276" r:id="rId22"/>
    <p:sldId id="282" r:id="rId23"/>
    <p:sldId id="277" r:id="rId24"/>
    <p:sldId id="278" r:id="rId25"/>
    <p:sldId id="2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4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2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8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6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7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6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7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EBF50D-AC10-4088-8AB4-FBE512747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0" r="14867" b="2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35A30-B358-4109-A48F-46018AC38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s-CO" sz="6000" b="1" dirty="0"/>
              <a:t>Semana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9A2BD-B5EC-42B3-A4E2-B32D569C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s-CO" sz="600"/>
              <a:t>Por:</a:t>
            </a:r>
          </a:p>
          <a:p>
            <a:pPr>
              <a:lnSpc>
                <a:spcPct val="120000"/>
              </a:lnSpc>
            </a:pPr>
            <a:r>
              <a:rPr lang="es-CO" sz="600"/>
              <a:t>Mariana Betancur</a:t>
            </a:r>
          </a:p>
          <a:p>
            <a:pPr>
              <a:lnSpc>
                <a:spcPct val="120000"/>
              </a:lnSpc>
            </a:pPr>
            <a:r>
              <a:rPr lang="es-CO" sz="600"/>
              <a:t>Santiago Tamayo</a:t>
            </a:r>
          </a:p>
          <a:p>
            <a:pPr>
              <a:lnSpc>
                <a:spcPct val="120000"/>
              </a:lnSpc>
            </a:pPr>
            <a:r>
              <a:rPr lang="es-CO" sz="600"/>
              <a:t>Guillermo Toloza</a:t>
            </a:r>
          </a:p>
          <a:p>
            <a:pPr>
              <a:lnSpc>
                <a:spcPct val="120000"/>
              </a:lnSpc>
            </a:pPr>
            <a:r>
              <a:rPr lang="es-CO" sz="600"/>
              <a:t>Paula A. Taborda</a:t>
            </a:r>
          </a:p>
          <a:p>
            <a:pPr>
              <a:lnSpc>
                <a:spcPct val="120000"/>
              </a:lnSpc>
            </a:pPr>
            <a:r>
              <a:rPr lang="es-CO" sz="600"/>
              <a:t>Mateo Rincón</a:t>
            </a:r>
          </a:p>
        </p:txBody>
      </p:sp>
    </p:spTree>
    <p:extLst>
      <p:ext uri="{BB962C8B-B14F-4D97-AF65-F5344CB8AC3E}">
        <p14:creationId xmlns:p14="http://schemas.microsoft.com/office/powerpoint/2010/main" val="3178676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16AE4F-962D-484D-8DB4-B3D867B53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695583" y="448937"/>
            <a:ext cx="4800834" cy="5960126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BDEC6E-AC91-4855-B373-9906B7A7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61" y="261495"/>
            <a:ext cx="3248478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4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F0CB4-9B14-4567-B431-17278E53F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53" y="446492"/>
            <a:ext cx="4000693" cy="5959652"/>
          </a:xfrm>
        </p:spPr>
      </p:pic>
    </p:spTree>
    <p:extLst>
      <p:ext uri="{BB962C8B-B14F-4D97-AF65-F5344CB8AC3E}">
        <p14:creationId xmlns:p14="http://schemas.microsoft.com/office/powerpoint/2010/main" val="46613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86A06E0-1800-47B7-BF89-F7B288F79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95" y="623654"/>
            <a:ext cx="6872810" cy="5610692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4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6805B3-1F23-4A41-9717-5611AB79F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9" y="141690"/>
            <a:ext cx="4041142" cy="620853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617C9-A2F9-4911-A1E0-658D3675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dirty="0"/>
              <a:t>DIAGRAMA DE SECUENCIAS</a:t>
            </a:r>
            <a:endParaRPr lang="en-US" sz="7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231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C76143-D78C-45CA-B542-B65FF8571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957"/>
            <a:ext cx="12192000" cy="3895162"/>
          </a:xfrm>
        </p:spPr>
      </p:pic>
    </p:spTree>
    <p:extLst>
      <p:ext uri="{BB962C8B-B14F-4D97-AF65-F5344CB8AC3E}">
        <p14:creationId xmlns:p14="http://schemas.microsoft.com/office/powerpoint/2010/main" val="420121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4DE8FE-1759-4993-BE7F-B3724D649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-78092"/>
            <a:ext cx="8134350" cy="7114147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5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EFEC7B-6E8D-4D5A-86E4-0CB72468E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94219" y="-88053"/>
            <a:ext cx="6372225" cy="6946053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3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74E8AA-13F0-4710-9E07-EBBEB4E49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9"/>
          <a:stretch/>
        </p:blipFill>
        <p:spPr>
          <a:xfrm>
            <a:off x="0" y="46339"/>
            <a:ext cx="8451903" cy="6765322"/>
          </a:xfrm>
        </p:spPr>
      </p:pic>
    </p:spTree>
    <p:extLst>
      <p:ext uri="{BB962C8B-B14F-4D97-AF65-F5344CB8AC3E}">
        <p14:creationId xmlns:p14="http://schemas.microsoft.com/office/powerpoint/2010/main" val="192845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DC4C7-ABAA-4FB9-95F8-52FB48B6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INTERFACES TENTATIVAS</a:t>
            </a: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8C1F62-D9E9-4D7F-BCEB-5136EC36E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04" y="1702801"/>
            <a:ext cx="3479365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5A699C-F5F4-4557-94DE-BD57EAE7C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" y="851515"/>
            <a:ext cx="7929911" cy="4882535"/>
          </a:xfrm>
        </p:spPr>
      </p:pic>
    </p:spTree>
    <p:extLst>
      <p:ext uri="{BB962C8B-B14F-4D97-AF65-F5344CB8AC3E}">
        <p14:creationId xmlns:p14="http://schemas.microsoft.com/office/powerpoint/2010/main" val="246315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C2C365-C501-4957-9BE8-3A1077476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13" y="109732"/>
            <a:ext cx="7376974" cy="4741076"/>
          </a:xfrm>
        </p:spPr>
      </p:pic>
    </p:spTree>
    <p:extLst>
      <p:ext uri="{BB962C8B-B14F-4D97-AF65-F5344CB8AC3E}">
        <p14:creationId xmlns:p14="http://schemas.microsoft.com/office/powerpoint/2010/main" val="44680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839B08-FCAE-4554-B778-30D910129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0"/>
            <a:ext cx="5071635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2A9019-CD30-479B-A09F-9A7226B5D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45" y="1532979"/>
            <a:ext cx="5084505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05E1E97-A0D4-4855-B1BB-6FC9866E5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8" y="1733783"/>
            <a:ext cx="10247343" cy="3924067"/>
          </a:xfrm>
        </p:spPr>
      </p:pic>
    </p:spTree>
    <p:extLst>
      <p:ext uri="{BB962C8B-B14F-4D97-AF65-F5344CB8AC3E}">
        <p14:creationId xmlns:p14="http://schemas.microsoft.com/office/powerpoint/2010/main" val="3696109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FD3B99-32DA-4048-B3C2-EC01E6D0F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74482E-2E7A-40CD-99C9-7892C8AF9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15165" cy="6858000"/>
          </a:xfrm>
          <a:custGeom>
            <a:avLst/>
            <a:gdLst>
              <a:gd name="connsiteX0" fmla="*/ 0 w 9415165"/>
              <a:gd name="connsiteY0" fmla="*/ 5940102 h 6858000"/>
              <a:gd name="connsiteX1" fmla="*/ 201903 w 9415165"/>
              <a:gd name="connsiteY1" fmla="*/ 5940608 h 6858000"/>
              <a:gd name="connsiteX2" fmla="*/ 1461907 w 9415165"/>
              <a:gd name="connsiteY2" fmla="*/ 5943766 h 6858000"/>
              <a:gd name="connsiteX3" fmla="*/ 1951874 w 9415165"/>
              <a:gd name="connsiteY3" fmla="*/ 6220822 h 6858000"/>
              <a:gd name="connsiteX4" fmla="*/ 2282833 w 9415165"/>
              <a:gd name="connsiteY4" fmla="*/ 6794059 h 6858000"/>
              <a:gd name="connsiteX5" fmla="*/ 2319750 w 9415165"/>
              <a:gd name="connsiteY5" fmla="*/ 6858000 h 6858000"/>
              <a:gd name="connsiteX6" fmla="*/ 0 w 9415165"/>
              <a:gd name="connsiteY6" fmla="*/ 6858000 h 6858000"/>
              <a:gd name="connsiteX7" fmla="*/ 751947 w 9415165"/>
              <a:gd name="connsiteY7" fmla="*/ 3830686 h 6858000"/>
              <a:gd name="connsiteX8" fmla="*/ 1719258 w 9415165"/>
              <a:gd name="connsiteY8" fmla="*/ 3833112 h 6858000"/>
              <a:gd name="connsiteX9" fmla="*/ 1869462 w 9415165"/>
              <a:gd name="connsiteY9" fmla="*/ 3918046 h 6858000"/>
              <a:gd name="connsiteX10" fmla="*/ 2354170 w 9415165"/>
              <a:gd name="connsiteY10" fmla="*/ 4757586 h 6858000"/>
              <a:gd name="connsiteX11" fmla="*/ 2353672 w 9415165"/>
              <a:gd name="connsiteY11" fmla="*/ 4931947 h 6858000"/>
              <a:gd name="connsiteX12" fmla="*/ 1871068 w 9415165"/>
              <a:gd name="connsiteY12" fmla="*/ 5769061 h 6858000"/>
              <a:gd name="connsiteX13" fmla="*/ 1722931 w 9415165"/>
              <a:gd name="connsiteY13" fmla="*/ 5854589 h 6858000"/>
              <a:gd name="connsiteX14" fmla="*/ 756668 w 9415165"/>
              <a:gd name="connsiteY14" fmla="*/ 5853977 h 6858000"/>
              <a:gd name="connsiteX15" fmla="*/ 605416 w 9415165"/>
              <a:gd name="connsiteY15" fmla="*/ 5767228 h 6858000"/>
              <a:gd name="connsiteX16" fmla="*/ 120708 w 9415165"/>
              <a:gd name="connsiteY16" fmla="*/ 4927690 h 6858000"/>
              <a:gd name="connsiteX17" fmla="*/ 122255 w 9415165"/>
              <a:gd name="connsiteY17" fmla="*/ 4755141 h 6858000"/>
              <a:gd name="connsiteX18" fmla="*/ 603810 w 9415165"/>
              <a:gd name="connsiteY18" fmla="*/ 3916214 h 6858000"/>
              <a:gd name="connsiteX19" fmla="*/ 751947 w 9415165"/>
              <a:gd name="connsiteY19" fmla="*/ 3830686 h 6858000"/>
              <a:gd name="connsiteX20" fmla="*/ 2140871 w 9415165"/>
              <a:gd name="connsiteY20" fmla="*/ 3416093 h 6858000"/>
              <a:gd name="connsiteX21" fmla="*/ 2485012 w 9415165"/>
              <a:gd name="connsiteY21" fmla="*/ 3416957 h 6858000"/>
              <a:gd name="connsiteX22" fmla="*/ 2538451 w 9415165"/>
              <a:gd name="connsiteY22" fmla="*/ 3447174 h 6858000"/>
              <a:gd name="connsiteX23" fmla="*/ 2710898 w 9415165"/>
              <a:gd name="connsiteY23" fmla="*/ 3745860 h 6858000"/>
              <a:gd name="connsiteX24" fmla="*/ 2710720 w 9415165"/>
              <a:gd name="connsiteY24" fmla="*/ 3807893 h 6858000"/>
              <a:gd name="connsiteX25" fmla="*/ 2539024 w 9415165"/>
              <a:gd name="connsiteY25" fmla="*/ 4105714 h 6858000"/>
              <a:gd name="connsiteX26" fmla="*/ 2486319 w 9415165"/>
              <a:gd name="connsiteY26" fmla="*/ 4136144 h 6858000"/>
              <a:gd name="connsiteX27" fmla="*/ 2142549 w 9415165"/>
              <a:gd name="connsiteY27" fmla="*/ 4135926 h 6858000"/>
              <a:gd name="connsiteX28" fmla="*/ 2088738 w 9415165"/>
              <a:gd name="connsiteY28" fmla="*/ 4105063 h 6858000"/>
              <a:gd name="connsiteX29" fmla="*/ 1916292 w 9415165"/>
              <a:gd name="connsiteY29" fmla="*/ 3806378 h 6858000"/>
              <a:gd name="connsiteX30" fmla="*/ 1916843 w 9415165"/>
              <a:gd name="connsiteY30" fmla="*/ 3744990 h 6858000"/>
              <a:gd name="connsiteX31" fmla="*/ 2088166 w 9415165"/>
              <a:gd name="connsiteY31" fmla="*/ 3446523 h 6858000"/>
              <a:gd name="connsiteX32" fmla="*/ 2140871 w 9415165"/>
              <a:gd name="connsiteY32" fmla="*/ 3416093 h 6858000"/>
              <a:gd name="connsiteX33" fmla="*/ 2309207 w 9415165"/>
              <a:gd name="connsiteY33" fmla="*/ 2943824 h 6858000"/>
              <a:gd name="connsiteX34" fmla="*/ 2490927 w 9415165"/>
              <a:gd name="connsiteY34" fmla="*/ 2944279 h 6858000"/>
              <a:gd name="connsiteX35" fmla="*/ 2519144 w 9415165"/>
              <a:gd name="connsiteY35" fmla="*/ 2960236 h 6858000"/>
              <a:gd name="connsiteX36" fmla="*/ 2610202 w 9415165"/>
              <a:gd name="connsiteY36" fmla="*/ 3117952 h 6858000"/>
              <a:gd name="connsiteX37" fmla="*/ 2610107 w 9415165"/>
              <a:gd name="connsiteY37" fmla="*/ 3150708 h 6858000"/>
              <a:gd name="connsiteX38" fmla="*/ 2519446 w 9415165"/>
              <a:gd name="connsiteY38" fmla="*/ 3307968 h 6858000"/>
              <a:gd name="connsiteX39" fmla="*/ 2491617 w 9415165"/>
              <a:gd name="connsiteY39" fmla="*/ 3324035 h 6858000"/>
              <a:gd name="connsiteX40" fmla="*/ 2310094 w 9415165"/>
              <a:gd name="connsiteY40" fmla="*/ 3323920 h 6858000"/>
              <a:gd name="connsiteX41" fmla="*/ 2281679 w 9415165"/>
              <a:gd name="connsiteY41" fmla="*/ 3307623 h 6858000"/>
              <a:gd name="connsiteX42" fmla="*/ 2190623 w 9415165"/>
              <a:gd name="connsiteY42" fmla="*/ 3149908 h 6858000"/>
              <a:gd name="connsiteX43" fmla="*/ 2190913 w 9415165"/>
              <a:gd name="connsiteY43" fmla="*/ 3117492 h 6858000"/>
              <a:gd name="connsiteX44" fmla="*/ 2281378 w 9415165"/>
              <a:gd name="connsiteY44" fmla="*/ 2959891 h 6858000"/>
              <a:gd name="connsiteX45" fmla="*/ 2309207 w 9415165"/>
              <a:gd name="connsiteY45" fmla="*/ 2943824 h 6858000"/>
              <a:gd name="connsiteX46" fmla="*/ 4112874 w 9415165"/>
              <a:gd name="connsiteY46" fmla="*/ 2635904 h 6858000"/>
              <a:gd name="connsiteX47" fmla="*/ 7268230 w 9415165"/>
              <a:gd name="connsiteY47" fmla="*/ 2643815 h 6858000"/>
              <a:gd name="connsiteX48" fmla="*/ 7758196 w 9415165"/>
              <a:gd name="connsiteY48" fmla="*/ 2920870 h 6858000"/>
              <a:gd name="connsiteX49" fmla="*/ 9339309 w 9415165"/>
              <a:gd name="connsiteY49" fmla="*/ 5659439 h 6858000"/>
              <a:gd name="connsiteX50" fmla="*/ 9337678 w 9415165"/>
              <a:gd name="connsiteY50" fmla="*/ 6228205 h 6858000"/>
              <a:gd name="connsiteX51" fmla="*/ 9008157 w 9415165"/>
              <a:gd name="connsiteY51" fmla="*/ 6799787 h 6858000"/>
              <a:gd name="connsiteX52" fmla="*/ 8974598 w 9415165"/>
              <a:gd name="connsiteY52" fmla="*/ 6858000 h 6858000"/>
              <a:gd name="connsiteX53" fmla="*/ 2425403 w 9415165"/>
              <a:gd name="connsiteY53" fmla="*/ 6858000 h 6858000"/>
              <a:gd name="connsiteX54" fmla="*/ 2332089 w 9415165"/>
              <a:gd name="connsiteY54" fmla="*/ 6696379 h 6858000"/>
              <a:gd name="connsiteX55" fmla="*/ 2053773 w 9415165"/>
              <a:gd name="connsiteY55" fmla="*/ 6214321 h 6858000"/>
              <a:gd name="connsiteX56" fmla="*/ 2058819 w 9415165"/>
              <a:gd name="connsiteY56" fmla="*/ 5651469 h 6858000"/>
              <a:gd name="connsiteX57" fmla="*/ 3629647 w 9415165"/>
              <a:gd name="connsiteY57" fmla="*/ 2914896 h 6858000"/>
              <a:gd name="connsiteX58" fmla="*/ 4112874 w 9415165"/>
              <a:gd name="connsiteY58" fmla="*/ 2635904 h 6858000"/>
              <a:gd name="connsiteX59" fmla="*/ 688133 w 9415165"/>
              <a:gd name="connsiteY59" fmla="*/ 2474638 h 6858000"/>
              <a:gd name="connsiteX60" fmla="*/ 1287544 w 9415165"/>
              <a:gd name="connsiteY60" fmla="*/ 2476142 h 6858000"/>
              <a:gd name="connsiteX61" fmla="*/ 1380621 w 9415165"/>
              <a:gd name="connsiteY61" fmla="*/ 2528772 h 6858000"/>
              <a:gd name="connsiteX62" fmla="*/ 1680979 w 9415165"/>
              <a:gd name="connsiteY62" fmla="*/ 3049008 h 6858000"/>
              <a:gd name="connsiteX63" fmla="*/ 1680670 w 9415165"/>
              <a:gd name="connsiteY63" fmla="*/ 3157054 h 6858000"/>
              <a:gd name="connsiteX64" fmla="*/ 1381617 w 9415165"/>
              <a:gd name="connsiteY64" fmla="*/ 3675787 h 6858000"/>
              <a:gd name="connsiteX65" fmla="*/ 1289821 w 9415165"/>
              <a:gd name="connsiteY65" fmla="*/ 3728785 h 6858000"/>
              <a:gd name="connsiteX66" fmla="*/ 691058 w 9415165"/>
              <a:gd name="connsiteY66" fmla="*/ 3728407 h 6858000"/>
              <a:gd name="connsiteX67" fmla="*/ 597332 w 9415165"/>
              <a:gd name="connsiteY67" fmla="*/ 3674651 h 6858000"/>
              <a:gd name="connsiteX68" fmla="*/ 296974 w 9415165"/>
              <a:gd name="connsiteY68" fmla="*/ 3154416 h 6858000"/>
              <a:gd name="connsiteX69" fmla="*/ 297933 w 9415165"/>
              <a:gd name="connsiteY69" fmla="*/ 3047494 h 6858000"/>
              <a:gd name="connsiteX70" fmla="*/ 596337 w 9415165"/>
              <a:gd name="connsiteY70" fmla="*/ 2527637 h 6858000"/>
              <a:gd name="connsiteX71" fmla="*/ 688133 w 9415165"/>
              <a:gd name="connsiteY71" fmla="*/ 2474638 h 6858000"/>
              <a:gd name="connsiteX72" fmla="*/ 2732571 w 9415165"/>
              <a:gd name="connsiteY72" fmla="*/ 2020011 h 6858000"/>
              <a:gd name="connsiteX73" fmla="*/ 3236024 w 9415165"/>
              <a:gd name="connsiteY73" fmla="*/ 2021272 h 6858000"/>
              <a:gd name="connsiteX74" fmla="*/ 3314200 w 9415165"/>
              <a:gd name="connsiteY74" fmla="*/ 2065479 h 6858000"/>
              <a:gd name="connsiteX75" fmla="*/ 3566473 w 9415165"/>
              <a:gd name="connsiteY75" fmla="*/ 2502430 h 6858000"/>
              <a:gd name="connsiteX76" fmla="*/ 3566214 w 9415165"/>
              <a:gd name="connsiteY76" fmla="*/ 2593179 h 6858000"/>
              <a:gd name="connsiteX77" fmla="*/ 3315036 w 9415165"/>
              <a:gd name="connsiteY77" fmla="*/ 3028868 h 6858000"/>
              <a:gd name="connsiteX78" fmla="*/ 3237935 w 9415165"/>
              <a:gd name="connsiteY78" fmla="*/ 3073382 h 6858000"/>
              <a:gd name="connsiteX79" fmla="*/ 2735028 w 9415165"/>
              <a:gd name="connsiteY79" fmla="*/ 3073064 h 6858000"/>
              <a:gd name="connsiteX80" fmla="*/ 2656307 w 9415165"/>
              <a:gd name="connsiteY80" fmla="*/ 3027915 h 6858000"/>
              <a:gd name="connsiteX81" fmla="*/ 2404033 w 9415165"/>
              <a:gd name="connsiteY81" fmla="*/ 2590963 h 6858000"/>
              <a:gd name="connsiteX82" fmla="*/ 2404839 w 9415165"/>
              <a:gd name="connsiteY82" fmla="*/ 2501157 h 6858000"/>
              <a:gd name="connsiteX83" fmla="*/ 2655471 w 9415165"/>
              <a:gd name="connsiteY83" fmla="*/ 2064525 h 6858000"/>
              <a:gd name="connsiteX84" fmla="*/ 2732571 w 9415165"/>
              <a:gd name="connsiteY84" fmla="*/ 2020011 h 6858000"/>
              <a:gd name="connsiteX85" fmla="*/ 3662925 w 9415165"/>
              <a:gd name="connsiteY85" fmla="*/ 0 h 6858000"/>
              <a:gd name="connsiteX86" fmla="*/ 5336547 w 9415165"/>
              <a:gd name="connsiteY86" fmla="*/ 0 h 6858000"/>
              <a:gd name="connsiteX87" fmla="*/ 5342959 w 9415165"/>
              <a:gd name="connsiteY87" fmla="*/ 11106 h 6858000"/>
              <a:gd name="connsiteX88" fmla="*/ 5970700 w 9415165"/>
              <a:gd name="connsiteY88" fmla="*/ 1098387 h 6858000"/>
              <a:gd name="connsiteX89" fmla="*/ 5970044 w 9415165"/>
              <a:gd name="connsiteY89" fmla="*/ 1327785 h 6858000"/>
              <a:gd name="connsiteX90" fmla="*/ 5335110 w 9415165"/>
              <a:gd name="connsiteY90" fmla="*/ 2429135 h 6858000"/>
              <a:gd name="connsiteX91" fmla="*/ 5140211 w 9415165"/>
              <a:gd name="connsiteY91" fmla="*/ 2541659 h 6858000"/>
              <a:gd name="connsiteX92" fmla="*/ 3868947 w 9415165"/>
              <a:gd name="connsiteY92" fmla="*/ 2540855 h 6858000"/>
              <a:gd name="connsiteX93" fmla="*/ 3669952 w 9415165"/>
              <a:gd name="connsiteY93" fmla="*/ 2426726 h 6858000"/>
              <a:gd name="connsiteX94" fmla="*/ 3032246 w 9415165"/>
              <a:gd name="connsiteY94" fmla="*/ 1322186 h 6858000"/>
              <a:gd name="connsiteX95" fmla="*/ 3034282 w 9415165"/>
              <a:gd name="connsiteY95" fmla="*/ 1095172 h 6858000"/>
              <a:gd name="connsiteX96" fmla="*/ 3556318 w 9415165"/>
              <a:gd name="connsiteY96" fmla="*/ 1857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9415165" h="6858000">
                <a:moveTo>
                  <a:pt x="0" y="5940102"/>
                </a:moveTo>
                <a:lnTo>
                  <a:pt x="201903" y="5940608"/>
                </a:lnTo>
                <a:cubicBezTo>
                  <a:pt x="552894" y="5941488"/>
                  <a:pt x="968883" y="5942531"/>
                  <a:pt x="1461907" y="5943766"/>
                </a:cubicBezTo>
                <a:cubicBezTo>
                  <a:pt x="1662934" y="5938113"/>
                  <a:pt x="1852841" y="6049291"/>
                  <a:pt x="1951874" y="6220822"/>
                </a:cubicBezTo>
                <a:cubicBezTo>
                  <a:pt x="1951874" y="6220822"/>
                  <a:pt x="1951874" y="6220822"/>
                  <a:pt x="2282833" y="6794059"/>
                </a:cubicBezTo>
                <a:lnTo>
                  <a:pt x="2319750" y="6858000"/>
                </a:lnTo>
                <a:lnTo>
                  <a:pt x="0" y="6858000"/>
                </a:lnTo>
                <a:close/>
                <a:moveTo>
                  <a:pt x="751947" y="3830686"/>
                </a:moveTo>
                <a:cubicBezTo>
                  <a:pt x="751947" y="3830686"/>
                  <a:pt x="751947" y="3830686"/>
                  <a:pt x="1719258" y="3833112"/>
                </a:cubicBezTo>
                <a:cubicBezTo>
                  <a:pt x="1780885" y="3831380"/>
                  <a:pt x="1839102" y="3865462"/>
                  <a:pt x="1869462" y="3918046"/>
                </a:cubicBezTo>
                <a:cubicBezTo>
                  <a:pt x="1869462" y="3918046"/>
                  <a:pt x="1869462" y="3918046"/>
                  <a:pt x="2354170" y="4757586"/>
                </a:cubicBezTo>
                <a:cubicBezTo>
                  <a:pt x="2385577" y="4811983"/>
                  <a:pt x="2384937" y="4877630"/>
                  <a:pt x="2353672" y="4931947"/>
                </a:cubicBezTo>
                <a:cubicBezTo>
                  <a:pt x="2353672" y="4931947"/>
                  <a:pt x="2353672" y="4931947"/>
                  <a:pt x="1871068" y="5769061"/>
                </a:cubicBezTo>
                <a:cubicBezTo>
                  <a:pt x="1841608" y="5822336"/>
                  <a:pt x="1783799" y="5855711"/>
                  <a:pt x="1722931" y="5854589"/>
                </a:cubicBezTo>
                <a:cubicBezTo>
                  <a:pt x="1722931" y="5854589"/>
                  <a:pt x="1722931" y="5854589"/>
                  <a:pt x="756668" y="5853977"/>
                </a:cubicBezTo>
                <a:cubicBezTo>
                  <a:pt x="693994" y="5853896"/>
                  <a:pt x="636823" y="5821628"/>
                  <a:pt x="605416" y="5767228"/>
                </a:cubicBezTo>
                <a:cubicBezTo>
                  <a:pt x="605416" y="5767228"/>
                  <a:pt x="605416" y="5767228"/>
                  <a:pt x="120708" y="4927690"/>
                </a:cubicBezTo>
                <a:cubicBezTo>
                  <a:pt x="90348" y="4875106"/>
                  <a:pt x="89942" y="4807646"/>
                  <a:pt x="122255" y="4755141"/>
                </a:cubicBezTo>
                <a:cubicBezTo>
                  <a:pt x="122255" y="4755141"/>
                  <a:pt x="122255" y="4755141"/>
                  <a:pt x="603810" y="3916214"/>
                </a:cubicBezTo>
                <a:cubicBezTo>
                  <a:pt x="633271" y="3862939"/>
                  <a:pt x="691080" y="3829563"/>
                  <a:pt x="751947" y="3830686"/>
                </a:cubicBezTo>
                <a:close/>
                <a:moveTo>
                  <a:pt x="2140871" y="3416093"/>
                </a:moveTo>
                <a:cubicBezTo>
                  <a:pt x="2140871" y="3416093"/>
                  <a:pt x="2140871" y="3416093"/>
                  <a:pt x="2485012" y="3416957"/>
                </a:cubicBezTo>
                <a:cubicBezTo>
                  <a:pt x="2506938" y="3416340"/>
                  <a:pt x="2527650" y="3428466"/>
                  <a:pt x="2538451" y="3447174"/>
                </a:cubicBezTo>
                <a:cubicBezTo>
                  <a:pt x="2538451" y="3447174"/>
                  <a:pt x="2538451" y="3447174"/>
                  <a:pt x="2710898" y="3745860"/>
                </a:cubicBezTo>
                <a:cubicBezTo>
                  <a:pt x="2722072" y="3765213"/>
                  <a:pt x="2721844" y="3788568"/>
                  <a:pt x="2710720" y="3807893"/>
                </a:cubicBezTo>
                <a:cubicBezTo>
                  <a:pt x="2710720" y="3807893"/>
                  <a:pt x="2710720" y="3807893"/>
                  <a:pt x="2539024" y="4105714"/>
                </a:cubicBezTo>
                <a:cubicBezTo>
                  <a:pt x="2528542" y="4124669"/>
                  <a:pt x="2507974" y="4136543"/>
                  <a:pt x="2486319" y="4136144"/>
                </a:cubicBezTo>
                <a:cubicBezTo>
                  <a:pt x="2486319" y="4136144"/>
                  <a:pt x="2486319" y="4136144"/>
                  <a:pt x="2142549" y="4135926"/>
                </a:cubicBezTo>
                <a:cubicBezTo>
                  <a:pt x="2120252" y="4135898"/>
                  <a:pt x="2099911" y="4124417"/>
                  <a:pt x="2088738" y="4105063"/>
                </a:cubicBezTo>
                <a:cubicBezTo>
                  <a:pt x="2088738" y="4105063"/>
                  <a:pt x="2088738" y="4105063"/>
                  <a:pt x="1916292" y="3806378"/>
                </a:cubicBezTo>
                <a:cubicBezTo>
                  <a:pt x="1905490" y="3787669"/>
                  <a:pt x="1905346" y="3763670"/>
                  <a:pt x="1916843" y="3744990"/>
                </a:cubicBezTo>
                <a:cubicBezTo>
                  <a:pt x="1916843" y="3744990"/>
                  <a:pt x="1916843" y="3744990"/>
                  <a:pt x="2088166" y="3446523"/>
                </a:cubicBezTo>
                <a:cubicBezTo>
                  <a:pt x="2098648" y="3427568"/>
                  <a:pt x="2119216" y="3415695"/>
                  <a:pt x="2140871" y="3416093"/>
                </a:cubicBezTo>
                <a:close/>
                <a:moveTo>
                  <a:pt x="2309207" y="2943824"/>
                </a:moveTo>
                <a:cubicBezTo>
                  <a:pt x="2309207" y="2943824"/>
                  <a:pt x="2309207" y="2943824"/>
                  <a:pt x="2490927" y="2944279"/>
                </a:cubicBezTo>
                <a:cubicBezTo>
                  <a:pt x="2502505" y="2943955"/>
                  <a:pt x="2513441" y="2950357"/>
                  <a:pt x="2519144" y="2960236"/>
                </a:cubicBezTo>
                <a:cubicBezTo>
                  <a:pt x="2519144" y="2960236"/>
                  <a:pt x="2519144" y="2960236"/>
                  <a:pt x="2610202" y="3117952"/>
                </a:cubicBezTo>
                <a:cubicBezTo>
                  <a:pt x="2616102" y="3128172"/>
                  <a:pt x="2615982" y="3140504"/>
                  <a:pt x="2610107" y="3150708"/>
                </a:cubicBezTo>
                <a:cubicBezTo>
                  <a:pt x="2610107" y="3150708"/>
                  <a:pt x="2610107" y="3150708"/>
                  <a:pt x="2519446" y="3307968"/>
                </a:cubicBezTo>
                <a:cubicBezTo>
                  <a:pt x="2513912" y="3317976"/>
                  <a:pt x="2503051" y="3324246"/>
                  <a:pt x="2491617" y="3324035"/>
                </a:cubicBezTo>
                <a:cubicBezTo>
                  <a:pt x="2491617" y="3324035"/>
                  <a:pt x="2491617" y="3324035"/>
                  <a:pt x="2310094" y="3323920"/>
                </a:cubicBezTo>
                <a:cubicBezTo>
                  <a:pt x="2298321" y="3323905"/>
                  <a:pt x="2287579" y="3317843"/>
                  <a:pt x="2281679" y="3307623"/>
                </a:cubicBezTo>
                <a:cubicBezTo>
                  <a:pt x="2281679" y="3307623"/>
                  <a:pt x="2281679" y="3307623"/>
                  <a:pt x="2190623" y="3149908"/>
                </a:cubicBezTo>
                <a:cubicBezTo>
                  <a:pt x="2184919" y="3140029"/>
                  <a:pt x="2184843" y="3127357"/>
                  <a:pt x="2190913" y="3117492"/>
                </a:cubicBezTo>
                <a:cubicBezTo>
                  <a:pt x="2190913" y="3117492"/>
                  <a:pt x="2190913" y="3117492"/>
                  <a:pt x="2281378" y="2959891"/>
                </a:cubicBezTo>
                <a:cubicBezTo>
                  <a:pt x="2286913" y="2949884"/>
                  <a:pt x="2297773" y="2943613"/>
                  <a:pt x="2309207" y="2943824"/>
                </a:cubicBezTo>
                <a:close/>
                <a:moveTo>
                  <a:pt x="4112874" y="2635904"/>
                </a:moveTo>
                <a:cubicBezTo>
                  <a:pt x="4112874" y="2635904"/>
                  <a:pt x="4112874" y="2635904"/>
                  <a:pt x="7268230" y="2643815"/>
                </a:cubicBezTo>
                <a:cubicBezTo>
                  <a:pt x="7469258" y="2638162"/>
                  <a:pt x="7659163" y="2749340"/>
                  <a:pt x="7758196" y="2920870"/>
                </a:cubicBezTo>
                <a:cubicBezTo>
                  <a:pt x="7758196" y="2920870"/>
                  <a:pt x="7758196" y="2920870"/>
                  <a:pt x="9339309" y="5659439"/>
                </a:cubicBezTo>
                <a:cubicBezTo>
                  <a:pt x="9441758" y="5836884"/>
                  <a:pt x="9439672" y="6051021"/>
                  <a:pt x="9337678" y="6228205"/>
                </a:cubicBezTo>
                <a:cubicBezTo>
                  <a:pt x="9337678" y="6228205"/>
                  <a:pt x="9337678" y="6228205"/>
                  <a:pt x="9008157" y="6799787"/>
                </a:cubicBezTo>
                <a:lnTo>
                  <a:pt x="8974598" y="6858000"/>
                </a:lnTo>
                <a:lnTo>
                  <a:pt x="2425403" y="6858000"/>
                </a:lnTo>
                <a:lnTo>
                  <a:pt x="2332089" y="6696379"/>
                </a:lnTo>
                <a:cubicBezTo>
                  <a:pt x="2245236" y="6545945"/>
                  <a:pt x="2152593" y="6385482"/>
                  <a:pt x="2053773" y="6214321"/>
                </a:cubicBezTo>
                <a:cubicBezTo>
                  <a:pt x="1954740" y="6042790"/>
                  <a:pt x="1953410" y="5822737"/>
                  <a:pt x="2058819" y="5651469"/>
                </a:cubicBezTo>
                <a:cubicBezTo>
                  <a:pt x="2058819" y="5651469"/>
                  <a:pt x="2058819" y="5651469"/>
                  <a:pt x="3629647" y="2914896"/>
                </a:cubicBezTo>
                <a:cubicBezTo>
                  <a:pt x="3725749" y="2741114"/>
                  <a:pt x="3914325" y="2632240"/>
                  <a:pt x="4112874" y="2635904"/>
                </a:cubicBezTo>
                <a:close/>
                <a:moveTo>
                  <a:pt x="688133" y="2474638"/>
                </a:moveTo>
                <a:cubicBezTo>
                  <a:pt x="688133" y="2474638"/>
                  <a:pt x="688133" y="2474638"/>
                  <a:pt x="1287544" y="2476142"/>
                </a:cubicBezTo>
                <a:cubicBezTo>
                  <a:pt x="1325733" y="2475067"/>
                  <a:pt x="1361809" y="2496187"/>
                  <a:pt x="1380621" y="2528772"/>
                </a:cubicBezTo>
                <a:cubicBezTo>
                  <a:pt x="1380621" y="2528772"/>
                  <a:pt x="1380621" y="2528772"/>
                  <a:pt x="1680979" y="3049008"/>
                </a:cubicBezTo>
                <a:cubicBezTo>
                  <a:pt x="1700441" y="3082716"/>
                  <a:pt x="1700045" y="3123395"/>
                  <a:pt x="1680670" y="3157054"/>
                </a:cubicBezTo>
                <a:cubicBezTo>
                  <a:pt x="1680670" y="3157054"/>
                  <a:pt x="1680670" y="3157054"/>
                  <a:pt x="1381617" y="3675787"/>
                </a:cubicBezTo>
                <a:cubicBezTo>
                  <a:pt x="1363361" y="3708799"/>
                  <a:pt x="1327537" y="3729482"/>
                  <a:pt x="1289821" y="3728785"/>
                </a:cubicBezTo>
                <a:cubicBezTo>
                  <a:pt x="1289821" y="3728785"/>
                  <a:pt x="1289821" y="3728785"/>
                  <a:pt x="691058" y="3728407"/>
                </a:cubicBezTo>
                <a:cubicBezTo>
                  <a:pt x="652221" y="3728357"/>
                  <a:pt x="616793" y="3708360"/>
                  <a:pt x="597332" y="3674651"/>
                </a:cubicBezTo>
                <a:cubicBezTo>
                  <a:pt x="597332" y="3674651"/>
                  <a:pt x="597332" y="3674651"/>
                  <a:pt x="296974" y="3154416"/>
                </a:cubicBezTo>
                <a:cubicBezTo>
                  <a:pt x="278161" y="3121831"/>
                  <a:pt x="277908" y="3080029"/>
                  <a:pt x="297933" y="3047494"/>
                </a:cubicBezTo>
                <a:cubicBezTo>
                  <a:pt x="297933" y="3047494"/>
                  <a:pt x="297933" y="3047494"/>
                  <a:pt x="596337" y="2527637"/>
                </a:cubicBezTo>
                <a:cubicBezTo>
                  <a:pt x="614593" y="2494625"/>
                  <a:pt x="650416" y="2473943"/>
                  <a:pt x="688133" y="2474638"/>
                </a:cubicBezTo>
                <a:close/>
                <a:moveTo>
                  <a:pt x="2732571" y="2020011"/>
                </a:moveTo>
                <a:cubicBezTo>
                  <a:pt x="2732571" y="2020011"/>
                  <a:pt x="2732571" y="2020011"/>
                  <a:pt x="3236024" y="2021272"/>
                </a:cubicBezTo>
                <a:cubicBezTo>
                  <a:pt x="3268098" y="2020370"/>
                  <a:pt x="3298399" y="2038110"/>
                  <a:pt x="3314200" y="2065479"/>
                </a:cubicBezTo>
                <a:cubicBezTo>
                  <a:pt x="3314200" y="2065479"/>
                  <a:pt x="3314200" y="2065479"/>
                  <a:pt x="3566473" y="2502430"/>
                </a:cubicBezTo>
                <a:cubicBezTo>
                  <a:pt x="3582820" y="2530741"/>
                  <a:pt x="3582487" y="2564907"/>
                  <a:pt x="3566214" y="2593179"/>
                </a:cubicBezTo>
                <a:cubicBezTo>
                  <a:pt x="3566214" y="2593179"/>
                  <a:pt x="3566214" y="2593179"/>
                  <a:pt x="3315036" y="3028868"/>
                </a:cubicBezTo>
                <a:cubicBezTo>
                  <a:pt x="3299702" y="3056596"/>
                  <a:pt x="3269615" y="3073966"/>
                  <a:pt x="3237935" y="3073382"/>
                </a:cubicBezTo>
                <a:cubicBezTo>
                  <a:pt x="3237935" y="3073382"/>
                  <a:pt x="3237935" y="3073382"/>
                  <a:pt x="2735028" y="3073064"/>
                </a:cubicBezTo>
                <a:cubicBezTo>
                  <a:pt x="2702409" y="3073021"/>
                  <a:pt x="2672652" y="3056226"/>
                  <a:pt x="2656307" y="3027915"/>
                </a:cubicBezTo>
                <a:cubicBezTo>
                  <a:pt x="2656307" y="3027915"/>
                  <a:pt x="2656307" y="3027915"/>
                  <a:pt x="2404033" y="2590963"/>
                </a:cubicBezTo>
                <a:cubicBezTo>
                  <a:pt x="2388231" y="2563595"/>
                  <a:pt x="2388020" y="2528484"/>
                  <a:pt x="2404839" y="2501157"/>
                </a:cubicBezTo>
                <a:cubicBezTo>
                  <a:pt x="2404839" y="2501157"/>
                  <a:pt x="2404839" y="2501157"/>
                  <a:pt x="2655471" y="2064525"/>
                </a:cubicBezTo>
                <a:cubicBezTo>
                  <a:pt x="2670804" y="2036797"/>
                  <a:pt x="2700892" y="2019426"/>
                  <a:pt x="2732571" y="2020011"/>
                </a:cubicBezTo>
                <a:close/>
                <a:moveTo>
                  <a:pt x="3662925" y="0"/>
                </a:moveTo>
                <a:lnTo>
                  <a:pt x="5336547" y="0"/>
                </a:lnTo>
                <a:lnTo>
                  <a:pt x="5342959" y="11106"/>
                </a:lnTo>
                <a:cubicBezTo>
                  <a:pt x="5372852" y="62881"/>
                  <a:pt x="5492421" y="269982"/>
                  <a:pt x="5970700" y="1098387"/>
                </a:cubicBezTo>
                <a:cubicBezTo>
                  <a:pt x="6012021" y="1169956"/>
                  <a:pt x="6011183" y="1256322"/>
                  <a:pt x="5970044" y="1327785"/>
                </a:cubicBezTo>
                <a:cubicBezTo>
                  <a:pt x="5970044" y="1327785"/>
                  <a:pt x="5970044" y="1327785"/>
                  <a:pt x="5335110" y="2429135"/>
                </a:cubicBezTo>
                <a:cubicBezTo>
                  <a:pt x="5296350" y="2499226"/>
                  <a:pt x="5220291" y="2543137"/>
                  <a:pt x="5140211" y="2541659"/>
                </a:cubicBezTo>
                <a:cubicBezTo>
                  <a:pt x="5140211" y="2541659"/>
                  <a:pt x="5140211" y="2541659"/>
                  <a:pt x="3868947" y="2540855"/>
                </a:cubicBezTo>
                <a:cubicBezTo>
                  <a:pt x="3786490" y="2540750"/>
                  <a:pt x="3711273" y="2498294"/>
                  <a:pt x="3669952" y="2426726"/>
                </a:cubicBezTo>
                <a:cubicBezTo>
                  <a:pt x="3669952" y="2426726"/>
                  <a:pt x="3669952" y="2426726"/>
                  <a:pt x="3032246" y="1322186"/>
                </a:cubicBezTo>
                <a:cubicBezTo>
                  <a:pt x="2992303" y="1253003"/>
                  <a:pt x="2991768" y="1164250"/>
                  <a:pt x="3034282" y="1095172"/>
                </a:cubicBezTo>
                <a:cubicBezTo>
                  <a:pt x="3034282" y="1095172"/>
                  <a:pt x="3034282" y="1095172"/>
                  <a:pt x="3556318" y="18572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1362E-4699-426B-8D02-4F7CE6DA9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9039" y="1090549"/>
            <a:ext cx="5581001" cy="4278755"/>
            <a:chOff x="6169039" y="142050"/>
            <a:chExt cx="5581001" cy="42787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FB93E7-8C93-4FE1-953B-9F55FCCE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820162" y="-509073"/>
              <a:ext cx="4278755" cy="5581001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60422C-70D6-488F-8CE4-C3299AD79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902139" y="-425197"/>
              <a:ext cx="4114800" cy="5413248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B619B5-601A-449B-B792-F56F653D8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"/>
          <a:stretch/>
        </p:blipFill>
        <p:spPr>
          <a:xfrm>
            <a:off x="4429124" y="1090548"/>
            <a:ext cx="7501821" cy="4278756"/>
          </a:xfrm>
        </p:spPr>
      </p:pic>
    </p:spTree>
    <p:extLst>
      <p:ext uri="{BB962C8B-B14F-4D97-AF65-F5344CB8AC3E}">
        <p14:creationId xmlns:p14="http://schemas.microsoft.com/office/powerpoint/2010/main" val="19921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337A19-19DB-48E9-83E8-8859BD391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2" y="0"/>
            <a:ext cx="5158091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516888-A0A2-4ABE-A125-494741C1B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41" y="1402568"/>
            <a:ext cx="5524487" cy="40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3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CF4CC-197D-4E11-B4A9-CAE229E3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DIAGRAMAS DE MAQUINAS DE ESTADO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D6A677-361B-4E08-87FA-64D4F33F6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53" y="643467"/>
            <a:ext cx="4679694" cy="5571065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5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3E7770-2573-4424-9EBD-45DED7BE7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18598" y="1818480"/>
            <a:ext cx="9154803" cy="2867425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1AD891-5E40-47BA-B379-8CC83F8C2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19982" y="369941"/>
            <a:ext cx="5792008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8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172FAD-7406-4F85-B2D2-AE0572396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71417" y="242443"/>
            <a:ext cx="5849166" cy="6373114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7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223C98-ECF9-49A2-B216-CCDA0F38C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37678" y="272611"/>
            <a:ext cx="8916644" cy="6296904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4F5E65-259D-4DF1-B74E-06FD111F2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80969" y="237679"/>
            <a:ext cx="5630061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8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Widescreen</PresentationFormat>
  <Paragraphs>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Semana 4</vt:lpstr>
      <vt:lpstr>INTERFACES TENTATIVAS</vt:lpstr>
      <vt:lpstr>DIAGRAMAS DE MAQUINAS DE ESTADO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SECUENCIAS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4</dc:title>
  <dc:creator>Mateo Rincon</dc:creator>
  <cp:lastModifiedBy>Mateo Rincon</cp:lastModifiedBy>
  <cp:revision>2</cp:revision>
  <dcterms:created xsi:type="dcterms:W3CDTF">2020-09-16T17:58:44Z</dcterms:created>
  <dcterms:modified xsi:type="dcterms:W3CDTF">2020-09-16T18:07:32Z</dcterms:modified>
</cp:coreProperties>
</file>