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777-8E2F-41E7-A523-B52E8BC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8CC0-9AA5-44AE-B398-3AC34F0C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6DF9-E27F-468A-A060-85B5AEB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5D7-D010-4FE1-8E03-5FAC60F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D2B1-6D30-4A13-AD8C-6714E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6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C8D-94D5-4C33-8427-8E1E6A7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BF4-8894-4F88-BFC2-D8412CE1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A637-C49B-42EC-A115-2BC4079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6FDC-DD8B-41AB-A383-5FDBE3A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6E7-6610-46C8-8CB7-014406E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7FE0-905C-49F3-B688-3F06C32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86B-1E26-435D-8B8C-F6FF921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138-B3E6-4910-B55A-D179F2D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7B71-AD0A-4911-A341-54B78E1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36DD-1133-40DB-9CC8-422B40B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6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BA9-41C6-4965-B9A9-C42AEE38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3DD-2050-4EE7-B550-C267419C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F4-AA12-4F6A-A52F-970F8E7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1E9-3336-4145-9064-0550DF9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0E4-07AC-49CA-811E-881E4BB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AFF4-5D73-457A-99C0-3056F911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A1B-464A-40A3-B604-C80785E8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7CAC-CF7F-45F4-9454-772810B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7FD3-C948-46AF-94A0-6E9CF9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839-2A86-414E-99C4-FEB949C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F93-1701-42D5-801F-F4F34FA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DF22-B9F6-405C-B191-A717B25E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9E14-948E-43FB-8364-54F2FB4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63A-4F20-4C1E-9BD9-7D1FEFE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8623-2FB4-4FE0-AFA7-5550D94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8B7-28E0-40B1-83B2-3B3AE48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B7B-396F-440E-860F-906C41D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8676-7A69-4EB8-AB03-B67053F2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B5E-F27C-455C-A328-A2442262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0CF5-0B56-4C44-B36A-1D3DB9D9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1D94-AE0B-4BDC-9B0C-610CAEC6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C82-B3AA-4DE4-9138-5A26D5B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40EEC-73C3-4CE5-BEE0-B1692FF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A23C-3EF4-4A98-A139-E5AC05C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11C-F11D-4F76-8375-5B638531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8E7B-3874-4521-A335-71D5602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27CF-7DE0-4A00-AB2F-E49785E3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E435-5291-4B67-B00A-48F958F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3C63-C317-4CCF-B557-575D6FF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BE51C-9685-4957-AC41-BB8DC10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16FE-17FC-442B-98A7-FF134A4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1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371-60D5-4F88-9676-64C1F2AA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EA9-3501-412E-851D-7BD0B2C1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A128-7F38-4B3C-A7D9-17B754C4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D685-EABE-4617-B38A-CB0573D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7B0E-03CE-4365-BD00-3A1D070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D06-9843-4B36-B8F5-047037A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C00-AF64-4064-95F9-02DAD4C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CFFB0-EF4D-4596-9E25-D420B383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86B-BAFC-4938-A848-FCA95ED7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8B21-5ED8-4076-A03F-44E7D5F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CAD7-0866-47EB-BBEB-7E5394B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5C1A-C8DC-4567-8AEF-7441C35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5FA5-83B5-4FEB-9E38-B73D50A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9BB9-02E7-49CE-B316-3FBA96A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81DB-CAAE-40CF-BED0-23C4FFB1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031A-0C70-4CA9-979A-11D60A2E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797-442A-4569-97F4-0F8689C9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C795-BEB0-4483-B9B6-CCABD14B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718" y="4352948"/>
            <a:ext cx="3312734" cy="2606652"/>
          </a:xfrm>
          <a:noFill/>
        </p:spPr>
        <p:txBody>
          <a:bodyPr>
            <a:noAutofit/>
          </a:bodyPr>
          <a:lstStyle/>
          <a:p>
            <a:r>
              <a:rPr lang="es-CO" sz="1500" dirty="0">
                <a:solidFill>
                  <a:srgbClr val="080808"/>
                </a:solidFill>
              </a:rPr>
              <a:t>Por:</a:t>
            </a:r>
          </a:p>
          <a:p>
            <a:r>
              <a:rPr lang="es-CO" sz="1500" dirty="0">
                <a:solidFill>
                  <a:srgbClr val="080808"/>
                </a:solidFill>
              </a:rPr>
              <a:t>Guillermo Toloza Guzmán</a:t>
            </a:r>
          </a:p>
          <a:p>
            <a:r>
              <a:rPr lang="es-CO" sz="1500" dirty="0">
                <a:solidFill>
                  <a:srgbClr val="080808"/>
                </a:solidFill>
              </a:rPr>
              <a:t>Paula Andrea Taborda Jaramillo</a:t>
            </a:r>
          </a:p>
          <a:p>
            <a:r>
              <a:rPr lang="es-CO" sz="1500" dirty="0">
                <a:solidFill>
                  <a:srgbClr val="080808"/>
                </a:solidFill>
              </a:rPr>
              <a:t>Santiago Tamayo López</a:t>
            </a:r>
          </a:p>
          <a:p>
            <a:r>
              <a:rPr lang="es-CO" sz="1500" dirty="0">
                <a:solidFill>
                  <a:srgbClr val="080808"/>
                </a:solidFill>
              </a:rPr>
              <a:t>Mariana Betancur Flórez</a:t>
            </a:r>
          </a:p>
          <a:p>
            <a:r>
              <a:rPr lang="es-CO" sz="1500" dirty="0">
                <a:solidFill>
                  <a:srgbClr val="080808"/>
                </a:solidFill>
              </a:rPr>
              <a:t>Mateo Rincón</a:t>
            </a:r>
            <a:r>
              <a:rPr lang="en-US" sz="1500" dirty="0">
                <a:solidFill>
                  <a:srgbClr val="080808"/>
                </a:solidFill>
              </a:rPr>
              <a:t> Arias</a:t>
            </a:r>
            <a:endParaRPr lang="es-CO" sz="15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3EDA-D734-457F-846C-AC63722E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ADMINISTRACIÓN Y GESTIÓN DE UNIDADES CERRADAS</a:t>
            </a:r>
            <a:endParaRPr lang="es-CO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878-18F5-4541-8E87-5144FB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CON SOLUCION REQUERIDA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F0C-A03B-4339-8CD5-46FAE3B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s-ES" sz="2200" dirty="0">
                <a:solidFill>
                  <a:schemeClr val="tx2"/>
                </a:solidFill>
              </a:rPr>
              <a:t>¿Por que se necesita software para solucionar esto?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automatizar todos los procesos que hace normalmente un administrador en su labor, desde el pago e ingresos 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Disminución en el margen de error en las cifras y se evita errores humanos.</a:t>
            </a:r>
          </a:p>
          <a:p>
            <a:r>
              <a:rPr lang="es-ES" sz="2200" dirty="0">
                <a:solidFill>
                  <a:schemeClr val="tx2"/>
                </a:solidFill>
              </a:rPr>
              <a:t>Necesidades de los interesados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que la visualización y consultas de datos históricos no sea tedioso.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agregar nuevos datos a el modelo se vuelve una tarea fácil.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Optimizar recursos, eficiencia, obtener una relación directa entre los requerimientos y el organismo social.</a:t>
            </a:r>
          </a:p>
          <a:p>
            <a:r>
              <a:rPr lang="es-ES" sz="2200" dirty="0">
                <a:solidFill>
                  <a:schemeClr val="tx2"/>
                </a:solidFill>
              </a:rPr>
              <a:t>Identificación de problemas y causas raíz subyacentes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Los procesos de administración y gestión no se encuentran optimizados y esto conlleva a que las personas, no administradoras, no tengan conocimiento de los tramites que se realizan.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Perdidas de tiempos. Se evitan retrasos en procesos innecesarios que se reemplazarían por algoritmos de búsqueda.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Entrega de informes automatizada.</a:t>
            </a:r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Internet Of Things">
            <a:extLst>
              <a:ext uri="{FF2B5EF4-FFF2-40B4-BE49-F238E27FC236}">
                <a16:creationId xmlns:a16="http://schemas.microsoft.com/office/drawing/2014/main" id="{90177305-BE2B-4850-9CDF-95BC266B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35" y="1136069"/>
            <a:ext cx="4638855" cy="4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4FBF2FE2-BEDB-43B2-A8D9-8BEDD4ED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9515B-3C3E-43CF-9933-CAAA0F95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Solucion basada en software: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9BA-0DF2-4111-ADE5-CFEA868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S" sz="1500"/>
              <a:t> Administración de una unidad residencial (NUCLEO)</a:t>
            </a:r>
          </a:p>
          <a:p>
            <a:pPr lvl="1"/>
            <a:r>
              <a:rPr lang="es-ES" sz="1500"/>
              <a:t>Reguistro y seguimiento de personal (MÉTODO)</a:t>
            </a:r>
          </a:p>
          <a:p>
            <a:pPr lvl="2"/>
            <a:r>
              <a:rPr lang="es-ES" sz="1500"/>
              <a:t>Contratacion (PRACTICA)</a:t>
            </a:r>
          </a:p>
          <a:p>
            <a:pPr lvl="2"/>
            <a:r>
              <a:rPr lang="es-ES" sz="1500"/>
              <a:t>Informes de desempeño en sus trabajos (PRACTICA)</a:t>
            </a:r>
          </a:p>
          <a:p>
            <a:pPr lvl="2"/>
            <a:r>
              <a:rPr lang="es-ES" sz="1500"/>
              <a:t>Manejo de costos e ingresos (MÉTODO) --preguntarle a el profesor</a:t>
            </a:r>
          </a:p>
          <a:p>
            <a:pPr lvl="2"/>
            <a:r>
              <a:rPr lang="es-ES" sz="1500"/>
              <a:t>Asignacion de materiales (PRACTICA)</a:t>
            </a:r>
          </a:p>
          <a:p>
            <a:pPr lvl="2"/>
            <a:r>
              <a:rPr lang="es-ES" sz="1500"/>
              <a:t>Registro de persona laboral (PRACTICA)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36508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7F3E-01A2-43F4-89F1-BDB7766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Solución basada en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6CCA-3A1B-404A-A9D6-C5DF1E1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ES" sz="1300" dirty="0"/>
              <a:t> Manejo de costos e ingresos (MÉTODO)</a:t>
            </a:r>
          </a:p>
          <a:p>
            <a:pPr lvl="1"/>
            <a:r>
              <a:rPr lang="es-ES" sz="1300" dirty="0"/>
              <a:t>Pagar (MÉTODO)</a:t>
            </a:r>
          </a:p>
          <a:p>
            <a:pPr lvl="1"/>
            <a:r>
              <a:rPr lang="es-ES" sz="1300" dirty="0"/>
              <a:t>Pagos a una agencia de Seguridad (PRACTICA)</a:t>
            </a:r>
          </a:p>
          <a:p>
            <a:pPr lvl="1"/>
            <a:r>
              <a:rPr lang="es-ES" sz="1300" dirty="0"/>
              <a:t>Pagar a las agencia de limpieza (PRACTICA)</a:t>
            </a:r>
          </a:p>
          <a:p>
            <a:pPr lvl="1"/>
            <a:r>
              <a:rPr lang="es-ES" sz="1300" dirty="0"/>
              <a:t>Pagar a la junta directiva (PRACTICA)</a:t>
            </a:r>
          </a:p>
          <a:p>
            <a:pPr lvl="1"/>
            <a:r>
              <a:rPr lang="es-ES" sz="1300" dirty="0"/>
              <a:t>Pagar Impuestos (declaración de renta, ventas, industria y comercio) (PRACTICA)</a:t>
            </a:r>
          </a:p>
          <a:p>
            <a:pPr lvl="1"/>
            <a:r>
              <a:rPr lang="es-ES" sz="1300" dirty="0"/>
              <a:t>Pagar Servicios Públicos (PRACTICA)</a:t>
            </a:r>
          </a:p>
          <a:p>
            <a:pPr lvl="1"/>
            <a:r>
              <a:rPr lang="es-ES" sz="1300" dirty="0"/>
              <a:t>Pagar por Reparaciones ocasionales (MÉTODO)</a:t>
            </a:r>
          </a:p>
          <a:p>
            <a:pPr lvl="2"/>
            <a:r>
              <a:rPr lang="es-ES" sz="1300" dirty="0"/>
              <a:t>Daños (PRACTICA)</a:t>
            </a:r>
          </a:p>
          <a:p>
            <a:pPr lvl="2"/>
            <a:r>
              <a:rPr lang="es-ES" sz="1300" dirty="0"/>
              <a:t>Mantenimiento (PRACTICA)</a:t>
            </a:r>
          </a:p>
          <a:p>
            <a:pPr lvl="1"/>
            <a:r>
              <a:rPr lang="es-ES" sz="1300" dirty="0"/>
              <a:t>Pagar por la difusión de eventos y noticias sobre la propiedad (PRACTICA)</a:t>
            </a:r>
          </a:p>
          <a:p>
            <a:pPr lvl="1"/>
            <a:r>
              <a:rPr lang="es-ES" sz="1300" dirty="0"/>
              <a:t>Pago por eventos de recreación (MÉTODO)</a:t>
            </a:r>
          </a:p>
          <a:p>
            <a:pPr lvl="2"/>
            <a:r>
              <a:rPr lang="es-ES" sz="1300" dirty="0"/>
              <a:t>Agencia de entretenimiento (PRACTICA)</a:t>
            </a:r>
          </a:p>
          <a:p>
            <a:pPr lvl="2"/>
            <a:r>
              <a:rPr lang="es-ES" sz="1300" dirty="0"/>
              <a:t>Alquiler de maquinas de alimentos (PRACTICA)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80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BE37-8CFA-4490-BB5D-8A68206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Solución basada en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84F-A027-40C5-8F5B-C56B43FB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Cobrar (MÉTODO)</a:t>
            </a:r>
          </a:p>
          <a:p>
            <a:pPr lvl="1"/>
            <a:r>
              <a:rPr lang="es-ES" dirty="0"/>
              <a:t>Cobrar la administración a los propietarios (PRACTICA)</a:t>
            </a:r>
          </a:p>
          <a:p>
            <a:pPr lvl="1"/>
            <a:r>
              <a:rPr lang="es-ES" dirty="0"/>
              <a:t>Arriendos de locales comerciales si los hay (PRACTICA)</a:t>
            </a:r>
          </a:p>
          <a:p>
            <a:pPr lvl="1"/>
            <a:r>
              <a:rPr lang="es-ES" dirty="0"/>
              <a:t>Alquiler del salón social (PRACTICA)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61AB81A5-2133-442B-ADE0-468AEFFD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97C8-B14E-401A-B9C0-4122763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Solución basada en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827-9670-4E60-98A4-0A292FF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/>
              <a:t>Manejo de fechas de pago y cobro (MÉTODO)</a:t>
            </a:r>
          </a:p>
          <a:p>
            <a:pPr lvl="1"/>
            <a:r>
              <a:rPr lang="es-ES" sz="1700"/>
              <a:t>Cobrar a los morosos (PRACTICA)</a:t>
            </a: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16404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2CC8-7FBE-4451-B704-48ADDC7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CO" sz="3400" dirty="0"/>
              <a:t>Solución basada en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8A3-C8BF-4616-802C-0790CE8E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CO" sz="1800"/>
              <a:t> Administración de datos e historiales de facturacion (MÉTODO) //(A)</a:t>
            </a:r>
          </a:p>
          <a:p>
            <a:pPr lvl="1"/>
            <a:r>
              <a:rPr lang="es-CO" sz="1800"/>
              <a:t>Registrar propietario y/o habitante del apartamento (PRACTICA)</a:t>
            </a:r>
          </a:p>
          <a:p>
            <a:pPr lvl="1"/>
            <a:r>
              <a:rPr lang="es-CO" sz="1800"/>
              <a:t>Registrar el historial de facturas (PRACTICA)</a:t>
            </a:r>
          </a:p>
          <a:p>
            <a:pPr lvl="1"/>
            <a:r>
              <a:rPr lang="es-CO" sz="1800"/>
              <a:t>Registrar el historial de prestacion de servicios/materiales (PRACTICA)</a:t>
            </a:r>
          </a:p>
          <a:p>
            <a:pPr lvl="1"/>
            <a:r>
              <a:rPr lang="es-CO" sz="1800"/>
              <a:t>Registrar de eventos (PRACTICA)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ABD6E40-F2A7-44A2-927A-8853580C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4" r="1767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8673-F4A7-4BC4-A985-B308608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Solución basada en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71B-A2BF-442F-BE28-29AAA496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 Gestión de tramites legales (MÉTODO)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Estipular reglas (PRACTICA)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Contacto directo con las líneas de emergencia (PRACTICA)</a:t>
            </a:r>
            <a:endParaRPr lang="es-CO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E3E19100-4686-4F4C-95DC-9338DB08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46253"/>
            <a:ext cx="4765494" cy="4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AB17-F74D-4408-9382-0295BE04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Sugerencias</a:t>
            </a:r>
            <a:r>
              <a:rPr lang="en-US" dirty="0"/>
              <a:t> del </a:t>
            </a:r>
            <a:r>
              <a:rPr lang="en-US" dirty="0" err="1"/>
              <a:t>profe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A932-5478-42AC-8B9A-E14B00A2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Trasteos</a:t>
            </a:r>
          </a:p>
          <a:p>
            <a:r>
              <a:rPr lang="es-CO" dirty="0"/>
              <a:t>Cobro por mal comportamiento</a:t>
            </a:r>
          </a:p>
          <a:p>
            <a:r>
              <a:rPr lang="es-CO" dirty="0"/>
              <a:t>Incorporación de </a:t>
            </a:r>
            <a:r>
              <a:rPr lang="es-CO" dirty="0" err="1"/>
              <a:t>framework</a:t>
            </a:r>
            <a:r>
              <a:rPr lang="es-CO" dirty="0"/>
              <a:t> de identificación de personas </a:t>
            </a:r>
            <a:r>
              <a:rPr lang="en-US" dirty="0"/>
              <a:t>(IA)</a:t>
            </a:r>
            <a:endParaRPr lang="es-CO" dirty="0"/>
          </a:p>
          <a:p>
            <a:r>
              <a:rPr lang="es-CO" dirty="0"/>
              <a:t>Entrar y salidas de visitantes</a:t>
            </a:r>
          </a:p>
          <a:p>
            <a:r>
              <a:rPr lang="es-CO" dirty="0"/>
              <a:t>Cámaras térmicas para matar la gente que tiene COVID</a:t>
            </a:r>
          </a:p>
          <a:p>
            <a:r>
              <a:rPr lang="es-CO" dirty="0"/>
              <a:t>Votaciones en las Asambleas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93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2DBE0-9852-44DB-899E-4ABE2F35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3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61B17-0D53-4946-96B6-B1E048D2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1"/>
          <a:stretch/>
        </p:blipFill>
        <p:spPr>
          <a:xfrm>
            <a:off x="7755869" y="336601"/>
            <a:ext cx="3186450" cy="21340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E536-C785-45DA-BBFF-5B16E2F4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1"/>
          <a:stretch/>
        </p:blipFill>
        <p:spPr>
          <a:xfrm>
            <a:off x="7755869" y="4387340"/>
            <a:ext cx="3186450" cy="12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8B0-851A-43C5-A683-7B4A22B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ACTAS STAND UP MEETING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5CF517-2D79-46DB-9CEB-7BF13CE1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2" y="1502190"/>
            <a:ext cx="11257516" cy="41080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79AB007-EF74-4366-BCA2-FC0E801D07B9}"/>
              </a:ext>
            </a:extLst>
          </p:cNvPr>
          <p:cNvSpPr/>
          <p:nvPr/>
        </p:nvSpPr>
        <p:spPr>
          <a:xfrm>
            <a:off x="114300" y="123825"/>
            <a:ext cx="11953875" cy="6524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6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4F92-95DE-4E9D-987F-042395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069-1AA2-4E6B-8299-78BF1DB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1700" dirty="0"/>
              <a:t>Costos</a:t>
            </a:r>
          </a:p>
          <a:p>
            <a:pPr lvl="1"/>
            <a:r>
              <a:rPr lang="es-ES" sz="1700" dirty="0"/>
              <a:t>Impuestos (declaración de renta, ventas, industria y comercio)   //(S)</a:t>
            </a:r>
          </a:p>
          <a:p>
            <a:pPr lvl="1"/>
            <a:r>
              <a:rPr lang="es-ES" sz="1700" dirty="0"/>
              <a:t>Servicios públicos de zonas comunes</a:t>
            </a:r>
          </a:p>
          <a:p>
            <a:pPr lvl="1"/>
            <a:r>
              <a:rPr lang="es-ES" sz="1700" dirty="0"/>
              <a:t>Reparaciones ocasionales</a:t>
            </a:r>
          </a:p>
          <a:p>
            <a:pPr lvl="2"/>
            <a:r>
              <a:rPr lang="es-ES" sz="1700" dirty="0"/>
              <a:t>Daños</a:t>
            </a:r>
          </a:p>
          <a:p>
            <a:pPr lvl="2"/>
            <a:r>
              <a:rPr lang="es-ES" sz="1700" dirty="0"/>
              <a:t>Mantenimiento</a:t>
            </a:r>
          </a:p>
          <a:p>
            <a:pPr lvl="1"/>
            <a:r>
              <a:rPr lang="es-ES" sz="1700" dirty="0"/>
              <a:t>Personal/Contratos con compañías</a:t>
            </a:r>
          </a:p>
          <a:p>
            <a:pPr lvl="1"/>
            <a:r>
              <a:rPr lang="es-ES" sz="1700" dirty="0"/>
              <a:t>Difusión de eventos y noticias de la propiedad</a:t>
            </a:r>
          </a:p>
          <a:p>
            <a:pPr lvl="1"/>
            <a:r>
              <a:rPr lang="es-ES" sz="1700" dirty="0"/>
              <a:t>Eventos de recreación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979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88E8-3802-4E32-9268-06DF3D8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7CB7-1B7C-48C4-AA69-DFAB4BE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 dirty="0"/>
              <a:t>Personal</a:t>
            </a:r>
          </a:p>
          <a:p>
            <a:pPr lvl="1"/>
            <a:r>
              <a:rPr lang="pt-BR" dirty="0"/>
              <a:t>Oficios varios/Aseo</a:t>
            </a:r>
          </a:p>
          <a:p>
            <a:pPr lvl="1"/>
            <a:r>
              <a:rPr lang="pt-BR" dirty="0"/>
              <a:t>Seguridad</a:t>
            </a:r>
          </a:p>
          <a:p>
            <a:pPr lvl="1"/>
            <a:r>
              <a:rPr lang="pt-BR" dirty="0"/>
              <a:t>Administrador</a:t>
            </a:r>
          </a:p>
          <a:p>
            <a:pPr lvl="1"/>
            <a:r>
              <a:rPr lang="pt-BR" dirty="0"/>
              <a:t>Junta administrativa</a:t>
            </a:r>
          </a:p>
          <a:p>
            <a:pPr lvl="1"/>
            <a:r>
              <a:rPr lang="pt-BR" dirty="0"/>
              <a:t>Personal especializado en zonas húmedas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152D-85A7-43FB-8ADD-89E5E09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Requisitos</a:t>
            </a:r>
            <a:endParaRPr lang="es-C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484F-D72E-4ABD-BFA5-A5A2FE15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/>
              <a:t>Ingresos</a:t>
            </a:r>
          </a:p>
          <a:p>
            <a:pPr lvl="1"/>
            <a:r>
              <a:rPr lang="es-ES" dirty="0"/>
              <a:t>Administración de cada propietario</a:t>
            </a:r>
          </a:p>
          <a:p>
            <a:pPr lvl="2"/>
            <a:r>
              <a:rPr lang="es-ES" sz="2400"/>
              <a:t>Retrasos</a:t>
            </a:r>
          </a:p>
          <a:p>
            <a:pPr lvl="2"/>
            <a:r>
              <a:rPr lang="es-ES" sz="2400"/>
              <a:t>Fechas de pago</a:t>
            </a:r>
          </a:p>
          <a:p>
            <a:pPr lvl="1"/>
            <a:r>
              <a:rPr lang="es-ES" dirty="0"/>
              <a:t>Si es una urbanización comercial, arriendo de los locales</a:t>
            </a:r>
          </a:p>
          <a:p>
            <a:pPr lvl="1"/>
            <a:r>
              <a:rPr lang="es-ES" dirty="0"/>
              <a:t>Alquiler de salón social</a:t>
            </a:r>
            <a:endParaRPr lang="es-CO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7716E-69E3-4C58-9692-2B75121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Requisitos</a:t>
            </a:r>
            <a:endParaRPr lang="es-C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310-94DB-421C-B0AC-29C42115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/>
              <a:t>Información</a:t>
            </a:r>
          </a:p>
          <a:p>
            <a:pPr lvl="1"/>
            <a:r>
              <a:rPr lang="es-ES" sz="2200"/>
              <a:t>Datos</a:t>
            </a:r>
          </a:p>
          <a:p>
            <a:pPr lvl="2"/>
            <a:r>
              <a:rPr lang="es-ES" sz="2200"/>
              <a:t>Personal</a:t>
            </a:r>
          </a:p>
          <a:p>
            <a:pPr lvl="2"/>
            <a:r>
              <a:rPr lang="es-ES" sz="2200"/>
              <a:t>Propietarios y/o de quienes habiten el apartamento  //(A)</a:t>
            </a:r>
          </a:p>
          <a:p>
            <a:pPr lvl="2"/>
            <a:r>
              <a:rPr lang="es-ES" sz="2200"/>
              <a:t>Administrador, si no es propietario</a:t>
            </a:r>
          </a:p>
          <a:p>
            <a:pPr lvl="1"/>
            <a:r>
              <a:rPr lang="es-ES" sz="2200"/>
              <a:t>Historial de facturas</a:t>
            </a:r>
          </a:p>
          <a:p>
            <a:pPr lvl="1"/>
            <a:r>
              <a:rPr lang="es-ES" sz="2200"/>
              <a:t>Difusión de eventos y noticias</a:t>
            </a:r>
          </a:p>
          <a:p>
            <a:pPr lvl="1"/>
            <a:r>
              <a:rPr lang="es-ES" sz="2200"/>
              <a:t>Reglas y manual de convivencia  //(A)</a:t>
            </a:r>
            <a:endParaRPr lang="es-CO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DD6E1-099B-41FD-AA51-44543D244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791D2-7BFC-4219-8D44-BB3A32B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SCRUM</a:t>
            </a:r>
            <a:br>
              <a:rPr lang="en-US" sz="7200"/>
            </a:b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90E8-F930-4BE5-8E4E-A603FB01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sz="2400" dirty="0"/>
              <a:t>Modelo que se desea seguir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C87-C850-4B2C-8BFE-A24C1E3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O"/>
              <a:t>IDENTIFICANDO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C39-9E8F-4FD7-B465-E81608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 dirty="0"/>
              <a:t>Identificar la oportunidad:</a:t>
            </a:r>
          </a:p>
          <a:p>
            <a:pPr lvl="1"/>
            <a:r>
              <a:rPr lang="es-ES" sz="1700" dirty="0"/>
              <a:t>Mejorar y automatizar el proceso de administración y gestión mensual de una propiedad horizontal. Ya que se analizo que este proceso sigue siendo análogo para la época y que tiene muchos requisitos que se deben suplir, algo que un software podría atacar y solucionar de manera optima y sencilla, para el entendimiento del administrador, como de los inquilinos de la unidad residencial.</a:t>
            </a:r>
          </a:p>
          <a:p>
            <a:r>
              <a:rPr lang="es-CO" sz="1700" dirty="0"/>
              <a:t>Identificación de interesados:</a:t>
            </a:r>
          </a:p>
          <a:p>
            <a:pPr lvl="1"/>
            <a:r>
              <a:rPr lang="es-CO" sz="1700" dirty="0"/>
              <a:t>Administradores de conjuntos residenciales</a:t>
            </a:r>
          </a:p>
          <a:p>
            <a:pPr lvl="1"/>
            <a:r>
              <a:rPr lang="es-CO" sz="1700" dirty="0"/>
              <a:t>Dueños de los apartamentos</a:t>
            </a:r>
          </a:p>
          <a:p>
            <a:pPr lvl="1"/>
            <a:r>
              <a:rPr lang="es-CO" sz="1700" dirty="0"/>
              <a:t>Empresas de Gerencia de Edificios y unidades cerradas</a:t>
            </a:r>
          </a:p>
          <a:p>
            <a:pPr lvl="1"/>
            <a:r>
              <a:rPr lang="es-CO" sz="1700" dirty="0"/>
              <a:t>Empresas inmobiliarias</a:t>
            </a:r>
          </a:p>
          <a:p>
            <a:pPr lvl="1"/>
            <a:r>
              <a:rPr lang="es-CO" sz="1700" dirty="0"/>
              <a:t>Encargados de proyectos del Ministerio de vivienda //(S)</a:t>
            </a:r>
          </a:p>
          <a:p>
            <a:pPr lvl="1"/>
            <a:r>
              <a:rPr lang="es-CO" sz="1700" dirty="0"/>
              <a:t>Juntas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1389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766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ADMINISTRACIÓN Y GESTIÓN DE UNIDADES CERRADAS</vt:lpstr>
      <vt:lpstr>PowerPoint Presentation</vt:lpstr>
      <vt:lpstr>ACTAS STAND UP MEETING</vt:lpstr>
      <vt:lpstr>Requisitos</vt:lpstr>
      <vt:lpstr>Requisitos</vt:lpstr>
      <vt:lpstr>Requisitos</vt:lpstr>
      <vt:lpstr>Requisitos</vt:lpstr>
      <vt:lpstr>SCRUM </vt:lpstr>
      <vt:lpstr>IDENTIFICANDO</vt:lpstr>
      <vt:lpstr>CON SOLUCION REQUERIDA</vt:lpstr>
      <vt:lpstr>Solucion basada en software:</vt:lpstr>
      <vt:lpstr>Solución basada en software</vt:lpstr>
      <vt:lpstr>Solución basada en software</vt:lpstr>
      <vt:lpstr>Solución basada en software</vt:lpstr>
      <vt:lpstr>Solución basada en Software</vt:lpstr>
      <vt:lpstr>Solución basada en software</vt:lpstr>
      <vt:lpstr>Sugerencias del profe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Y GESTION DE UNIDADES CERRADAS</dc:title>
  <dc:creator>Mateo Rincon</dc:creator>
  <cp:lastModifiedBy>Mateo Rincon</cp:lastModifiedBy>
  <cp:revision>8</cp:revision>
  <dcterms:created xsi:type="dcterms:W3CDTF">2020-08-27T02:44:08Z</dcterms:created>
  <dcterms:modified xsi:type="dcterms:W3CDTF">2020-08-27T22:52:41Z</dcterms:modified>
</cp:coreProperties>
</file>