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15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6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7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1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74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8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5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93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9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21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1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71C8-FE5F-4276-98C0-4352C375BDE7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3C00-063D-4FCE-948C-CF30FC2F4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54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1300" y="1579563"/>
            <a:ext cx="9144000" cy="2387600"/>
          </a:xfrm>
        </p:spPr>
        <p:txBody>
          <a:bodyPr/>
          <a:lstStyle/>
          <a:p>
            <a:r>
              <a:rPr lang="pt-BR" b="1" dirty="0" smtClean="0">
                <a:solidFill>
                  <a:srgbClr val="FF6600"/>
                </a:solidFill>
                <a:latin typeface="Exo 2" panose="00000500000000000000" pitchFamily="50" charset="0"/>
              </a:rPr>
              <a:t>A comida do futuro</a:t>
            </a:r>
            <a:endParaRPr lang="pt-BR" b="1" dirty="0">
              <a:solidFill>
                <a:srgbClr val="FF6600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51" y="1005599"/>
            <a:ext cx="8516629" cy="480834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177995" y="1614746"/>
            <a:ext cx="6083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FORMATOS</a:t>
            </a:r>
            <a:r>
              <a:rPr lang="pt-BR" sz="6000" b="1" dirty="0" smtClean="0"/>
              <a:t> EM 3D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24297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3" y="627796"/>
            <a:ext cx="10762399" cy="1636098"/>
          </a:xfrm>
        </p:spPr>
        <p:txBody>
          <a:bodyPr>
            <a:normAutofit/>
          </a:bodyPr>
          <a:lstStyle/>
          <a:p>
            <a:pPr algn="ctr"/>
            <a:r>
              <a:rPr lang="pt-BR" sz="2400" dirty="0" smtClean="0">
                <a:latin typeface="Exo 2" panose="00000500000000000000" pitchFamily="50" charset="0"/>
              </a:rPr>
              <a:t>Com nosso produto, imprima a comida que quiser no formato que quiser</a:t>
            </a:r>
            <a:endParaRPr lang="pt-BR" sz="2400" dirty="0">
              <a:latin typeface="Exo 2" panose="00000500000000000000" pitchFamily="50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74155" y="3289111"/>
            <a:ext cx="9099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Exo 2" panose="00000500000000000000" pitchFamily="50" charset="0"/>
              </a:rPr>
              <a:t>INOVAÇÃO A QUALQUER MOMENTO</a:t>
            </a:r>
            <a:endParaRPr lang="pt-BR" sz="4400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20" y="1143000"/>
            <a:ext cx="8094209" cy="471086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47692" y="1366130"/>
            <a:ext cx="52815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b="1" dirty="0" smtClean="0">
                <a:solidFill>
                  <a:srgbClr val="00B050"/>
                </a:solidFill>
              </a:rPr>
              <a:t>INOV</a:t>
            </a:r>
            <a:r>
              <a:rPr lang="pt-BR" sz="8800" b="1" dirty="0" smtClean="0"/>
              <a:t>AÇÃO</a:t>
            </a:r>
            <a:endParaRPr lang="pt-BR" sz="8800" b="1" dirty="0"/>
          </a:p>
        </p:txBody>
      </p:sp>
    </p:spTree>
    <p:extLst>
      <p:ext uri="{BB962C8B-B14F-4D97-AF65-F5344CB8AC3E}">
        <p14:creationId xmlns:p14="http://schemas.microsoft.com/office/powerpoint/2010/main" val="41783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663" y="627796"/>
            <a:ext cx="10762399" cy="1636098"/>
          </a:xfrm>
        </p:spPr>
        <p:txBody>
          <a:bodyPr>
            <a:normAutofit/>
          </a:bodyPr>
          <a:lstStyle/>
          <a:p>
            <a:pPr algn="ctr"/>
            <a:r>
              <a:rPr lang="pt-BR" sz="2400" dirty="0" smtClean="0">
                <a:latin typeface="Exo 2" panose="00000500000000000000" pitchFamily="50" charset="0"/>
              </a:rPr>
              <a:t>Com nosso produto, imprima a comida que quiser no formato que quiser</a:t>
            </a:r>
            <a:endParaRPr lang="pt-BR" sz="2400" dirty="0">
              <a:latin typeface="Exo 2" panose="00000500000000000000" pitchFamily="50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1127" y="3493827"/>
            <a:ext cx="10845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Exo 2" panose="00000500000000000000" pitchFamily="50" charset="0"/>
              </a:rPr>
              <a:t>NOVOS FORMATOS PODEM SER CRIADOS COM FACILIDADE</a:t>
            </a:r>
            <a:endParaRPr lang="pt-BR" sz="3200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143098" y="4865764"/>
            <a:ext cx="5578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 smtClean="0"/>
              <a:t>DECORAÇÃO</a:t>
            </a:r>
            <a:endParaRPr lang="pt-BR" sz="36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52" y="593534"/>
            <a:ext cx="71437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940491" y="2688608"/>
            <a:ext cx="2463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/>
              <a:t>Mariana </a:t>
            </a:r>
            <a:r>
              <a:rPr lang="pt-BR" sz="2400" dirty="0" err="1" smtClean="0"/>
              <a:t>Caramico</a:t>
            </a:r>
            <a:endParaRPr lang="pt-BR" sz="2400" dirty="0" smtClean="0"/>
          </a:p>
          <a:p>
            <a:pPr algn="ctr"/>
            <a:endParaRPr lang="pt-BR" sz="2400" dirty="0"/>
          </a:p>
          <a:p>
            <a:pPr algn="ctr"/>
            <a:r>
              <a:rPr lang="pt-BR" sz="2400" dirty="0" smtClean="0"/>
              <a:t>Mateus </a:t>
            </a:r>
            <a:r>
              <a:rPr lang="pt-BR" sz="2400" dirty="0" err="1" smtClean="0"/>
              <a:t>Larrubia</a:t>
            </a:r>
            <a:endParaRPr lang="pt-BR" sz="2400" dirty="0" smtClean="0"/>
          </a:p>
          <a:p>
            <a:pPr algn="ctr"/>
            <a:endParaRPr lang="pt-BR" sz="2400" dirty="0"/>
          </a:p>
          <a:p>
            <a:pPr algn="ctr"/>
            <a:r>
              <a:rPr lang="pt-BR" sz="2400" dirty="0" smtClean="0"/>
              <a:t>Pedro Padilha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940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48</TotalTime>
  <Words>52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Exo 2</vt:lpstr>
      <vt:lpstr>Tema do Office</vt:lpstr>
      <vt:lpstr>A comida do futuro</vt:lpstr>
      <vt:lpstr>Apresentação do PowerPoint</vt:lpstr>
      <vt:lpstr>Com nosso produto, imprima a comida que quiser no formato que quiser</vt:lpstr>
      <vt:lpstr>Apresentação do PowerPoint</vt:lpstr>
      <vt:lpstr>Com nosso produto, imprima a comida que quiser no formato que quiser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comida do futuro</dc:title>
  <dc:creator>Aluno</dc:creator>
  <cp:lastModifiedBy>Aluno</cp:lastModifiedBy>
  <cp:revision>6</cp:revision>
  <dcterms:created xsi:type="dcterms:W3CDTF">2018-11-26T21:52:08Z</dcterms:created>
  <dcterms:modified xsi:type="dcterms:W3CDTF">2018-11-26T22:41:01Z</dcterms:modified>
</cp:coreProperties>
</file>