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43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8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51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23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06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2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30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830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06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DCC3-5274-49AD-BBDB-6F94AEC162D1}" type="datetimeFigureOut">
              <a:rPr lang="pt-BR" smtClean="0"/>
              <a:t>24/09/2018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B1872-E9B1-4554-B0CF-23658803D1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4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m para nintendo wi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675" y="14732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m para nintendo wii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676" y="1123950"/>
            <a:ext cx="4270448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254000" y="5588000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Mariana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Caramico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– 40006</a:t>
            </a:r>
          </a:p>
          <a:p>
            <a:pPr algn="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Mateus </a:t>
            </a:r>
            <a:r>
              <a:rPr lang="pt-BR" dirty="0" err="1" smtClean="0">
                <a:solidFill>
                  <a:schemeClr val="bg2">
                    <a:lumMod val="50000"/>
                  </a:schemeClr>
                </a:solidFill>
              </a:rPr>
              <a:t>Larrubia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 – 40015</a:t>
            </a:r>
          </a:p>
          <a:p>
            <a:pPr algn="r"/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Pedro Padilha – 40033 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Resultado de imagem para game over mar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18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nintendo wii people play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8626" cy="753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Arredondado 5"/>
          <p:cNvSpPr/>
          <p:nvPr/>
        </p:nvSpPr>
        <p:spPr>
          <a:xfrm>
            <a:off x="152399" y="131078"/>
            <a:ext cx="4121426" cy="206782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/>
          <p:cNvSpPr txBox="1"/>
          <p:nvPr/>
        </p:nvSpPr>
        <p:spPr>
          <a:xfrm>
            <a:off x="211481" y="53009"/>
            <a:ext cx="40032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 smtClean="0"/>
          </a:p>
          <a:p>
            <a:pPr algn="just"/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No ano de 2006,</a:t>
            </a:r>
          </a:p>
          <a:p>
            <a:pPr algn="just"/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a Nintendo revolucionou o mundo dos videogames criando o Nintendo Wii!</a:t>
            </a:r>
          </a:p>
        </p:txBody>
      </p:sp>
      <p:sp>
        <p:nvSpPr>
          <p:cNvPr id="8" name="Retângulo Arredondado 7"/>
          <p:cNvSpPr/>
          <p:nvPr/>
        </p:nvSpPr>
        <p:spPr>
          <a:xfrm>
            <a:off x="7496711" y="4187687"/>
            <a:ext cx="4507704" cy="247205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620552" y="4300330"/>
            <a:ext cx="4260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>
                <a:solidFill>
                  <a:schemeClr val="bg2">
                    <a:lumMod val="50000"/>
                  </a:schemeClr>
                </a:solidFill>
              </a:rPr>
              <a:t>U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m console com controles sem fio e sensores de movimento, trazendo uma dinâmica para amigos jogarem juntos.</a:t>
            </a:r>
            <a:endParaRPr lang="pt-BR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5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Resultado de imagem para wii sens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7" y="1002335"/>
            <a:ext cx="5165258" cy="516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Resultado de imagem para wii controller fro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6" descr="Resultado de imagem para wii controller front"/>
          <p:cNvSpPr>
            <a:spLocks noChangeAspect="1" noChangeArrowheads="1"/>
          </p:cNvSpPr>
          <p:nvPr/>
        </p:nvSpPr>
        <p:spPr bwMode="auto">
          <a:xfrm>
            <a:off x="8747438" y="32801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8" descr="data:image/jpeg;base64,/9j/4AAQSkZJRgABAQAAAQABAAD/2wCEAAkGBxATEBUOEhAQEBAREA8QEA8PEBAQEBASFRIWFxURExYYHDQgGBolGxUVITEhJSkrLi4uFx8zODMsNygtLisBCgoKDg0NFw8PFSsZHx0tKy8tMCsuLysrKy0tKys3Ky0tKy0rOC03LS0rKystKysrLTczLSsrKys4OCsrKysrK//AABEIAMUA/wMBIgACEQEDEQH/xAAcAAEAAgMBAQEAAAAAAAAAAAAABAUBAgMHBgj/xAA7EAACAQIDBQQHBgUFAAAAAAAAAQIDEQQSIQUxQVFxBhNhkSJCgaGxwdEHMlJicvAUFiNDslSTs+Hx/8QAFgEBAQEAAAAAAAAAAAAAAAAAAAEC/8QAFxEBAQEBAAAAAAAAAAAAAAAAABEBYf/aAAwDAQACEQMRAD8A9xAAAAAAAAAAAAAAAAAAAAAAAAAAAAAAAAAAAAAAAAAAAAAAAAAAAAAAAAAAAAAAAAAMN2AyDTvDWVZJNvRLVsDqCKsfT/EtEm73Vk9xtDGU3a04u+5XV2BIBrnXMymBkAAAAAAAAAAAAAAAAAAAAAAAAAAAAAAMNgG7HGUriUr9ORgo1qQTVnf2Np+aI+OxkIWjJtZrrMlusSZ3s7b7aX3FV/E1tFOjez9V6S6lR3oY6lb0pRbW52u+r03kmlh4b7RfpZ4+hGNnz0OWFV226UYbrPS9+ZLQGFe+9ZeCs7+dza/EEfG1bK3P4AxLoTvFPmdDjg1/Tj+lHYyoAAAAAAAAAAAAAAAAAAAAAAAAAYbANnGUr9OQnK/Qgw2nTdsso29bNLK4+xlE4HOjWjJXi7pO1+D6Pia4mpZa5Mu6WeWVFRX19pSu5Qi3FNwprjWqeGn3VzOuFxNSU1T35FetUW7O/wC3HoSKTvaSgt1k4zTSXh9TtTpqKtFWW9+LfF82Qbgwnys+jTMlDxKnFVbv97idjalo24srUrvq0kBfUVaKX5V8DcwkZMqAAAAAAAAAAAAAAAAAAAAAAAYBnCcr9PiJzv0+Jgoyc3Qg3dwi3zyo3crK5HcpP1rfpS+LCJCXsOc6EW7ta8dd/Uiwmm3FTqXu0/C3ssd4TknrK68Vr5oo6xppa8bWv4HHGYZztapKnKOqcbNa8GnvJIAhwwtTjVbXhFRb6smX4g4YyrZW4sCDi6l37jbA081Rco+k/kR2+Jb7Oo5YXe+Wr+SIJYAIoAAAAAAAAAAAAAAAAAAAAAM4VJX04fEVJ30W4wiggaQqxd7NNrS1+IU9bOMl5NeaKjXEUs0XG9rq1yB3VZaWUlzTs/Is5J8LXtpfVJ82RsPQ7qnlzZpWbcpOznN6t67tQIqqVPwvzibxpVJaS0jxtvfgSMBUk4LvIxjUt6UYyzW10152JKYGIoyDIAq8XVu/cibi6lo24sq29egHTD0s0lDhfXot5fIr9k0tHU56Lov37iwJqgAIAAAAAAAAAAAAAAAAAAAHCpO+i3czNWd9F7foalBGrNgVHzc9nVk21OLeZu9pR4+BM2bicjaq1XdaKOrS8Wy2kUWL2ZLPKSm/Sk3qlb3AWuHxUbSlKpCWt0oprLHgtdWyur7Zu/RheN2k2sxGp7Oqt5VOKT3tJ5kuNtbXLmnhqcUoWiklor2dvmBVx207+rHnpYn7JqzlFze6Um4K2qjuu+u/yO/8JDh8md1EDZMyYSOWLqWVuLAhYurdvwI6i9Ire3b2szLf0Jey6V5uXCO7q/37yCzowUYqK3JJG4BFAAAAAAAAAAAAAAAAAAAOGMrZIOXRebsdyt7QO1Bvk4v3gdaVRW3nS58pSxcufvsSYbSmv3c0j6K5koobWfI7Q2suKAtwV0dpw8TpHaEOdgJliHXqpt/01LI1Fykr2bV9EtbeJ1jjIc0bd5Bu+l+admFxCiopZu69FNJuDlFq+5pcVqT6VFR3OTv+KTlbpcypL/13M94uaBvG5WYurdt8ESMTiOCK+b+r+QRq39WXmBo5YJcXq+rKfZtPvKl/Vjq3z5I+gJqgAIAAAAAAAAAAAAAAAAAAAEHbUL4ea/LfydycR9oQzUpx5wlbrbQD4qlfcec9o/tT7mvUw9DDxqKlOVOVSpNxzSi7SyxS3XT1PRqE9U34an5v7R4drHYmFtViq/8AySsa1H3NL7YavrYOk/01Zr4oscP9r+Hf38LVjzcJxkveeZYXY85FpR7N8yUenYf7UdmS+9KtT/VScv8AEt8J222ZP7uOox8KjlS/ySPIo9m4Gs+zMeYo97w2OhUWanVp1FzpzhNe5kiNd/vQ/O38v1IPNTnKEuEoScX5o+k7OdrNoYarGFebxOGclGaqa1IRbtmhLfpydy0e20sR4te0kRreNyrpv/roSIAS4SNo4edS8Y2Te9vdGJxpu+nDj9C82ZStDNxlr7OCGjfAYRUoKC14t8W+ZJAMqAAAAAAAAAAAAAAAAAAAAABhoyAPhcVQ7urKm+D08U9Uzx7tVsjLtOu2tKk1Wj0lFX96kfoTb2y+8XeQX9WK3bs8fw9eR8B2h2HHEpSVqeIp3Sck1ePGnNcNSo89pUVFWRuSsbs6tSdqlOUfzWvB+KktCKmAAAGTWSVtTJvRpuUlBauUlFLxbsB6rgI2pwV27U4at3b9FbybBEalGyS5JLyVjtnSVyifgqWaSjzevRbz6NIrtjYVxjnkrSlwfBciyJqgAIAAAAAAAAAAAAAAAAAAAAAAAABA2hsmnV1acZ8Jx0ft5k8AfJ4rYteG5KrHwsn7YsocZsrDt2q4eEZfmhkl7rHpRrOmmrNJrk0mi0eUVeymEluVSH6Kja8nch1excPVxE14ShGXwPVquxsPL+1FeMPR+BGn2docHUj0nf4io8s/kqX+oh/tS+pa7H7N0qE+9c3Vmlo5JRjB84rn1PvP5bpfjqea+h1h2fw63qUv1TfyFHzMJ3eWKcpfhjeTL/ZOyGmqlVK6+7T3qPjLmy3w+HhBZYRjFcopI6ikAARQ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AutoShape 10" descr="data:image/jpeg;base64,/9j/4AAQSkZJRgABAQAAAQABAAD/2wCEAAkGBxATEBUOEhAQEBAREA8QEA8PEBAQEBASFRIWFxURExYYHDQgGBolGxUVITEhJSkrLi4uFx8zODMsNygtLisBCgoKDg0NFw8PFSsZHx0tKy8tMCsuLysrKy0tKys3Ky0tKy0rOC03LS0rKystKysrLTczLSsrKys4OCsrKysrK//AABEIAMUA/wMBIgACEQEDEQH/xAAcAAEAAgMBAQEAAAAAAAAAAAAABAUBAgMHBgj/xAA7EAACAQIDBQQHBgUFAAAAAAAAAQIDEQQSIQUxQVFxBhNhkSJCgaGxwdEHMlJicvAUFiNDslSTs+Hx/8QAFgEBAQEAAAAAAAAAAAAAAAAAAAEC/8QAFxEBAQEBAAAAAAAAAAAAAAAAABEBYf/aAAwDAQACEQMRAD8A9xAAAAAAAAAAAAAAAAAAAAAAAAAAAAAAAAAAAAAAAAAAAAAAAAAAAAAAAAAAAAAAAAAMN2AyDTvDWVZJNvRLVsDqCKsfT/EtEm73Vk9xtDGU3a04u+5XV2BIBrnXMymBkAAAAAAAAAAAAAAAAAAAAAAAAAAAAAAMNgG7HGUriUr9ORgo1qQTVnf2Np+aI+OxkIWjJtZrrMlusSZ3s7b7aX3FV/E1tFOjez9V6S6lR3oY6lb0pRbW52u+r03kmlh4b7RfpZ4+hGNnz0OWFV226UYbrPS9+ZLQGFe+9ZeCs7+dza/EEfG1bK3P4AxLoTvFPmdDjg1/Tj+lHYyoAAAAAAAAAAAAAAAAAAAAAAAAAYbANnGUr9OQnK/Qgw2nTdsso29bNLK4+xlE4HOjWjJXi7pO1+D6Pia4mpZa5Mu6WeWVFRX19pSu5Qi3FNwprjWqeGn3VzOuFxNSU1T35FetUW7O/wC3HoSKTvaSgt1k4zTSXh9TtTpqKtFWW9+LfF82Qbgwnys+jTMlDxKnFVbv97idjalo24srUrvq0kBfUVaKX5V8DcwkZMqAAAAAAAAAAAAAAAAAAAAAAAYBnCcr9PiJzv0+Jgoyc3Qg3dwi3zyo3crK5HcpP1rfpS+LCJCXsOc6EW7ta8dd/Uiwmm3FTqXu0/C3ssd4TknrK68Vr5oo6xppa8bWv4HHGYZztapKnKOqcbNa8GnvJIAhwwtTjVbXhFRb6smX4g4YyrZW4sCDi6l37jbA081Rco+k/kR2+Jb7Oo5YXe+Wr+SIJYAIoAAAAAAAAAAAAAAAAAAAAAM4VJX04fEVJ30W4wiggaQqxd7NNrS1+IU9bOMl5NeaKjXEUs0XG9rq1yB3VZaWUlzTs/Is5J8LXtpfVJ82RsPQ7qnlzZpWbcpOznN6t67tQIqqVPwvzibxpVJaS0jxtvfgSMBUk4LvIxjUt6UYyzW10152JKYGIoyDIAq8XVu/cibi6lo24sq29egHTD0s0lDhfXot5fIr9k0tHU56Lov37iwJqgAIAAAAAAAAAAAAAAAAAAAHCpO+i3czNWd9F7foalBGrNgVHzc9nVk21OLeZu9pR4+BM2bicjaq1XdaKOrS8Wy2kUWL2ZLPKSm/Sk3qlb3AWuHxUbSlKpCWt0oprLHgtdWyur7Zu/RheN2k2sxGp7Oqt5VOKT3tJ5kuNtbXLmnhqcUoWiklor2dvmBVx207+rHnpYn7JqzlFze6Um4K2qjuu+u/yO/8JDh8md1EDZMyYSOWLqWVuLAhYurdvwI6i9Ire3b2szLf0Jey6V5uXCO7q/37yCzowUYqK3JJG4BFAAAAAAAAAAAAAAAAAAAOGMrZIOXRebsdyt7QO1Bvk4v3gdaVRW3nS58pSxcufvsSYbSmv3c0j6K5koobWfI7Q2suKAtwV0dpw8TpHaEOdgJliHXqpt/01LI1Fykr2bV9EtbeJ1jjIc0bd5Bu+l+admFxCiopZu69FNJuDlFq+5pcVqT6VFR3OTv+KTlbpcypL/13M94uaBvG5WYurdt8ESMTiOCK+b+r+QRq39WXmBo5YJcXq+rKfZtPvKl/Vjq3z5I+gJqgAIAAAAAAAAAAAAAAAAAAAEHbUL4ea/LfydycR9oQzUpx5wlbrbQD4qlfcec9o/tT7mvUw9DDxqKlOVOVSpNxzSi7SyxS3XT1PRqE9U34an5v7R4drHYmFtViq/8AySsa1H3NL7YavrYOk/01Zr4oscP9r+Hf38LVjzcJxkveeZYXY85FpR7N8yUenYf7UdmS+9KtT/VScv8AEt8J222ZP7uOox8KjlS/ySPIo9m4Gs+zMeYo97w2OhUWanVp1FzpzhNe5kiNd/vQ/O38v1IPNTnKEuEoScX5o+k7OdrNoYarGFebxOGclGaqa1IRbtmhLfpydy0e20sR4te0kRreNyrpv/roSIAS4SNo4edS8Y2Te9vdGJxpu+nDj9C82ZStDNxlr7OCGjfAYRUoKC14t8W+ZJAMqAAAAAAAAAAAAAAAAAAAAABhoyAPhcVQ7urKm+D08U9Uzx7tVsjLtOu2tKk1Wj0lFX96kfoTb2y+8XeQX9WK3bs8fw9eR8B2h2HHEpSVqeIp3Sck1ePGnNcNSo89pUVFWRuSsbs6tSdqlOUfzWvB+KktCKmAAAGTWSVtTJvRpuUlBauUlFLxbsB6rgI2pwV27U4at3b9FbybBEalGyS5JLyVjtnSVyifgqWaSjzevRbz6NIrtjYVxjnkrSlwfBciyJqgAIAAAAAAAAAAAAAAAAAAAAAAAABA2hsmnV1acZ8Jx0ft5k8AfJ4rYteG5KrHwsn7YsocZsrDt2q4eEZfmhkl7rHpRrOmmrNJrk0mi0eUVeymEluVSH6Kja8nch1excPVxE14ShGXwPVquxsPL+1FeMPR+BGn2docHUj0nf4io8s/kqX+oh/tS+pa7H7N0qE+9c3Vmlo5JRjB84rn1PvP5bpfjqea+h1h2fw63qUv1TfyFHzMJ3eWKcpfhjeTL/ZOyGmqlVK6+7T3qPjLmy3w+HhBZYRjFcopI6ikAARQ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5666282" y="-1124524"/>
            <a:ext cx="8210968" cy="821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12" descr="data:image/jpeg;base64,/9j/4AAQSkZJRgABAQAAAQABAAD/2wCEAAkGBxATEBUOEhAQEBAREA8QEA8PEBAQEBASFRIWFxURExYYHDQgGBolGxUVITEhJSkrLi4uFx8zODMsNygtLisBCgoKDg0NFw8PFSsZHx0tKy8tMCsuLysrKy0tKys3Ky0tKy0rOC03LS0rKystKysrLTczLSsrKys4OCsrKysrK//AABEIAMUA/wMBIgACEQEDEQH/xAAcAAEAAgMBAQEAAAAAAAAAAAAABAUBAgMHBgj/xAA7EAACAQIDBQQHBgUFAAAAAAAAAQIDEQQSIQUxQVFxBhNhkSJCgaGxwdEHMlJicvAUFiNDslSTs+Hx/8QAFgEBAQEAAAAAAAAAAAAAAAAAAAEC/8QAFxEBAQEBAAAAAAAAAAAAAAAAABEBYf/aAAwDAQACEQMRAD8A9xAAAAAAAAAAAAAAAAAAAAAAAAAAAAAAAAAAAAAAAAAAAAAAAAAAAAAAAAAAAAAAAAAMN2AyDTvDWVZJNvRLVsDqCKsfT/EtEm73Vk9xtDGU3a04u+5XV2BIBrnXMymBkAAAAAAAAAAAAAAAAAAAAAAAAAAAAAAMNgG7HGUriUr9ORgo1qQTVnf2Np+aI+OxkIWjJtZrrMlusSZ3s7b7aX3FV/E1tFOjez9V6S6lR3oY6lb0pRbW52u+r03kmlh4b7RfpZ4+hGNnz0OWFV226UYbrPS9+ZLQGFe+9ZeCs7+dza/EEfG1bK3P4AxLoTvFPmdDjg1/Tj+lHYyoAAAAAAAAAAAAAAAAAAAAAAAAAYbANnGUr9OQnK/Qgw2nTdsso29bNLK4+xlE4HOjWjJXi7pO1+D6Pia4mpZa5Mu6WeWVFRX19pSu5Qi3FNwprjWqeGn3VzOuFxNSU1T35FetUW7O/wC3HoSKTvaSgt1k4zTSXh9TtTpqKtFWW9+LfF82Qbgwnys+jTMlDxKnFVbv97idjalo24srUrvq0kBfUVaKX5V8DcwkZMqAAAAAAAAAAAAAAAAAAAAAAAYBnCcr9PiJzv0+Jgoyc3Qg3dwi3zyo3crK5HcpP1rfpS+LCJCXsOc6EW7ta8dd/Uiwmm3FTqXu0/C3ssd4TknrK68Vr5oo6xppa8bWv4HHGYZztapKnKOqcbNa8GnvJIAhwwtTjVbXhFRb6smX4g4YyrZW4sCDi6l37jbA081Rco+k/kR2+Jb7Oo5YXe+Wr+SIJYAIoAAAAAAAAAAAAAAAAAAAAAM4VJX04fEVJ30W4wiggaQqxd7NNrS1+IU9bOMl5NeaKjXEUs0XG9rq1yB3VZaWUlzTs/Is5J8LXtpfVJ82RsPQ7qnlzZpWbcpOznN6t67tQIqqVPwvzibxpVJaS0jxtvfgSMBUk4LvIxjUt6UYyzW10152JKYGIoyDIAq8XVu/cibi6lo24sq29egHTD0s0lDhfXot5fIr9k0tHU56Lov37iwJqgAIAAAAAAAAAAAAAAAAAAAHCpO+i3czNWd9F7foalBGrNgVHzc9nVk21OLeZu9pR4+BM2bicjaq1XdaKOrS8Wy2kUWL2ZLPKSm/Sk3qlb3AWuHxUbSlKpCWt0oprLHgtdWyur7Zu/RheN2k2sxGp7Oqt5VOKT3tJ5kuNtbXLmnhqcUoWiklor2dvmBVx207+rHnpYn7JqzlFze6Um4K2qjuu+u/yO/8JDh8md1EDZMyYSOWLqWVuLAhYurdvwI6i9Ire3b2szLf0Jey6V5uXCO7q/37yCzowUYqK3JJG4BFAAAAAAAAAAAAAAAAAAAOGMrZIOXRebsdyt7QO1Bvk4v3gdaVRW3nS58pSxcufvsSYbSmv3c0j6K5koobWfI7Q2suKAtwV0dpw8TpHaEOdgJliHXqpt/01LI1Fykr2bV9EtbeJ1jjIc0bd5Bu+l+admFxCiopZu69FNJuDlFq+5pcVqT6VFR3OTv+KTlbpcypL/13M94uaBvG5WYurdt8ESMTiOCK+b+r+QRq39WXmBo5YJcXq+rKfZtPvKl/Vjq3z5I+gJqgAIAAAAAAAAAAAAAAAAAAAEHbUL4ea/LfydycR9oQzUpx5wlbrbQD4qlfcec9o/tT7mvUw9DDxqKlOVOVSpNxzSi7SyxS3XT1PRqE9U34an5v7R4drHYmFtViq/8AySsa1H3NL7YavrYOk/01Zr4oscP9r+Hf38LVjzcJxkveeZYXY85FpR7N8yUenYf7UdmS+9KtT/VScv8AEt8J222ZP7uOox8KjlS/ySPIo9m4Gs+zMeYo97w2OhUWanVp1FzpzhNe5kiNd/vQ/O38v1IPNTnKEuEoScX5o+k7OdrNoYarGFebxOGclGaqa1IRbtmhLfpydy0e20sR4te0kRreNyrpv/roSIAS4SNo4edS8Y2Te9vdGJxpu+nDj9C82ZStDNxlr7OCGjfAYRUoKC14t8W+ZJAMqAAAAAAAAAAAAAAAAAAAAABhoyAPhcVQ7urKm+D08U9Uzx7tVsjLtOu2tKk1Wj0lFX96kfoTb2y+8XeQX9WK3bs8fw9eR8B2h2HHEpSVqeIp3Sck1ePGnNcNSo89pUVFWRuSsbs6tSdqlOUfzWvB+KktCKmAAAGTWSVtTJvRpuUlBauUlFLxbsB6rgI2pwV27U4at3b9FbybBEalGyS5JLyVjtnSVyifgqWaSjzevRbz6NIrtjYVxjnkrSlwfBciyJqgAIAAAAAAAAAAAAAAAAAAAAAAAABA2hsmnV1acZ8Jx0ft5k8AfJ4rYteG5KrHwsn7YsocZsrDt2q4eEZfmhkl7rHpRrOmmrNJrk0mi0eUVeymEluVSH6Kja8nch1excPVxE14ShGXwPVquxsPL+1FeMPR+BGn2docHUj0nf4io8s/kqX+oh/tS+pa7H7N0qE+9c3Vmlo5JRjB84rn1PvP5bpfjqea+h1h2fw63qUv1TfyFHzMJ3eWKcpfhjeTL/ZOyGmqlVK6+7T3qPjLmy3w+HhBZYRjFcopI6ikAARQ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278" y="1714852"/>
            <a:ext cx="3424786" cy="374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amz.mshcdn.com/nWVi5GyvJ5k6A36JMC8iRre-0Bk=/950x534/filters:quality(90)/2015%2F10%2F29%2Fc0%2Fmiiis.9409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3924" cy="689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Arredondado 7"/>
          <p:cNvSpPr/>
          <p:nvPr/>
        </p:nvSpPr>
        <p:spPr>
          <a:xfrm>
            <a:off x="6838122" y="1277927"/>
            <a:ext cx="4850295" cy="326756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7070034" y="1357439"/>
            <a:ext cx="43864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Uma inovação foi a possibilidade de criar </a:t>
            </a:r>
            <a:r>
              <a:rPr lang="pt-BR" sz="2800" b="1" dirty="0" err="1" smtClean="0">
                <a:solidFill>
                  <a:schemeClr val="bg2">
                    <a:lumMod val="50000"/>
                  </a:schemeClr>
                </a:solidFill>
              </a:rPr>
              <a:t>Mii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: personagens com a sua "cara", utilizáveis em muitos jogos, como Wii Sports, Mario </a:t>
            </a:r>
            <a:r>
              <a:rPr lang="pt-BR" sz="2800" b="1" dirty="0" err="1" smtClean="0">
                <a:solidFill>
                  <a:schemeClr val="bg2">
                    <a:lumMod val="50000"/>
                  </a:schemeClr>
                </a:solidFill>
              </a:rPr>
              <a:t>Party</a:t>
            </a:r>
            <a:r>
              <a:rPr lang="pt-BR" sz="2800" b="1" dirty="0" smtClean="0">
                <a:solidFill>
                  <a:schemeClr val="bg2">
                    <a:lumMod val="50000"/>
                  </a:schemeClr>
                </a:solidFill>
              </a:rPr>
              <a:t> 8, Mario Kart Wii, entre outros.</a:t>
            </a:r>
            <a:endParaRPr lang="pt-BR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4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21565" y="2093844"/>
            <a:ext cx="8640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pt-BR" sz="4800" b="1" dirty="0" smtClean="0">
                <a:solidFill>
                  <a:schemeClr val="bg2">
                    <a:lumMod val="50000"/>
                  </a:schemeClr>
                </a:solidFill>
              </a:rPr>
              <a:t>onexão com a internet via Wi-Fi</a:t>
            </a:r>
            <a:endParaRPr lang="pt-BR" sz="4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 descr="Resultado de imagem para nintendo wifi conn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982" y="331304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nintendo wii 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4774"/>
            <a:ext cx="12174532" cy="694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9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esultado de imagem para nintendo wii 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024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33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Resultado de imagem para nintendo wii sh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6" y="679321"/>
            <a:ext cx="5917334" cy="334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Resultado de imagem para nintendo wii sho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564" y="2984500"/>
            <a:ext cx="6175022" cy="34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7008961" y="679321"/>
            <a:ext cx="48066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2">
                    <a:lumMod val="50000"/>
                  </a:schemeClr>
                </a:solidFill>
              </a:rPr>
              <a:t>Compra de Wii Points através do próprio Console, seja com cartões de crédito ou cartões de pontos comprados em lojas físicas.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07776" y="4211181"/>
            <a:ext cx="4172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 smtClean="0">
                <a:solidFill>
                  <a:schemeClr val="bg2">
                    <a:lumMod val="50000"/>
                  </a:schemeClr>
                </a:solidFill>
              </a:rPr>
              <a:t>Download de jogos atuais e também antigos (jogos do Nintendo NES, entre outros consoles) utilizando estes pontos.</a:t>
            </a:r>
            <a:endParaRPr lang="pt-BR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54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m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0260" y="0"/>
            <a:ext cx="130955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1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134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8</cp:revision>
  <dcterms:created xsi:type="dcterms:W3CDTF">2018-09-24T22:34:29Z</dcterms:created>
  <dcterms:modified xsi:type="dcterms:W3CDTF">2018-09-25T00:07:38Z</dcterms:modified>
</cp:coreProperties>
</file>