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6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23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5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28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35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46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95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01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16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38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3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03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9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E950-60BC-4F6B-90D5-5E0E18D640A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EBF4-9A54-498C-9CBB-ECF5D297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45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0.gstatic.com/images?q=tbn:ANd9GcRJiLymMwvZPK1EmryiJnI30utdBZLzoRSy7TMSMg32HbQe5tA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100000" l="2996" r="898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418" y="3776179"/>
            <a:ext cx="4446312" cy="31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11311" y="1337365"/>
            <a:ext cx="8791575" cy="2387600"/>
          </a:xfrm>
        </p:spPr>
        <p:txBody>
          <a:bodyPr/>
          <a:lstStyle/>
          <a:p>
            <a:pPr algn="r"/>
            <a:r>
              <a:rPr lang="pt-BR" dirty="0" smtClean="0"/>
              <a:t>ORÁCULO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92042" y="2531165"/>
            <a:ext cx="5730324" cy="405219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Mariana </a:t>
            </a:r>
            <a:r>
              <a:rPr lang="pt-BR" dirty="0" smtClean="0"/>
              <a:t>Caramico - front-</a:t>
            </a:r>
            <a:r>
              <a:rPr lang="pt-BR" dirty="0" err="1" smtClean="0"/>
              <a:t>end</a:t>
            </a:r>
            <a:r>
              <a:rPr lang="pt-BR" dirty="0"/>
              <a:t>, </a:t>
            </a:r>
            <a:r>
              <a:rPr lang="pt-BR" dirty="0" smtClean="0"/>
              <a:t>html, </a:t>
            </a:r>
            <a:r>
              <a:rPr lang="pt-BR" dirty="0" err="1" smtClean="0"/>
              <a:t>github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Laury Prado - Java</a:t>
            </a:r>
            <a:r>
              <a:rPr lang="pt-BR" dirty="0"/>
              <a:t>, SQL server, normas </a:t>
            </a:r>
            <a:r>
              <a:rPr lang="pt-BR" dirty="0" smtClean="0"/>
              <a:t>ABNT, </a:t>
            </a:r>
            <a:r>
              <a:rPr lang="pt-BR" dirty="0" err="1"/>
              <a:t>github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Caroline Almeida - Normas </a:t>
            </a:r>
            <a:r>
              <a:rPr lang="pt-BR" dirty="0"/>
              <a:t>ABNT para documentação, word, c#, SQL server, </a:t>
            </a:r>
            <a:r>
              <a:rPr lang="pt-BR" dirty="0" smtClean="0"/>
              <a:t>html, </a:t>
            </a:r>
            <a:r>
              <a:rPr lang="pt-BR" dirty="0" err="1"/>
              <a:t>github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Lucas Duarte -Infra</a:t>
            </a:r>
            <a:r>
              <a:rPr lang="pt-BR" dirty="0"/>
              <a:t>, </a:t>
            </a:r>
            <a:r>
              <a:rPr lang="pt-BR" dirty="0" smtClean="0"/>
              <a:t>Power </a:t>
            </a:r>
            <a:r>
              <a:rPr lang="pt-BR" dirty="0"/>
              <a:t>point, diagramas,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, </a:t>
            </a:r>
            <a:r>
              <a:rPr lang="pt-BR" dirty="0" err="1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6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55700" y="2374900"/>
            <a:ext cx="10096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Desenvolver um software para localização de notebooks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9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93759" y="0"/>
            <a:ext cx="6210300" cy="955675"/>
          </a:xfrm>
        </p:spPr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88403" y="955675"/>
            <a:ext cx="9905999" cy="5489782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mapeamento do inventário da quantidade de </a:t>
            </a:r>
            <a:r>
              <a:rPr lang="pt-BR" sz="3600" dirty="0" smtClean="0"/>
              <a:t>notebooks</a:t>
            </a:r>
            <a:endParaRPr lang="pt-BR" sz="3600" dirty="0"/>
          </a:p>
          <a:p>
            <a:pPr algn="just"/>
            <a:r>
              <a:rPr lang="pt-BR" sz="3600" dirty="0"/>
              <a:t>definir o dispositivo emissor utilizado para realizar o rastreamento, que será colocado no </a:t>
            </a:r>
            <a:r>
              <a:rPr lang="pt-BR" sz="3600" dirty="0" smtClean="0"/>
              <a:t>produto</a:t>
            </a:r>
          </a:p>
          <a:p>
            <a:pPr algn="just"/>
            <a:r>
              <a:rPr lang="pt-BR" sz="3600" dirty="0"/>
              <a:t>estudar a tecnologia a ser utilizada e seu </a:t>
            </a:r>
            <a:r>
              <a:rPr lang="pt-BR" sz="3600" dirty="0" smtClean="0"/>
              <a:t>custo</a:t>
            </a:r>
          </a:p>
          <a:p>
            <a:pPr algn="just"/>
            <a:r>
              <a:rPr lang="pt-BR" sz="3600" dirty="0"/>
              <a:t>estudar tecnologias de monitoramento por webcam do próprio produto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590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93759" y="0"/>
            <a:ext cx="6210300" cy="955675"/>
          </a:xfrm>
        </p:spPr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88403" y="955675"/>
            <a:ext cx="9905999" cy="5489782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estudar as tecnologias </a:t>
            </a:r>
            <a:r>
              <a:rPr lang="pt-BR" sz="3600" dirty="0" smtClean="0"/>
              <a:t>alternativas</a:t>
            </a:r>
            <a:endParaRPr lang="pt-BR" sz="3600" dirty="0"/>
          </a:p>
          <a:p>
            <a:pPr algn="just"/>
            <a:r>
              <a:rPr lang="pt-BR" sz="3600" dirty="0"/>
              <a:t>estudar os locais de instalação de antenas </a:t>
            </a:r>
            <a:r>
              <a:rPr lang="pt-BR" sz="3600" dirty="0" smtClean="0"/>
              <a:t>receptoras</a:t>
            </a:r>
            <a:endParaRPr lang="pt-BR" sz="3600" dirty="0"/>
          </a:p>
          <a:p>
            <a:pPr algn="just"/>
            <a:r>
              <a:rPr lang="pt-BR" sz="3600" dirty="0"/>
              <a:t>analisar a ferramenta a ser utilizada para realizar a integração do dispositivo à </a:t>
            </a:r>
            <a:r>
              <a:rPr lang="pt-BR" sz="3600" dirty="0" smtClean="0"/>
              <a:t>nuvem</a:t>
            </a:r>
            <a:endParaRPr lang="pt-BR" sz="3600" dirty="0"/>
          </a:p>
          <a:p>
            <a:pPr algn="just"/>
            <a:r>
              <a:rPr lang="pt-BR" sz="3600" dirty="0"/>
              <a:t>manter a informação recebida pela ferramenta sempre atualizada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300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93759" y="0"/>
            <a:ext cx="6210300" cy="955675"/>
          </a:xfrm>
        </p:spPr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88403" y="1578527"/>
            <a:ext cx="9905999" cy="3709090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verificar como realizaremos a forma de receptação e visualização das informações armazenadas na </a:t>
            </a:r>
            <a:r>
              <a:rPr lang="pt-BR" sz="3600" dirty="0" smtClean="0"/>
              <a:t>nuvem</a:t>
            </a:r>
            <a:endParaRPr lang="pt-BR" sz="3600" dirty="0"/>
          </a:p>
          <a:p>
            <a:pPr algn="just"/>
            <a:r>
              <a:rPr lang="pt-BR" sz="3600" dirty="0"/>
              <a:t>análise de risco de cada </a:t>
            </a:r>
            <a:r>
              <a:rPr lang="pt-BR" sz="3600" dirty="0" smtClean="0"/>
              <a:t>projeto</a:t>
            </a:r>
            <a:endParaRPr lang="pt-BR" sz="3600" dirty="0"/>
          </a:p>
          <a:p>
            <a:pPr algn="just"/>
            <a:r>
              <a:rPr lang="pt-BR" sz="3600" dirty="0"/>
              <a:t>modelagem do banco de dados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164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93759" y="0"/>
            <a:ext cx="6210300" cy="955675"/>
          </a:xfrm>
        </p:spPr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88403" y="2121866"/>
            <a:ext cx="9905999" cy="2264603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analisar formas de alertas no </a:t>
            </a:r>
            <a:r>
              <a:rPr lang="pt-BR" sz="3600" dirty="0" smtClean="0"/>
              <a:t>sistema</a:t>
            </a:r>
            <a:endParaRPr lang="pt-BR" sz="3600" dirty="0"/>
          </a:p>
          <a:p>
            <a:pPr algn="just"/>
            <a:r>
              <a:rPr lang="pt-BR" sz="3600" dirty="0"/>
              <a:t>analisar a forma de exibição do mapeamento da localização destes produtos</a:t>
            </a:r>
          </a:p>
        </p:txBody>
      </p:sp>
    </p:spTree>
    <p:extLst>
      <p:ext uri="{BB962C8B-B14F-4D97-AF65-F5344CB8AC3E}">
        <p14:creationId xmlns:p14="http://schemas.microsoft.com/office/powerpoint/2010/main" val="10950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28159" y="2930249"/>
            <a:ext cx="9905999" cy="2264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 smtClean="0"/>
              <a:t>Obrigado!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052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59</TotalTime>
  <Words>182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ORÁCULO</vt:lpstr>
      <vt:lpstr>Objetivo</vt:lpstr>
      <vt:lpstr>Escopo</vt:lpstr>
      <vt:lpstr>Escopo</vt:lpstr>
      <vt:lpstr>Escopo</vt:lpstr>
      <vt:lpstr>Escopo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ORÁCULO</dc:title>
  <dc:creator>Aluno</dc:creator>
  <cp:lastModifiedBy>Aluno</cp:lastModifiedBy>
  <cp:revision>3</cp:revision>
  <dcterms:created xsi:type="dcterms:W3CDTF">2018-08-10T00:32:48Z</dcterms:created>
  <dcterms:modified xsi:type="dcterms:W3CDTF">2018-08-10T01:32:06Z</dcterms:modified>
</cp:coreProperties>
</file>