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14/10/2021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44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14/10/2021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97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14/10/2021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14/10/2021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51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14/10/2021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61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14/10/2021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2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14/10/2021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43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14/10/2021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02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14/10/2021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56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14/10/2021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91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14/10/2021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91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B14B3-4E67-4017-A5AF-87E0EB3FF619}" type="datetimeFigureOut">
              <a:rPr lang="pt-BR" smtClean="0"/>
              <a:pPr/>
              <a:t>14/10/2021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66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07331B-CB0A-46D4-81A6-929874E3E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t-BR" dirty="0">
              <a:effectLst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39BE4C0F-EAFA-4426-8A93-30E283EAE4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434" y="2196306"/>
            <a:ext cx="1179216" cy="178126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F370F20-5F30-471F-A70B-96049DEE09EC}"/>
              </a:ext>
            </a:extLst>
          </p:cNvPr>
          <p:cNvSpPr txBox="1"/>
          <p:nvPr/>
        </p:nvSpPr>
        <p:spPr>
          <a:xfrm>
            <a:off x="4210050" y="2558445"/>
            <a:ext cx="52673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600" dirty="0">
                <a:effectLst/>
                <a:latin typeface="+mj-lt"/>
              </a:rPr>
              <a:t>TECSHINE</a:t>
            </a:r>
            <a:endParaRPr lang="pt-BR" sz="9600" dirty="0">
              <a:latin typeface="+mj-lt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400C7BC-E653-4D83-819B-6D5EAE90A6C4}"/>
              </a:ext>
            </a:extLst>
          </p:cNvPr>
          <p:cNvSpPr txBox="1"/>
          <p:nvPr/>
        </p:nvSpPr>
        <p:spPr>
          <a:xfrm>
            <a:off x="296218" y="4793318"/>
            <a:ext cx="3761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+mj-lt"/>
              </a:rPr>
              <a:t>Antonio</a:t>
            </a:r>
            <a:r>
              <a:rPr lang="pt-BR" dirty="0">
                <a:latin typeface="+mj-lt"/>
              </a:rPr>
              <a:t> Lima RA: 01212147</a:t>
            </a:r>
          </a:p>
          <a:p>
            <a:r>
              <a:rPr lang="pt-BR" dirty="0">
                <a:latin typeface="+mj-lt"/>
              </a:rPr>
              <a:t>Gabriela </a:t>
            </a:r>
            <a:r>
              <a:rPr lang="pt-BR" dirty="0" err="1">
                <a:latin typeface="+mj-lt"/>
              </a:rPr>
              <a:t>Noleto</a:t>
            </a:r>
            <a:r>
              <a:rPr lang="pt-BR" dirty="0">
                <a:latin typeface="+mj-lt"/>
              </a:rPr>
              <a:t> Costa RA: 01212061</a:t>
            </a:r>
          </a:p>
          <a:p>
            <a:r>
              <a:rPr lang="pt-BR" dirty="0">
                <a:latin typeface="+mj-lt"/>
              </a:rPr>
              <a:t>Igor Gomes RA: 01212109</a:t>
            </a:r>
          </a:p>
          <a:p>
            <a:r>
              <a:rPr lang="pt-BR" dirty="0">
                <a:latin typeface="+mj-lt"/>
              </a:rPr>
              <a:t>Mariana </a:t>
            </a:r>
            <a:r>
              <a:rPr lang="pt-BR" dirty="0" err="1">
                <a:latin typeface="+mj-lt"/>
              </a:rPr>
              <a:t>Cazzoto</a:t>
            </a:r>
            <a:r>
              <a:rPr lang="pt-BR" dirty="0">
                <a:latin typeface="+mj-lt"/>
              </a:rPr>
              <a:t> RA: 01212044</a:t>
            </a:r>
          </a:p>
          <a:p>
            <a:r>
              <a:rPr lang="pt-BR" dirty="0">
                <a:latin typeface="+mj-lt"/>
              </a:rPr>
              <a:t>Mayara Mota RA: 01212163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266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6686" y="6858000"/>
            <a:ext cx="4175760" cy="293914"/>
          </a:xfrm>
        </p:spPr>
        <p:txBody>
          <a:bodyPr>
            <a:normAutofit fontScale="70000" lnSpcReduction="20000"/>
          </a:bodyPr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52" y="3427923"/>
            <a:ext cx="563575" cy="56357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10207" y="1780938"/>
            <a:ext cx="2165131" cy="3402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cxnSpLocks/>
          </p:cNvCxnSpPr>
          <p:nvPr/>
        </p:nvCxnSpPr>
        <p:spPr>
          <a:xfrm>
            <a:off x="3849992" y="3668110"/>
            <a:ext cx="3621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542" y="3431715"/>
            <a:ext cx="609295" cy="609295"/>
          </a:xfrm>
          <a:prstGeom prst="rect">
            <a:avLst/>
          </a:prstGeom>
        </p:spPr>
      </p:pic>
      <p:cxnSp>
        <p:nvCxnSpPr>
          <p:cNvPr id="20" name="Conector de Seta Reta 19"/>
          <p:cNvCxnSpPr>
            <a:cxnSpLocks/>
          </p:cNvCxnSpPr>
          <p:nvPr/>
        </p:nvCxnSpPr>
        <p:spPr>
          <a:xfrm>
            <a:off x="5224064" y="3734088"/>
            <a:ext cx="3315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59" y="3048214"/>
            <a:ext cx="1187139" cy="1187139"/>
          </a:xfrm>
          <a:prstGeom prst="rect">
            <a:avLst/>
          </a:prstGeom>
        </p:spPr>
      </p:pic>
      <p:cxnSp>
        <p:nvCxnSpPr>
          <p:cNvPr id="27" name="Conector em Curva 26"/>
          <p:cNvCxnSpPr>
            <a:cxnSpLocks/>
          </p:cNvCxnSpPr>
          <p:nvPr/>
        </p:nvCxnSpPr>
        <p:spPr>
          <a:xfrm flipV="1">
            <a:off x="7963054" y="2157196"/>
            <a:ext cx="1683605" cy="13324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937" y="1602481"/>
            <a:ext cx="903209" cy="903209"/>
          </a:xfrm>
          <a:prstGeom prst="rect">
            <a:avLst/>
          </a:prstGeom>
        </p:spPr>
      </p:pic>
      <p:cxnSp>
        <p:nvCxnSpPr>
          <p:cNvPr id="33" name="Conector em Curva 32"/>
          <p:cNvCxnSpPr>
            <a:cxnSpLocks/>
            <a:stCxn id="35" idx="3"/>
          </p:cNvCxnSpPr>
          <p:nvPr/>
        </p:nvCxnSpPr>
        <p:spPr>
          <a:xfrm>
            <a:off x="7939555" y="3704803"/>
            <a:ext cx="1707104" cy="132803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591" y="4658081"/>
            <a:ext cx="938944" cy="938944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01645" y="5781818"/>
            <a:ext cx="2240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As informações são captadas através do sensor de proximidade, que aumenta a intensidade da fonte de luz</a:t>
            </a:r>
          </a:p>
        </p:txBody>
      </p:sp>
      <p:cxnSp>
        <p:nvCxnSpPr>
          <p:cNvPr id="48" name="Conector de Seta Reta 47"/>
          <p:cNvCxnSpPr/>
          <p:nvPr/>
        </p:nvCxnSpPr>
        <p:spPr>
          <a:xfrm>
            <a:off x="1281221" y="5290460"/>
            <a:ext cx="0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2438400" y="3668110"/>
            <a:ext cx="459493" cy="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2943005" y="2141059"/>
            <a:ext cx="279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O sensor é conectado ao roteador que fornece a conexão  com o Wi-Fi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2910188" y="2080268"/>
            <a:ext cx="2932314" cy="587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de Seta Reta 65"/>
          <p:cNvCxnSpPr/>
          <p:nvPr/>
        </p:nvCxnSpPr>
        <p:spPr>
          <a:xfrm flipV="1">
            <a:off x="3353072" y="2833001"/>
            <a:ext cx="0" cy="41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 flipV="1">
            <a:off x="4715256" y="2870336"/>
            <a:ext cx="0" cy="41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/>
          <p:cNvSpPr txBox="1"/>
          <p:nvPr/>
        </p:nvSpPr>
        <p:spPr>
          <a:xfrm>
            <a:off x="5174919" y="4828795"/>
            <a:ext cx="2227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As informações obtidas são armazenadas na Nuvem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5201041" y="4802666"/>
            <a:ext cx="2227218" cy="5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4" name="Conector de Seta Reta 83"/>
          <p:cNvCxnSpPr/>
          <p:nvPr/>
        </p:nvCxnSpPr>
        <p:spPr>
          <a:xfrm>
            <a:off x="6288528" y="4371624"/>
            <a:ext cx="0" cy="305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ângulo 85"/>
          <p:cNvSpPr/>
          <p:nvPr/>
        </p:nvSpPr>
        <p:spPr>
          <a:xfrm>
            <a:off x="9285330" y="2607935"/>
            <a:ext cx="2421813" cy="7789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9285331" y="2690483"/>
            <a:ext cx="2258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O administrador recebe acesso a essas informações  através de uma plataforma Web</a:t>
            </a:r>
          </a:p>
        </p:txBody>
      </p:sp>
      <p:sp>
        <p:nvSpPr>
          <p:cNvPr id="88" name="Retângulo 87"/>
          <p:cNvSpPr/>
          <p:nvPr/>
        </p:nvSpPr>
        <p:spPr>
          <a:xfrm>
            <a:off x="9276081" y="5781818"/>
            <a:ext cx="2441302" cy="594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CaixaDeTexto 88"/>
          <p:cNvSpPr txBox="1"/>
          <p:nvPr/>
        </p:nvSpPr>
        <p:spPr>
          <a:xfrm>
            <a:off x="9041203" y="5853204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Demais usuários recebem acesso simultâneo  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4398579" y="210658"/>
            <a:ext cx="7793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 Black" panose="020B0A04020102020204" pitchFamily="34" charset="0"/>
              </a:rPr>
              <a:t>Solução de Negócio - TecShine </a:t>
            </a: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15" y="4087057"/>
            <a:ext cx="831784" cy="831784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4232" y="2125402"/>
            <a:ext cx="970114" cy="1111783"/>
          </a:xfrm>
          <a:prstGeom prst="rect">
            <a:avLst/>
          </a:prstGeom>
        </p:spPr>
      </p:pic>
      <p:sp>
        <p:nvSpPr>
          <p:cNvPr id="47" name="Retângulo 46"/>
          <p:cNvSpPr/>
          <p:nvPr/>
        </p:nvSpPr>
        <p:spPr>
          <a:xfrm>
            <a:off x="367862" y="1892903"/>
            <a:ext cx="1839310" cy="145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8466" y="3812313"/>
            <a:ext cx="970114" cy="1111783"/>
          </a:xfrm>
          <a:prstGeom prst="rect">
            <a:avLst/>
          </a:prstGeom>
        </p:spPr>
      </p:pic>
      <p:sp>
        <p:nvSpPr>
          <p:cNvPr id="52" name="Retângulo 51"/>
          <p:cNvSpPr/>
          <p:nvPr/>
        </p:nvSpPr>
        <p:spPr>
          <a:xfrm>
            <a:off x="352096" y="3579814"/>
            <a:ext cx="1839310" cy="145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190270" y="395267"/>
            <a:ext cx="243731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Enquanto não há movimento no ambiente, a fonte de luz permanece na intensidade pré-definida pelo administrador</a:t>
            </a:r>
          </a:p>
        </p:txBody>
      </p:sp>
      <p:cxnSp>
        <p:nvCxnSpPr>
          <p:cNvPr id="70" name="Conector de Seta Reta 65"/>
          <p:cNvCxnSpPr/>
          <p:nvPr/>
        </p:nvCxnSpPr>
        <p:spPr>
          <a:xfrm flipV="1">
            <a:off x="1264536" y="1275870"/>
            <a:ext cx="0" cy="41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m 34">
            <a:extLst>
              <a:ext uri="{FF2B5EF4-FFF2-40B4-BE49-F238E27FC236}">
                <a16:creationId xmlns:a16="http://schemas.microsoft.com/office/drawing/2014/main" id="{FE90F203-C2A9-4B63-BE63-6346D90CB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980" y="3423015"/>
            <a:ext cx="563575" cy="563575"/>
          </a:xfrm>
          <a:prstGeom prst="rect">
            <a:avLst/>
          </a:prstGeom>
        </p:spPr>
      </p:pic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441814E-8B05-481B-AE1F-634EA61EDF3C}"/>
              </a:ext>
            </a:extLst>
          </p:cNvPr>
          <p:cNvCxnSpPr>
            <a:cxnSpLocks/>
          </p:cNvCxnSpPr>
          <p:nvPr/>
        </p:nvCxnSpPr>
        <p:spPr>
          <a:xfrm flipV="1">
            <a:off x="6990587" y="3734088"/>
            <a:ext cx="271347" cy="1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71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6686" y="6858000"/>
            <a:ext cx="4175760" cy="293914"/>
          </a:xfrm>
        </p:spPr>
        <p:txBody>
          <a:bodyPr>
            <a:normAutofit fontScale="70000" lnSpcReduction="20000"/>
          </a:bodyPr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13" y="3344293"/>
            <a:ext cx="551320" cy="55132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348" y="3348700"/>
            <a:ext cx="572706" cy="572706"/>
          </a:xfrm>
          <a:prstGeom prst="rect">
            <a:avLst/>
          </a:prstGeom>
        </p:spPr>
      </p:pic>
      <p:cxnSp>
        <p:nvCxnSpPr>
          <p:cNvPr id="20" name="Conector de Seta Reta 19"/>
          <p:cNvCxnSpPr/>
          <p:nvPr/>
        </p:nvCxnSpPr>
        <p:spPr>
          <a:xfrm>
            <a:off x="5007924" y="3657885"/>
            <a:ext cx="5355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58" y="3177455"/>
            <a:ext cx="1015408" cy="1015408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140" y="3010695"/>
            <a:ext cx="903209" cy="903209"/>
          </a:xfrm>
          <a:prstGeom prst="rect">
            <a:avLst/>
          </a:prstGeom>
        </p:spPr>
      </p:pic>
      <p:cxnSp>
        <p:nvCxnSpPr>
          <p:cNvPr id="48" name="Conector de Seta Reta 47"/>
          <p:cNvCxnSpPr>
            <a:cxnSpLocks/>
          </p:cNvCxnSpPr>
          <p:nvPr/>
        </p:nvCxnSpPr>
        <p:spPr>
          <a:xfrm>
            <a:off x="1281221" y="5290460"/>
            <a:ext cx="0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cxnSpLocks/>
          </p:cNvCxnSpPr>
          <p:nvPr/>
        </p:nvCxnSpPr>
        <p:spPr>
          <a:xfrm>
            <a:off x="2375338" y="3667539"/>
            <a:ext cx="4921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3044569" y="2168254"/>
            <a:ext cx="1878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Internet de fibra e Roteador de longo alcance recebem as informações 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2955824" y="2104508"/>
            <a:ext cx="2268512" cy="699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de Seta Reta 67"/>
          <p:cNvCxnSpPr>
            <a:cxnSpLocks/>
          </p:cNvCxnSpPr>
          <p:nvPr/>
        </p:nvCxnSpPr>
        <p:spPr>
          <a:xfrm flipV="1">
            <a:off x="4543922" y="2876542"/>
            <a:ext cx="0" cy="348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>
            <a:off x="5999705" y="4348113"/>
            <a:ext cx="0" cy="305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4646125" y="243966"/>
            <a:ext cx="8579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 Black" panose="020B0A04020102020204" pitchFamily="34" charset="0"/>
              </a:rPr>
              <a:t>Solução Técnica - TecShine </a:t>
            </a:r>
          </a:p>
        </p:txBody>
      </p:sp>
      <p:cxnSp>
        <p:nvCxnSpPr>
          <p:cNvPr id="13" name="Conector de Seta Reta 12"/>
          <p:cNvCxnSpPr>
            <a:cxnSpLocks/>
          </p:cNvCxnSpPr>
          <p:nvPr/>
        </p:nvCxnSpPr>
        <p:spPr>
          <a:xfrm flipH="1">
            <a:off x="6773663" y="3689122"/>
            <a:ext cx="577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3813517" y="4006216"/>
            <a:ext cx="1362250" cy="642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+mj-lt"/>
              </a:rPr>
              <a:t>ROTEADOR WI-FI 6 GIGABIT AX5400 ARCHER AX73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3757358" y="3982529"/>
            <a:ext cx="1466979" cy="624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de Seta Reta 31"/>
          <p:cNvCxnSpPr/>
          <p:nvPr/>
        </p:nvCxnSpPr>
        <p:spPr>
          <a:xfrm>
            <a:off x="6111203" y="2493105"/>
            <a:ext cx="0" cy="567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9331565" y="4843178"/>
            <a:ext cx="24508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Computador Completo PC CPU Monitor 19.5” HDMI Intel Core i3 6GB HD 500GB com teclado e mouse Desktop </a:t>
            </a:r>
            <a:r>
              <a:rPr lang="pt-BR" sz="12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lang="pt-BR" sz="1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CorPC</a:t>
            </a:r>
            <a:endParaRPr lang="pt-BR" sz="1200" dirty="0"/>
          </a:p>
        </p:txBody>
      </p:sp>
      <p:cxnSp>
        <p:nvCxnSpPr>
          <p:cNvPr id="38" name="Conector de Seta Reta 37"/>
          <p:cNvCxnSpPr/>
          <p:nvPr/>
        </p:nvCxnSpPr>
        <p:spPr>
          <a:xfrm flipH="1">
            <a:off x="10679600" y="4059387"/>
            <a:ext cx="1" cy="663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/>
          <p:cNvSpPr/>
          <p:nvPr/>
        </p:nvSpPr>
        <p:spPr>
          <a:xfrm>
            <a:off x="210207" y="1780938"/>
            <a:ext cx="2165131" cy="3402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15" y="4087057"/>
            <a:ext cx="831784" cy="831784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4232" y="2125402"/>
            <a:ext cx="970114" cy="1111783"/>
          </a:xfrm>
          <a:prstGeom prst="rect">
            <a:avLst/>
          </a:prstGeom>
        </p:spPr>
      </p:pic>
      <p:sp>
        <p:nvSpPr>
          <p:cNvPr id="44" name="Retângulo 43"/>
          <p:cNvSpPr/>
          <p:nvPr/>
        </p:nvSpPr>
        <p:spPr>
          <a:xfrm>
            <a:off x="367862" y="1892903"/>
            <a:ext cx="1839310" cy="145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8466" y="3812313"/>
            <a:ext cx="970114" cy="1111783"/>
          </a:xfrm>
          <a:prstGeom prst="rect">
            <a:avLst/>
          </a:prstGeom>
        </p:spPr>
      </p:pic>
      <p:sp>
        <p:nvSpPr>
          <p:cNvPr id="46" name="Retângulo 45"/>
          <p:cNvSpPr/>
          <p:nvPr/>
        </p:nvSpPr>
        <p:spPr>
          <a:xfrm>
            <a:off x="352096" y="3579814"/>
            <a:ext cx="1839310" cy="145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190270" y="395267"/>
            <a:ext cx="24373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Intensidade luminosa  pré-determinada através da automação da intensidade da lâmpada</a:t>
            </a:r>
          </a:p>
        </p:txBody>
      </p:sp>
      <p:cxnSp>
        <p:nvCxnSpPr>
          <p:cNvPr id="50" name="Conector de Seta Reta 65"/>
          <p:cNvCxnSpPr/>
          <p:nvPr/>
        </p:nvCxnSpPr>
        <p:spPr>
          <a:xfrm flipV="1">
            <a:off x="1264536" y="1275870"/>
            <a:ext cx="0" cy="41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ml Css Icon Png Transparent PNG - 3960x1500 - Free Download on NicePNG">
            <a:extLst>
              <a:ext uri="{FF2B5EF4-FFF2-40B4-BE49-F238E27FC236}">
                <a16:creationId xmlns:a16="http://schemas.microsoft.com/office/drawing/2014/main" id="{95790136-4150-40A3-B7B5-2EAFCB3F1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074" y="4691286"/>
            <a:ext cx="1440536" cy="59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nsor Óptico Reflexivo Fototransistor TCRT5000 - Eletronline Shop -  Arduinos, Módulos, Sensores, 3D e Robótica.">
            <a:extLst>
              <a:ext uri="{FF2B5EF4-FFF2-40B4-BE49-F238E27FC236}">
                <a16:creationId xmlns:a16="http://schemas.microsoft.com/office/drawing/2014/main" id="{8B9AC1B8-428D-4638-AD2C-092953EBD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30065">
            <a:off x="799568" y="5872200"/>
            <a:ext cx="963303" cy="96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-logo-png-transparent ⋆ Altyra - Desenvolvimento de Software">
            <a:extLst>
              <a:ext uri="{FF2B5EF4-FFF2-40B4-BE49-F238E27FC236}">
                <a16:creationId xmlns:a16="http://schemas.microsoft.com/office/drawing/2014/main" id="{C44B72D4-EAF9-4A69-B33F-62F410152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796" y="5693931"/>
            <a:ext cx="1082894" cy="75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w To Manage And Automate Aws Ebs Snapshots With Powershell - Vmware Cloud  On Aws Logo Transparent, HD Png Download - kindpng">
            <a:extLst>
              <a:ext uri="{FF2B5EF4-FFF2-40B4-BE49-F238E27FC236}">
                <a16:creationId xmlns:a16="http://schemas.microsoft.com/office/drawing/2014/main" id="{1DE0D091-ED4E-4228-A483-19C25FF7B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39" y="1624849"/>
            <a:ext cx="1108327" cy="75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88E1EB20-C789-47E4-AFE8-9BCA194E2AA2}"/>
              </a:ext>
            </a:extLst>
          </p:cNvPr>
          <p:cNvCxnSpPr>
            <a:cxnSpLocks/>
          </p:cNvCxnSpPr>
          <p:nvPr/>
        </p:nvCxnSpPr>
        <p:spPr>
          <a:xfrm>
            <a:off x="3539478" y="3667539"/>
            <a:ext cx="4821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4141F595-20AD-4F10-B44E-AD992603BC05}"/>
              </a:ext>
            </a:extLst>
          </p:cNvPr>
          <p:cNvCxnSpPr>
            <a:cxnSpLocks/>
          </p:cNvCxnSpPr>
          <p:nvPr/>
        </p:nvCxnSpPr>
        <p:spPr>
          <a:xfrm flipV="1">
            <a:off x="3242673" y="2876542"/>
            <a:ext cx="0" cy="348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Imagem 97">
            <a:extLst>
              <a:ext uri="{FF2B5EF4-FFF2-40B4-BE49-F238E27FC236}">
                <a16:creationId xmlns:a16="http://schemas.microsoft.com/office/drawing/2014/main" id="{9128B919-D840-4A36-A248-26BC6470A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24" y="3334678"/>
            <a:ext cx="551320" cy="551320"/>
          </a:xfrm>
          <a:prstGeom prst="rect">
            <a:avLst/>
          </a:prstGeom>
        </p:spPr>
      </p:pic>
      <p:pic>
        <p:nvPicPr>
          <p:cNvPr id="99" name="Imagem 98">
            <a:extLst>
              <a:ext uri="{FF2B5EF4-FFF2-40B4-BE49-F238E27FC236}">
                <a16:creationId xmlns:a16="http://schemas.microsoft.com/office/drawing/2014/main" id="{F48D80DD-4593-4C73-979C-EEE4E3C67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859" y="3339085"/>
            <a:ext cx="572706" cy="572706"/>
          </a:xfrm>
          <a:prstGeom prst="rect">
            <a:avLst/>
          </a:prstGeom>
        </p:spPr>
      </p:pic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CFFE2C86-F9A0-4413-A1B4-A252ED283E1C}"/>
              </a:ext>
            </a:extLst>
          </p:cNvPr>
          <p:cNvCxnSpPr>
            <a:cxnSpLocks/>
          </p:cNvCxnSpPr>
          <p:nvPr/>
        </p:nvCxnSpPr>
        <p:spPr>
          <a:xfrm flipH="1">
            <a:off x="9545668" y="3685159"/>
            <a:ext cx="577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E23A28A2-E8F5-4309-B546-A09755860753}"/>
              </a:ext>
            </a:extLst>
          </p:cNvPr>
          <p:cNvCxnSpPr>
            <a:cxnSpLocks/>
          </p:cNvCxnSpPr>
          <p:nvPr/>
        </p:nvCxnSpPr>
        <p:spPr>
          <a:xfrm flipH="1">
            <a:off x="8066401" y="3691323"/>
            <a:ext cx="577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ector: Angulado 1030">
            <a:extLst>
              <a:ext uri="{FF2B5EF4-FFF2-40B4-BE49-F238E27FC236}">
                <a16:creationId xmlns:a16="http://schemas.microsoft.com/office/drawing/2014/main" id="{81867247-C446-4434-8E1D-3FBFBBD8694D}"/>
              </a:ext>
            </a:extLst>
          </p:cNvPr>
          <p:cNvCxnSpPr>
            <a:cxnSpLocks/>
          </p:cNvCxnSpPr>
          <p:nvPr/>
        </p:nvCxnSpPr>
        <p:spPr>
          <a:xfrm>
            <a:off x="6846861" y="2034836"/>
            <a:ext cx="3371337" cy="11426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34D75C06-CFA0-4BAC-BE21-83CB25A2A432}"/>
              </a:ext>
            </a:extLst>
          </p:cNvPr>
          <p:cNvCxnSpPr>
            <a:cxnSpLocks/>
          </p:cNvCxnSpPr>
          <p:nvPr/>
        </p:nvCxnSpPr>
        <p:spPr>
          <a:xfrm>
            <a:off x="6062227" y="5392096"/>
            <a:ext cx="0" cy="331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7053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157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de Proximidade</dc:title>
  <dc:creator>Aluno</dc:creator>
  <cp:lastModifiedBy>MAYARA MOTA DE SOUZA</cp:lastModifiedBy>
  <cp:revision>22</cp:revision>
  <dcterms:created xsi:type="dcterms:W3CDTF">2021-09-20T14:41:09Z</dcterms:created>
  <dcterms:modified xsi:type="dcterms:W3CDTF">2021-10-14T18:57:14Z</dcterms:modified>
</cp:coreProperties>
</file>