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Quattrocento Sans"/>
      <p:regular r:id="rId18"/>
      <p:bold r:id="rId19"/>
      <p:italic r:id="rId20"/>
      <p:boldItalic r:id="rId21"/>
    </p:embeddedFont>
    <p:embeddedFont>
      <p:font typeface="Gill Sans"/>
      <p:regular r:id="rId22"/>
      <p:bold r:id="rId23"/>
    </p:embeddedFont>
    <p:embeddedFont>
      <p:font typeface="Archiv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22" Type="http://schemas.openxmlformats.org/officeDocument/2006/relationships/font" Target="fonts/GillSans-regular.fntdata"/><Relationship Id="rId21" Type="http://schemas.openxmlformats.org/officeDocument/2006/relationships/font" Target="fonts/QuattrocentoSans-boldItalic.fntdata"/><Relationship Id="rId24" Type="http://schemas.openxmlformats.org/officeDocument/2006/relationships/font" Target="fonts/Archivo-regular.fntdata"/><Relationship Id="rId23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rchivo-italic.fntdata"/><Relationship Id="rId25" Type="http://schemas.openxmlformats.org/officeDocument/2006/relationships/font" Target="fonts/Archivo-bold.fntdata"/><Relationship Id="rId27" Type="http://schemas.openxmlformats.org/officeDocument/2006/relationships/font" Target="fonts/Archiv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QuattrocentoSans-bold.fntdata"/><Relationship Id="rId18" Type="http://schemas.openxmlformats.org/officeDocument/2006/relationships/font" Target="fonts/Quattrocento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05145551df_2_7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g105145551df_2_7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g105145551df_2_7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05145551df_2_7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3" name="Google Shape;843;g105145551df_2_7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g105145551df_2_7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0514555386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2" name="Google Shape;852;g10514555386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g10514555386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05145551df_2_7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g105145551df_2_7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g105145551df_2_7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05145551d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g105145551d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g105145551df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0514555386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g10514555386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g10514555386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05145551df_2_7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9" name="Google Shape;799;g105145551df_2_7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g105145551df_2_7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0514555386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9" name="Google Shape;809;g10514555386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g10514555386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0514555386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8" name="Google Shape;818;g10514555386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g10514555386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0514555386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7" name="Google Shape;827;g10514555386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g10514555386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05145551df_2_7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g105145551df_2_7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g105145551df_2_7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 com subtítulo" showMasterSp="0">
  <p:cSld name="Dois conteúdos com subtítul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4572000" y="530647"/>
            <a:ext cx="3985554" cy="4268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572000" y="1219366"/>
            <a:ext cx="3969544" cy="733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8" name="Google Shape;68;p14"/>
          <p:cNvGrpSpPr/>
          <p:nvPr/>
        </p:nvGrpSpPr>
        <p:grpSpPr>
          <a:xfrm flipH="1">
            <a:off x="4571999" y="1037529"/>
            <a:ext cx="4572000" cy="75600"/>
            <a:chOff x="646015" y="3248308"/>
            <a:chExt cx="3107749" cy="100800"/>
          </a:xfrm>
        </p:grpSpPr>
        <p:cxnSp>
          <p:nvCxnSpPr>
            <p:cNvPr id="69" name="Google Shape;69;p14"/>
            <p:cNvCxnSpPr/>
            <p:nvPr/>
          </p:nvCxnSpPr>
          <p:spPr>
            <a:xfrm>
              <a:off x="646015" y="3290538"/>
              <a:ext cx="3107749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0" name="Google Shape;70;p14"/>
            <p:cNvSpPr/>
            <p:nvPr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71" name="Google Shape;71;p14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14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" name="Google Shape;75;p14"/>
          <p:cNvSpPr txBox="1"/>
          <p:nvPr>
            <p:ph idx="3" type="body"/>
          </p:nvPr>
        </p:nvSpPr>
        <p:spPr>
          <a:xfrm>
            <a:off x="623888" y="2501643"/>
            <a:ext cx="3613377" cy="1686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4" type="body"/>
          </p:nvPr>
        </p:nvSpPr>
        <p:spPr>
          <a:xfrm>
            <a:off x="623888" y="2178968"/>
            <a:ext cx="2186799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5" type="body"/>
          </p:nvPr>
        </p:nvSpPr>
        <p:spPr>
          <a:xfrm>
            <a:off x="4574120" y="2501643"/>
            <a:ext cx="3983434" cy="1686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6" type="body"/>
          </p:nvPr>
        </p:nvSpPr>
        <p:spPr>
          <a:xfrm>
            <a:off x="4574120" y="2178968"/>
            <a:ext cx="2186799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de três conteúdos" showMasterSp="0">
  <p:cSld name="Layout de três conteúdo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3828197" y="530647"/>
            <a:ext cx="4733166" cy="4268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828197" y="1219366"/>
            <a:ext cx="4717396" cy="4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86" name="Google Shape;86;p15"/>
          <p:cNvSpPr/>
          <p:nvPr>
            <p:ph idx="2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7" name="Google Shape;87;p15"/>
          <p:cNvGrpSpPr/>
          <p:nvPr/>
        </p:nvGrpSpPr>
        <p:grpSpPr>
          <a:xfrm flipH="1">
            <a:off x="4260311" y="1031402"/>
            <a:ext cx="4872318" cy="75600"/>
            <a:chOff x="314110" y="3240138"/>
            <a:chExt cx="4056131" cy="100800"/>
          </a:xfrm>
        </p:grpSpPr>
        <p:cxnSp>
          <p:nvCxnSpPr>
            <p:cNvPr id="88" name="Google Shape;88;p15"/>
            <p:cNvCxnSpPr/>
            <p:nvPr/>
          </p:nvCxnSpPr>
          <p:spPr>
            <a:xfrm>
              <a:off x="314110" y="3290538"/>
              <a:ext cx="4023399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9" name="Google Shape;89;p15"/>
            <p:cNvSpPr/>
            <p:nvPr/>
          </p:nvSpPr>
          <p:spPr>
            <a:xfrm>
              <a:off x="4304517" y="3240138"/>
              <a:ext cx="65724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90" name="Google Shape;90;p15"/>
          <p:cNvSpPr txBox="1"/>
          <p:nvPr>
            <p:ph idx="3" type="body"/>
          </p:nvPr>
        </p:nvSpPr>
        <p:spPr>
          <a:xfrm>
            <a:off x="920195" y="3203472"/>
            <a:ext cx="2208276" cy="1064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cxnSp>
        <p:nvCxnSpPr>
          <p:cNvPr id="91" name="Google Shape;91;p15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5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3" name="Google Shape;93;p15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5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5"/>
          <p:cNvSpPr txBox="1"/>
          <p:nvPr>
            <p:ph idx="4" type="body"/>
          </p:nvPr>
        </p:nvSpPr>
        <p:spPr>
          <a:xfrm>
            <a:off x="920195" y="2893958"/>
            <a:ext cx="2208276" cy="2462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96" name="Google Shape;96;p15"/>
          <p:cNvSpPr/>
          <p:nvPr>
            <p:ph idx="5" type="body"/>
          </p:nvPr>
        </p:nvSpPr>
        <p:spPr>
          <a:xfrm>
            <a:off x="920195" y="2070388"/>
            <a:ext cx="733806" cy="733806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5300"/>
              <a:buNone/>
              <a:defRPr b="1" sz="5300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6" type="body"/>
          </p:nvPr>
        </p:nvSpPr>
        <p:spPr>
          <a:xfrm>
            <a:off x="3653486" y="3203472"/>
            <a:ext cx="2208276" cy="1064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98" name="Google Shape;98;p15"/>
          <p:cNvSpPr/>
          <p:nvPr>
            <p:ph idx="7" type="body"/>
          </p:nvPr>
        </p:nvSpPr>
        <p:spPr>
          <a:xfrm>
            <a:off x="3653486" y="2070388"/>
            <a:ext cx="733806" cy="733806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5300"/>
              <a:buNone/>
              <a:defRPr b="1" sz="5300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8" type="body"/>
          </p:nvPr>
        </p:nvSpPr>
        <p:spPr>
          <a:xfrm>
            <a:off x="3653486" y="2893958"/>
            <a:ext cx="2208276" cy="2462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9" type="body"/>
          </p:nvPr>
        </p:nvSpPr>
        <p:spPr>
          <a:xfrm>
            <a:off x="6386777" y="3203472"/>
            <a:ext cx="2208276" cy="1064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101" name="Google Shape;101;p15"/>
          <p:cNvSpPr/>
          <p:nvPr>
            <p:ph idx="13" type="body"/>
          </p:nvPr>
        </p:nvSpPr>
        <p:spPr>
          <a:xfrm>
            <a:off x="6386777" y="2070388"/>
            <a:ext cx="733806" cy="733806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5300"/>
              <a:buNone/>
              <a:defRPr b="1" sz="5300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4" type="body"/>
          </p:nvPr>
        </p:nvSpPr>
        <p:spPr>
          <a:xfrm>
            <a:off x="6386777" y="2893958"/>
            <a:ext cx="2208276" cy="2462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cxnSp>
        <p:nvCxnSpPr>
          <p:cNvPr id="103" name="Google Shape;103;p15"/>
          <p:cNvCxnSpPr/>
          <p:nvPr/>
        </p:nvCxnSpPr>
        <p:spPr>
          <a:xfrm>
            <a:off x="1654001" y="2442080"/>
            <a:ext cx="199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4387379" y="2441839"/>
            <a:ext cx="199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com Logotipo" showMasterSp="0">
  <p:cSld name="Slide de Título com Logotipo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0" y="0"/>
            <a:ext cx="9144000" cy="331241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840" r="-84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16"/>
          <p:cNvSpPr txBox="1"/>
          <p:nvPr>
            <p:ph type="ctrTitle"/>
          </p:nvPr>
        </p:nvSpPr>
        <p:spPr>
          <a:xfrm>
            <a:off x="1143000" y="1847239"/>
            <a:ext cx="6858000" cy="133957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Gill San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0" y="3312414"/>
            <a:ext cx="9144000" cy="1831086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1143000" y="3551022"/>
            <a:ext cx="6858000" cy="344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13" name="Google Shape;113;p16"/>
          <p:cNvSpPr/>
          <p:nvPr>
            <p:ph idx="2" type="pic"/>
          </p:nvPr>
        </p:nvSpPr>
        <p:spPr>
          <a:xfrm>
            <a:off x="4016502" y="879737"/>
            <a:ext cx="1110996" cy="569214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4" name="Google Shape;114;p16"/>
          <p:cNvGrpSpPr/>
          <p:nvPr/>
        </p:nvGrpSpPr>
        <p:grpSpPr>
          <a:xfrm>
            <a:off x="2177119" y="1690497"/>
            <a:ext cx="4902882" cy="75438"/>
            <a:chOff x="3631692" y="2253996"/>
            <a:chExt cx="6537176" cy="100584"/>
          </a:xfrm>
        </p:grpSpPr>
        <p:sp>
          <p:nvSpPr>
            <p:cNvPr id="115" name="Google Shape;115;p16"/>
            <p:cNvSpPr/>
            <p:nvPr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16" name="Google Shape;116;p16"/>
            <p:cNvCxnSpPr/>
            <p:nvPr/>
          </p:nvCxnSpPr>
          <p:spPr>
            <a:xfrm>
              <a:off x="3681979" y="2307679"/>
              <a:ext cx="6444000" cy="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7" name="Google Shape;117;p16"/>
            <p:cNvSpPr/>
            <p:nvPr/>
          </p:nvSpPr>
          <p:spPr>
            <a:xfrm>
              <a:off x="10068284" y="2253996"/>
              <a:ext cx="100584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3489436" y="3979022"/>
            <a:ext cx="2165129" cy="75438"/>
            <a:chOff x="3631690" y="2253996"/>
            <a:chExt cx="5028467" cy="100584"/>
          </a:xfrm>
        </p:grpSpPr>
        <p:sp>
          <p:nvSpPr>
            <p:cNvPr id="119" name="Google Shape;119;p16"/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20" name="Google Shape;120;p16"/>
            <p:cNvCxnSpPr/>
            <p:nvPr/>
          </p:nvCxnSpPr>
          <p:spPr>
            <a:xfrm>
              <a:off x="3681984" y="2307679"/>
              <a:ext cx="4828032" cy="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1" name="Google Shape;121;p16"/>
            <p:cNvSpPr/>
            <p:nvPr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 com Imagem" showMasterSp="0">
  <p:cSld name="Cabeçalho da Seção com Imagem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>
            <p:ph idx="2" type="pic"/>
          </p:nvPr>
        </p:nvSpPr>
        <p:spPr>
          <a:xfrm>
            <a:off x="0" y="0"/>
            <a:ext cx="456247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17"/>
          <p:cNvSpPr/>
          <p:nvPr/>
        </p:nvSpPr>
        <p:spPr>
          <a:xfrm>
            <a:off x="4562856" y="0"/>
            <a:ext cx="4581144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5077326" y="1600199"/>
            <a:ext cx="3464218" cy="18693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Gill San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29" name="Google Shape;129;p17"/>
          <p:cNvGrpSpPr/>
          <p:nvPr/>
        </p:nvGrpSpPr>
        <p:grpSpPr>
          <a:xfrm>
            <a:off x="5077326" y="1460559"/>
            <a:ext cx="3445537" cy="76830"/>
            <a:chOff x="3631690" y="2252140"/>
            <a:chExt cx="8002167" cy="102440"/>
          </a:xfrm>
        </p:grpSpPr>
        <p:sp>
          <p:nvSpPr>
            <p:cNvPr id="130" name="Google Shape;130;p17"/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31" name="Google Shape;131;p17"/>
            <p:cNvCxnSpPr/>
            <p:nvPr/>
          </p:nvCxnSpPr>
          <p:spPr>
            <a:xfrm>
              <a:off x="3681983" y="2307679"/>
              <a:ext cx="7901053" cy="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2" name="Google Shape;132;p17"/>
            <p:cNvSpPr/>
            <p:nvPr/>
          </p:nvSpPr>
          <p:spPr>
            <a:xfrm>
              <a:off x="11458277" y="2252140"/>
              <a:ext cx="175579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3" name="Google Shape;133;p17"/>
          <p:cNvGrpSpPr/>
          <p:nvPr/>
        </p:nvGrpSpPr>
        <p:grpSpPr>
          <a:xfrm>
            <a:off x="5077326" y="3490563"/>
            <a:ext cx="3452608" cy="75438"/>
            <a:chOff x="3631690" y="2253996"/>
            <a:chExt cx="8018589" cy="100584"/>
          </a:xfrm>
        </p:grpSpPr>
        <p:sp>
          <p:nvSpPr>
            <p:cNvPr id="134" name="Google Shape;134;p17"/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35" name="Google Shape;135;p17"/>
            <p:cNvCxnSpPr/>
            <p:nvPr/>
          </p:nvCxnSpPr>
          <p:spPr>
            <a:xfrm>
              <a:off x="3681984" y="2307679"/>
              <a:ext cx="7901054" cy="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6" name="Google Shape;136;p17"/>
            <p:cNvSpPr/>
            <p:nvPr/>
          </p:nvSpPr>
          <p:spPr>
            <a:xfrm>
              <a:off x="11474700" y="2253996"/>
              <a:ext cx="175579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7" name="Google Shape;137;p17"/>
          <p:cNvSpPr txBox="1"/>
          <p:nvPr>
            <p:ph idx="1" type="subTitle"/>
          </p:nvPr>
        </p:nvSpPr>
        <p:spPr>
          <a:xfrm>
            <a:off x="5077325" y="3667083"/>
            <a:ext cx="3464218" cy="442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8" name="Google Shape;138;p17"/>
          <p:cNvSpPr/>
          <p:nvPr>
            <p:ph idx="3" type="pic"/>
          </p:nvPr>
        </p:nvSpPr>
        <p:spPr>
          <a:xfrm>
            <a:off x="2779776" y="2309701"/>
            <a:ext cx="1110996" cy="56921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com Imagem" showMasterSp="0">
  <p:cSld name="Título e Conteúdo com Imagem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602457" y="1568267"/>
            <a:ext cx="3766455" cy="6032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620078" y="2433425"/>
            <a:ext cx="3154428" cy="4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6" name="Google Shape;146;p18"/>
          <p:cNvSpPr/>
          <p:nvPr>
            <p:ph idx="2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7" name="Google Shape;147;p18"/>
          <p:cNvGrpSpPr/>
          <p:nvPr/>
        </p:nvGrpSpPr>
        <p:grpSpPr>
          <a:xfrm>
            <a:off x="0" y="2245461"/>
            <a:ext cx="2724266" cy="75600"/>
            <a:chOff x="0" y="3240138"/>
            <a:chExt cx="3632355" cy="100800"/>
          </a:xfrm>
        </p:grpSpPr>
        <p:cxnSp>
          <p:nvCxnSpPr>
            <p:cNvPr id="148" name="Google Shape;148;p18"/>
            <p:cNvCxnSpPr/>
            <p:nvPr/>
          </p:nvCxnSpPr>
          <p:spPr>
            <a:xfrm>
              <a:off x="0" y="3290538"/>
              <a:ext cx="35640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9" name="Google Shape;149;p18"/>
            <p:cNvSpPr/>
            <p:nvPr/>
          </p:nvSpPr>
          <p:spPr>
            <a:xfrm>
              <a:off x="3531555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50" name="Google Shape;150;p18"/>
          <p:cNvSpPr txBox="1"/>
          <p:nvPr>
            <p:ph idx="3" type="body"/>
          </p:nvPr>
        </p:nvSpPr>
        <p:spPr>
          <a:xfrm>
            <a:off x="611790" y="2902012"/>
            <a:ext cx="3161401" cy="996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151" name="Google Shape;151;p18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2" name="Google Shape;152;p18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18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18"/>
          <p:cNvSpPr/>
          <p:nvPr>
            <p:ph idx="4" type="pic"/>
          </p:nvPr>
        </p:nvSpPr>
        <p:spPr>
          <a:xfrm>
            <a:off x="4577252" y="1867900"/>
            <a:ext cx="4562475" cy="194081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de título, imagem e conteúdo" showMasterSp="0">
  <p:cSld name="Layout de título, imagem e conteúdo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8" name="Google Shape;158;p19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19"/>
          <p:cNvSpPr txBox="1"/>
          <p:nvPr>
            <p:ph type="title"/>
          </p:nvPr>
        </p:nvSpPr>
        <p:spPr>
          <a:xfrm>
            <a:off x="5170943" y="817588"/>
            <a:ext cx="3370600" cy="6032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5170943" y="1682746"/>
            <a:ext cx="3354831" cy="4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163" name="Google Shape;163;p19"/>
          <p:cNvSpPr/>
          <p:nvPr>
            <p:ph idx="2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4" name="Google Shape;164;p19"/>
          <p:cNvGrpSpPr/>
          <p:nvPr/>
        </p:nvGrpSpPr>
        <p:grpSpPr>
          <a:xfrm flipH="1">
            <a:off x="5193506" y="1494782"/>
            <a:ext cx="3950494" cy="75600"/>
            <a:chOff x="0" y="3240138"/>
            <a:chExt cx="3434400" cy="100800"/>
          </a:xfrm>
        </p:grpSpPr>
        <p:cxnSp>
          <p:nvCxnSpPr>
            <p:cNvPr id="165" name="Google Shape;165;p19"/>
            <p:cNvCxnSpPr/>
            <p:nvPr/>
          </p:nvCxnSpPr>
          <p:spPr>
            <a:xfrm>
              <a:off x="0" y="3290538"/>
              <a:ext cx="33840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6" name="Google Shape;166;p19"/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67" name="Google Shape;167;p19"/>
          <p:cNvSpPr txBox="1"/>
          <p:nvPr>
            <p:ph idx="3" type="body"/>
          </p:nvPr>
        </p:nvSpPr>
        <p:spPr>
          <a:xfrm>
            <a:off x="5170943" y="2151332"/>
            <a:ext cx="3362247" cy="18244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cxnSp>
        <p:nvCxnSpPr>
          <p:cNvPr id="168" name="Google Shape;168;p19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19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70" name="Google Shape;170;p19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19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2" name="Google Shape;172;p19"/>
          <p:cNvSpPr/>
          <p:nvPr>
            <p:ph idx="4" type="pic"/>
          </p:nvPr>
        </p:nvSpPr>
        <p:spPr>
          <a:xfrm>
            <a:off x="2140808" y="1104138"/>
            <a:ext cx="2434653" cy="403936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de título e conteúdo versão 2" showMasterSp="0">
  <p:cSld name="Layout de título e conteúdo versão 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5" name="Google Shape;175;p20"/>
          <p:cNvSpPr txBox="1"/>
          <p:nvPr>
            <p:ph type="title"/>
          </p:nvPr>
        </p:nvSpPr>
        <p:spPr>
          <a:xfrm>
            <a:off x="602457" y="1664519"/>
            <a:ext cx="3766455" cy="6032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9" name="Google Shape;179;p20"/>
          <p:cNvSpPr/>
          <p:nvPr>
            <p:ph idx="2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0" name="Google Shape;180;p20"/>
          <p:cNvGrpSpPr/>
          <p:nvPr/>
        </p:nvGrpSpPr>
        <p:grpSpPr>
          <a:xfrm>
            <a:off x="0" y="2341713"/>
            <a:ext cx="2455606" cy="75600"/>
            <a:chOff x="0" y="3240138"/>
            <a:chExt cx="3274141" cy="100800"/>
          </a:xfrm>
        </p:grpSpPr>
        <p:cxnSp>
          <p:nvCxnSpPr>
            <p:cNvPr id="181" name="Google Shape;181;p20"/>
            <p:cNvCxnSpPr/>
            <p:nvPr/>
          </p:nvCxnSpPr>
          <p:spPr>
            <a:xfrm>
              <a:off x="0" y="3290538"/>
              <a:ext cx="32040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2" name="Google Shape;182;p20"/>
            <p:cNvSpPr/>
            <p:nvPr/>
          </p:nvSpPr>
          <p:spPr>
            <a:xfrm>
              <a:off x="3173341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83" name="Google Shape;183;p20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84" name="Google Shape;184;p20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20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86" name="Google Shape;186;p20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611790" y="2544150"/>
            <a:ext cx="3757121" cy="165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188" name="Google Shape;188;p20"/>
          <p:cNvSpPr/>
          <p:nvPr>
            <p:ph idx="3" type="pic"/>
          </p:nvPr>
        </p:nvSpPr>
        <p:spPr>
          <a:xfrm>
            <a:off x="4581267" y="-15625"/>
            <a:ext cx="3934083" cy="403936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de conteúdo de ícones" showMasterSp="0">
  <p:cSld name="Layout de conteúdo de ícone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1" name="Google Shape;191;p21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4" name="Google Shape;194;p21"/>
          <p:cNvSpPr txBox="1"/>
          <p:nvPr>
            <p:ph type="title"/>
          </p:nvPr>
        </p:nvSpPr>
        <p:spPr>
          <a:xfrm>
            <a:off x="4800238" y="530647"/>
            <a:ext cx="3370600" cy="4268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4800238" y="1219366"/>
            <a:ext cx="3354831" cy="4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196" name="Google Shape;196;p21"/>
          <p:cNvSpPr/>
          <p:nvPr>
            <p:ph idx="2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7" name="Google Shape;197;p21"/>
          <p:cNvGrpSpPr/>
          <p:nvPr/>
        </p:nvGrpSpPr>
        <p:grpSpPr>
          <a:xfrm flipH="1">
            <a:off x="4822801" y="1031402"/>
            <a:ext cx="4321199" cy="75600"/>
            <a:chOff x="-322276" y="3240138"/>
            <a:chExt cx="3756676" cy="100800"/>
          </a:xfrm>
        </p:grpSpPr>
        <p:cxnSp>
          <p:nvCxnSpPr>
            <p:cNvPr id="198" name="Google Shape;198;p21"/>
            <p:cNvCxnSpPr/>
            <p:nvPr/>
          </p:nvCxnSpPr>
          <p:spPr>
            <a:xfrm>
              <a:off x="-322276" y="3290538"/>
              <a:ext cx="3706276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9" name="Google Shape;199;p21"/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00" name="Google Shape;200;p21"/>
          <p:cNvSpPr txBox="1"/>
          <p:nvPr>
            <p:ph idx="3" type="body"/>
          </p:nvPr>
        </p:nvSpPr>
        <p:spPr>
          <a:xfrm>
            <a:off x="2190352" y="2468880"/>
            <a:ext cx="2002536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cxnSp>
        <p:nvCxnSpPr>
          <p:cNvPr id="201" name="Google Shape;201;p21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21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21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5" name="Google Shape;205;p21"/>
          <p:cNvSpPr/>
          <p:nvPr>
            <p:ph idx="4" type="pic"/>
          </p:nvPr>
        </p:nvSpPr>
        <p:spPr>
          <a:xfrm>
            <a:off x="1567845" y="2455164"/>
            <a:ext cx="480060" cy="493776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1"/>
          <p:cNvSpPr txBox="1"/>
          <p:nvPr>
            <p:ph idx="5" type="body"/>
          </p:nvPr>
        </p:nvSpPr>
        <p:spPr>
          <a:xfrm>
            <a:off x="623888" y="2468880"/>
            <a:ext cx="907018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idx="6" type="body"/>
          </p:nvPr>
        </p:nvSpPr>
        <p:spPr>
          <a:xfrm>
            <a:off x="2190352" y="3320706"/>
            <a:ext cx="2002536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208" name="Google Shape;208;p21"/>
          <p:cNvSpPr/>
          <p:nvPr>
            <p:ph idx="7" type="pic"/>
          </p:nvPr>
        </p:nvSpPr>
        <p:spPr>
          <a:xfrm>
            <a:off x="1567845" y="3306990"/>
            <a:ext cx="480060" cy="493776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21"/>
          <p:cNvSpPr txBox="1"/>
          <p:nvPr>
            <p:ph idx="8" type="body"/>
          </p:nvPr>
        </p:nvSpPr>
        <p:spPr>
          <a:xfrm>
            <a:off x="623888" y="3320706"/>
            <a:ext cx="907018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210" name="Google Shape;210;p21"/>
          <p:cNvSpPr txBox="1"/>
          <p:nvPr>
            <p:ph idx="9" type="body"/>
          </p:nvPr>
        </p:nvSpPr>
        <p:spPr>
          <a:xfrm>
            <a:off x="6412069" y="2468880"/>
            <a:ext cx="2002536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211" name="Google Shape;211;p21"/>
          <p:cNvSpPr/>
          <p:nvPr>
            <p:ph idx="13" type="pic"/>
          </p:nvPr>
        </p:nvSpPr>
        <p:spPr>
          <a:xfrm>
            <a:off x="5789563" y="2455164"/>
            <a:ext cx="480060" cy="493776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21"/>
          <p:cNvSpPr txBox="1"/>
          <p:nvPr>
            <p:ph idx="14" type="body"/>
          </p:nvPr>
        </p:nvSpPr>
        <p:spPr>
          <a:xfrm>
            <a:off x="4845605" y="2468880"/>
            <a:ext cx="907018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213" name="Google Shape;213;p21"/>
          <p:cNvSpPr txBox="1"/>
          <p:nvPr>
            <p:ph idx="15" type="body"/>
          </p:nvPr>
        </p:nvSpPr>
        <p:spPr>
          <a:xfrm>
            <a:off x="6412069" y="3320706"/>
            <a:ext cx="2002536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214" name="Google Shape;214;p21"/>
          <p:cNvSpPr/>
          <p:nvPr>
            <p:ph idx="16" type="pic"/>
          </p:nvPr>
        </p:nvSpPr>
        <p:spPr>
          <a:xfrm>
            <a:off x="5789563" y="3306990"/>
            <a:ext cx="480060" cy="493776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21"/>
          <p:cNvSpPr txBox="1"/>
          <p:nvPr>
            <p:ph idx="17" type="body"/>
          </p:nvPr>
        </p:nvSpPr>
        <p:spPr>
          <a:xfrm>
            <a:off x="4845605" y="3320706"/>
            <a:ext cx="907018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de monitor e conteúdo" showMasterSp="0">
  <p:cSld name="Layout de monitor e conteúdo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8" name="Google Shape;218;p22"/>
          <p:cNvSpPr txBox="1"/>
          <p:nvPr>
            <p:ph type="title"/>
          </p:nvPr>
        </p:nvSpPr>
        <p:spPr>
          <a:xfrm>
            <a:off x="602457" y="1568267"/>
            <a:ext cx="3348037" cy="6032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620078" y="2433425"/>
            <a:ext cx="3332374" cy="4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220" name="Google Shape;220;p22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4644122" y="1076350"/>
            <a:ext cx="3881628" cy="314096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1502" l="0" r="0" t="1503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4" name="Google Shape;224;p22"/>
          <p:cNvSpPr/>
          <p:nvPr>
            <p:ph idx="2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25" name="Google Shape;225;p22"/>
          <p:cNvGrpSpPr/>
          <p:nvPr/>
        </p:nvGrpSpPr>
        <p:grpSpPr>
          <a:xfrm>
            <a:off x="0" y="2245461"/>
            <a:ext cx="2476819" cy="75600"/>
            <a:chOff x="0" y="3240138"/>
            <a:chExt cx="3302426" cy="100800"/>
          </a:xfrm>
        </p:grpSpPr>
        <p:cxnSp>
          <p:nvCxnSpPr>
            <p:cNvPr id="226" name="Google Shape;226;p22"/>
            <p:cNvCxnSpPr/>
            <p:nvPr/>
          </p:nvCxnSpPr>
          <p:spPr>
            <a:xfrm>
              <a:off x="0" y="3290538"/>
              <a:ext cx="32400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7" name="Google Shape;227;p22"/>
            <p:cNvSpPr/>
            <p:nvPr/>
          </p:nvSpPr>
          <p:spPr>
            <a:xfrm>
              <a:off x="3201626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28" name="Google Shape;228;p22"/>
          <p:cNvSpPr txBox="1"/>
          <p:nvPr>
            <p:ph idx="3" type="body"/>
          </p:nvPr>
        </p:nvSpPr>
        <p:spPr>
          <a:xfrm>
            <a:off x="611790" y="2902012"/>
            <a:ext cx="3339740" cy="996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229" name="Google Shape;229;p22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30" name="Google Shape;230;p22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1" name="Google Shape;231;p22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32" name="Google Shape;232;p22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" name="Google Shape;233;p22"/>
          <p:cNvSpPr/>
          <p:nvPr>
            <p:ph idx="4" type="pic"/>
          </p:nvPr>
        </p:nvSpPr>
        <p:spPr>
          <a:xfrm>
            <a:off x="4772122" y="1255456"/>
            <a:ext cx="3640471" cy="2356055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de conteúdo de título e subtítulo" showMasterSp="0">
  <p:cSld name="Layout de conteúdo de título e subtítulo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/>
          <p:nvPr>
            <p:ph idx="2" type="pic"/>
          </p:nvPr>
        </p:nvSpPr>
        <p:spPr>
          <a:xfrm>
            <a:off x="0" y="1261872"/>
            <a:ext cx="9143999" cy="2619756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7" name="Google Shape;237;p23"/>
          <p:cNvSpPr txBox="1"/>
          <p:nvPr>
            <p:ph type="title"/>
          </p:nvPr>
        </p:nvSpPr>
        <p:spPr>
          <a:xfrm>
            <a:off x="2897982" y="522438"/>
            <a:ext cx="3348037" cy="4268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23"/>
          <p:cNvSpPr txBox="1"/>
          <p:nvPr>
            <p:ph idx="1" type="body"/>
          </p:nvPr>
        </p:nvSpPr>
        <p:spPr>
          <a:xfrm>
            <a:off x="2913645" y="1487314"/>
            <a:ext cx="3332374" cy="4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239" name="Google Shape;239;p23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0" name="Google Shape;240;p23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23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2" name="Google Shape;242;p23"/>
          <p:cNvSpPr/>
          <p:nvPr>
            <p:ph idx="3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23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44" name="Google Shape;244;p23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" name="Google Shape;245;p23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46" name="Google Shape;246;p23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47" name="Google Shape;247;p23"/>
          <p:cNvGrpSpPr/>
          <p:nvPr/>
        </p:nvGrpSpPr>
        <p:grpSpPr>
          <a:xfrm>
            <a:off x="3829156" y="1029962"/>
            <a:ext cx="1513968" cy="75600"/>
            <a:chOff x="3092916" y="1373283"/>
            <a:chExt cx="2018624" cy="100800"/>
          </a:xfrm>
        </p:grpSpPr>
        <p:grpSp>
          <p:nvGrpSpPr>
            <p:cNvPr id="248" name="Google Shape;248;p23"/>
            <p:cNvGrpSpPr/>
            <p:nvPr/>
          </p:nvGrpSpPr>
          <p:grpSpPr>
            <a:xfrm>
              <a:off x="3149478" y="1373283"/>
              <a:ext cx="1962062" cy="100800"/>
              <a:chOff x="0" y="3237441"/>
              <a:chExt cx="1962062" cy="100800"/>
            </a:xfrm>
          </p:grpSpPr>
          <p:cxnSp>
            <p:nvCxnSpPr>
              <p:cNvPr id="249" name="Google Shape;249;p23"/>
              <p:cNvCxnSpPr/>
              <p:nvPr/>
            </p:nvCxnSpPr>
            <p:spPr>
              <a:xfrm>
                <a:off x="0" y="3290538"/>
                <a:ext cx="189280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50" name="Google Shape;250;p23"/>
              <p:cNvSpPr/>
              <p:nvPr/>
            </p:nvSpPr>
            <p:spPr>
              <a:xfrm>
                <a:off x="1861262" y="3237441"/>
                <a:ext cx="100800" cy="1008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51" name="Google Shape;251;p23"/>
            <p:cNvSpPr/>
            <p:nvPr/>
          </p:nvSpPr>
          <p:spPr>
            <a:xfrm>
              <a:off x="3092916" y="1373283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 de números" showMasterSp="0">
  <p:cSld name="Comparação de números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4" name="Google Shape;254;p24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5" name="Google Shape;255;p24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24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7" name="Google Shape;257;p24"/>
          <p:cNvSpPr txBox="1"/>
          <p:nvPr>
            <p:ph type="title"/>
          </p:nvPr>
        </p:nvSpPr>
        <p:spPr>
          <a:xfrm>
            <a:off x="3219012" y="530647"/>
            <a:ext cx="5338542" cy="4268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3219012" y="1219366"/>
            <a:ext cx="5322532" cy="733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259" name="Google Shape;259;p24"/>
          <p:cNvSpPr/>
          <p:nvPr>
            <p:ph idx="2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60" name="Google Shape;260;p24"/>
          <p:cNvGrpSpPr/>
          <p:nvPr/>
        </p:nvGrpSpPr>
        <p:grpSpPr>
          <a:xfrm flipH="1">
            <a:off x="3235861" y="1031402"/>
            <a:ext cx="5908322" cy="75600"/>
            <a:chOff x="245426" y="3240138"/>
            <a:chExt cx="4016100" cy="100800"/>
          </a:xfrm>
        </p:grpSpPr>
        <p:cxnSp>
          <p:nvCxnSpPr>
            <p:cNvPr id="261" name="Google Shape;261;p24"/>
            <p:cNvCxnSpPr>
              <a:endCxn id="262" idx="6"/>
            </p:cNvCxnSpPr>
            <p:nvPr/>
          </p:nvCxnSpPr>
          <p:spPr>
            <a:xfrm>
              <a:off x="245426" y="3290538"/>
              <a:ext cx="40161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2" name="Google Shape;262;p24"/>
            <p:cNvSpPr/>
            <p:nvPr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63" name="Google Shape;263;p24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4" name="Google Shape;264;p24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65" name="Google Shape;265;p24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24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7" name="Google Shape;267;p24"/>
          <p:cNvSpPr txBox="1"/>
          <p:nvPr>
            <p:ph idx="3" type="body"/>
          </p:nvPr>
        </p:nvSpPr>
        <p:spPr>
          <a:xfrm>
            <a:off x="587792" y="2476456"/>
            <a:ext cx="2556182" cy="733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5300"/>
              <a:buNone/>
              <a:defRPr b="1" sz="5300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8" name="Google Shape;268;p24"/>
          <p:cNvSpPr txBox="1"/>
          <p:nvPr>
            <p:ph idx="4" type="body"/>
          </p:nvPr>
        </p:nvSpPr>
        <p:spPr>
          <a:xfrm>
            <a:off x="4287247" y="2545871"/>
            <a:ext cx="4258725" cy="733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269" name="Google Shape;269;p24"/>
          <p:cNvSpPr txBox="1"/>
          <p:nvPr>
            <p:ph idx="5" type="body"/>
          </p:nvPr>
        </p:nvSpPr>
        <p:spPr>
          <a:xfrm>
            <a:off x="3219012" y="2545871"/>
            <a:ext cx="1049324" cy="733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270" name="Google Shape;270;p24"/>
          <p:cNvSpPr txBox="1"/>
          <p:nvPr>
            <p:ph idx="6" type="body"/>
          </p:nvPr>
        </p:nvSpPr>
        <p:spPr>
          <a:xfrm>
            <a:off x="587792" y="3445997"/>
            <a:ext cx="2556182" cy="733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5300"/>
              <a:buNone/>
              <a:defRPr b="1" sz="5300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1" name="Google Shape;271;p24"/>
          <p:cNvSpPr txBox="1"/>
          <p:nvPr>
            <p:ph idx="7" type="body"/>
          </p:nvPr>
        </p:nvSpPr>
        <p:spPr>
          <a:xfrm>
            <a:off x="4287247" y="3515412"/>
            <a:ext cx="4258725" cy="733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272" name="Google Shape;272;p24"/>
          <p:cNvSpPr txBox="1"/>
          <p:nvPr>
            <p:ph idx="8" type="body"/>
          </p:nvPr>
        </p:nvSpPr>
        <p:spPr>
          <a:xfrm>
            <a:off x="3219012" y="3515412"/>
            <a:ext cx="1049324" cy="733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de conteúdo com círculos" showMasterSp="0">
  <p:cSld name="Layout de conteúdo com círculo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5" name="Google Shape;275;p25"/>
          <p:cNvSpPr txBox="1"/>
          <p:nvPr>
            <p:ph type="title"/>
          </p:nvPr>
        </p:nvSpPr>
        <p:spPr>
          <a:xfrm>
            <a:off x="602457" y="2431984"/>
            <a:ext cx="3348037" cy="882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6" name="Google Shape;276;p25"/>
          <p:cNvSpPr txBox="1"/>
          <p:nvPr>
            <p:ph idx="1" type="body"/>
          </p:nvPr>
        </p:nvSpPr>
        <p:spPr>
          <a:xfrm>
            <a:off x="620078" y="3654711"/>
            <a:ext cx="3332374" cy="66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277" name="Google Shape;277;p25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8" name="Google Shape;278;p25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9" name="Google Shape;279;p25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0" name="Google Shape;280;p25"/>
          <p:cNvSpPr/>
          <p:nvPr>
            <p:ph idx="2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1" name="Google Shape;281;p25"/>
          <p:cNvGrpSpPr/>
          <p:nvPr/>
        </p:nvGrpSpPr>
        <p:grpSpPr>
          <a:xfrm>
            <a:off x="0" y="3436037"/>
            <a:ext cx="3624240" cy="75600"/>
            <a:chOff x="-1228304" y="3240138"/>
            <a:chExt cx="4832320" cy="100800"/>
          </a:xfrm>
        </p:grpSpPr>
        <p:cxnSp>
          <p:nvCxnSpPr>
            <p:cNvPr id="282" name="Google Shape;282;p25"/>
            <p:cNvCxnSpPr/>
            <p:nvPr/>
          </p:nvCxnSpPr>
          <p:spPr>
            <a:xfrm>
              <a:off x="-1228304" y="3290538"/>
              <a:ext cx="47880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3" name="Google Shape;283;p25"/>
            <p:cNvSpPr/>
            <p:nvPr/>
          </p:nvSpPr>
          <p:spPr>
            <a:xfrm>
              <a:off x="3503216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84" name="Google Shape;284;p25"/>
          <p:cNvSpPr txBox="1"/>
          <p:nvPr>
            <p:ph idx="3" type="body"/>
          </p:nvPr>
        </p:nvSpPr>
        <p:spPr>
          <a:xfrm>
            <a:off x="4149767" y="3413614"/>
            <a:ext cx="4391777" cy="906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285" name="Google Shape;285;p25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86" name="Google Shape;286;p25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7" name="Google Shape;287;p25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88" name="Google Shape;288;p25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9" name="Google Shape;289;p25"/>
          <p:cNvSpPr/>
          <p:nvPr/>
        </p:nvSpPr>
        <p:spPr>
          <a:xfrm>
            <a:off x="2712720" y="644749"/>
            <a:ext cx="1591056" cy="1591056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0" name="Google Shape;290;p25"/>
          <p:cNvSpPr/>
          <p:nvPr/>
        </p:nvSpPr>
        <p:spPr>
          <a:xfrm>
            <a:off x="4142224" y="627460"/>
            <a:ext cx="2112264" cy="211226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1" name="Google Shape;291;p25"/>
          <p:cNvSpPr/>
          <p:nvPr/>
        </p:nvSpPr>
        <p:spPr>
          <a:xfrm>
            <a:off x="6092936" y="644749"/>
            <a:ext cx="2455164" cy="245516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2" name="Google Shape;292;p25"/>
          <p:cNvSpPr txBox="1"/>
          <p:nvPr>
            <p:ph idx="4" type="body"/>
          </p:nvPr>
        </p:nvSpPr>
        <p:spPr>
          <a:xfrm>
            <a:off x="2888948" y="1036741"/>
            <a:ext cx="1260819" cy="733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5300"/>
              <a:buNone/>
              <a:defRPr b="1" sz="5300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3" name="Google Shape;293;p25"/>
          <p:cNvSpPr txBox="1"/>
          <p:nvPr>
            <p:ph idx="5" type="body"/>
          </p:nvPr>
        </p:nvSpPr>
        <p:spPr>
          <a:xfrm>
            <a:off x="2945643" y="1772768"/>
            <a:ext cx="1139886" cy="462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294" name="Google Shape;294;p25"/>
          <p:cNvSpPr txBox="1"/>
          <p:nvPr>
            <p:ph idx="6" type="body"/>
          </p:nvPr>
        </p:nvSpPr>
        <p:spPr>
          <a:xfrm>
            <a:off x="2854599" y="889381"/>
            <a:ext cx="1139886" cy="187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295" name="Google Shape;295;p25"/>
          <p:cNvSpPr txBox="1"/>
          <p:nvPr>
            <p:ph idx="7" type="body"/>
          </p:nvPr>
        </p:nvSpPr>
        <p:spPr>
          <a:xfrm>
            <a:off x="4585121" y="1325923"/>
            <a:ext cx="1260819" cy="733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5300"/>
              <a:buNone/>
              <a:defRPr b="1" sz="5300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6" name="Google Shape;296;p25"/>
          <p:cNvSpPr txBox="1"/>
          <p:nvPr>
            <p:ph idx="8" type="body"/>
          </p:nvPr>
        </p:nvSpPr>
        <p:spPr>
          <a:xfrm>
            <a:off x="4641816" y="2065004"/>
            <a:ext cx="1139886" cy="462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297" name="Google Shape;297;p25"/>
          <p:cNvSpPr txBox="1"/>
          <p:nvPr>
            <p:ph idx="9" type="body"/>
          </p:nvPr>
        </p:nvSpPr>
        <p:spPr>
          <a:xfrm>
            <a:off x="4550772" y="1153241"/>
            <a:ext cx="1139886" cy="187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298" name="Google Shape;298;p25"/>
          <p:cNvSpPr txBox="1"/>
          <p:nvPr>
            <p:ph idx="13" type="body"/>
          </p:nvPr>
        </p:nvSpPr>
        <p:spPr>
          <a:xfrm>
            <a:off x="6535833" y="1536846"/>
            <a:ext cx="1507815" cy="733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5300"/>
              <a:buNone/>
              <a:defRPr b="1" sz="5300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9" name="Google Shape;299;p25"/>
          <p:cNvSpPr txBox="1"/>
          <p:nvPr>
            <p:ph idx="14" type="body"/>
          </p:nvPr>
        </p:nvSpPr>
        <p:spPr>
          <a:xfrm>
            <a:off x="6736301" y="2275927"/>
            <a:ext cx="1139886" cy="462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300" name="Google Shape;300;p25"/>
          <p:cNvSpPr txBox="1"/>
          <p:nvPr>
            <p:ph idx="15" type="body"/>
          </p:nvPr>
        </p:nvSpPr>
        <p:spPr>
          <a:xfrm>
            <a:off x="6816788" y="1364164"/>
            <a:ext cx="1139886" cy="187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do Gráfico" showMasterSp="0">
  <p:cSld name="Layout do Gráfico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3" name="Google Shape;303;p26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4" name="Google Shape;304;p26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6" name="Google Shape;306;p26"/>
          <p:cNvSpPr txBox="1"/>
          <p:nvPr>
            <p:ph type="title"/>
          </p:nvPr>
        </p:nvSpPr>
        <p:spPr>
          <a:xfrm>
            <a:off x="604579" y="530647"/>
            <a:ext cx="2778112" cy="4268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07" name="Google Shape;307;p26"/>
          <p:cNvGrpSpPr/>
          <p:nvPr/>
        </p:nvGrpSpPr>
        <p:grpSpPr>
          <a:xfrm>
            <a:off x="-23" y="1030682"/>
            <a:ext cx="3684721" cy="75600"/>
            <a:chOff x="646000" y="3239179"/>
            <a:chExt cx="2504638" cy="100800"/>
          </a:xfrm>
        </p:grpSpPr>
        <p:cxnSp>
          <p:nvCxnSpPr>
            <p:cNvPr id="308" name="Google Shape;308;p26"/>
            <p:cNvCxnSpPr/>
            <p:nvPr/>
          </p:nvCxnSpPr>
          <p:spPr>
            <a:xfrm>
              <a:off x="646000" y="3290538"/>
              <a:ext cx="2477638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9" name="Google Shape;309;p26"/>
            <p:cNvSpPr/>
            <p:nvPr/>
          </p:nvSpPr>
          <p:spPr>
            <a:xfrm>
              <a:off x="3099250" y="3239179"/>
              <a:ext cx="51388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310" name="Google Shape;310;p26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1" name="Google Shape;311;p26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12" name="Google Shape;312;p26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26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descr="Quadrante de logotipos de concorrentes" id="314" name="Google Shape;314;p26"/>
          <p:cNvSpPr/>
          <p:nvPr>
            <p:ph idx="2" type="pic"/>
          </p:nvPr>
        </p:nvSpPr>
        <p:spPr>
          <a:xfrm>
            <a:off x="2946502" y="2154539"/>
            <a:ext cx="1329115" cy="582930"/>
          </a:xfrm>
          <a:prstGeom prst="rect">
            <a:avLst/>
          </a:prstGeom>
          <a:noFill/>
          <a:ln>
            <a:noFill/>
          </a:ln>
        </p:spPr>
      </p:sp>
      <p:sp>
        <p:nvSpPr>
          <p:cNvPr descr="Quadrante de logotipos de concorrentes" id="315" name="Google Shape;315;p26"/>
          <p:cNvSpPr/>
          <p:nvPr>
            <p:ph idx="3" type="pic"/>
          </p:nvPr>
        </p:nvSpPr>
        <p:spPr>
          <a:xfrm>
            <a:off x="604579" y="1628361"/>
            <a:ext cx="1241298" cy="582930"/>
          </a:xfrm>
          <a:prstGeom prst="rect">
            <a:avLst/>
          </a:prstGeom>
          <a:noFill/>
          <a:ln>
            <a:noFill/>
          </a:ln>
        </p:spPr>
      </p:sp>
      <p:sp>
        <p:nvSpPr>
          <p:cNvPr descr="Quadrante de logotipos de concorrentes" id="316" name="Google Shape;316;p26"/>
          <p:cNvSpPr/>
          <p:nvPr>
            <p:ph idx="4" type="pic"/>
          </p:nvPr>
        </p:nvSpPr>
        <p:spPr>
          <a:xfrm>
            <a:off x="2047187" y="3342197"/>
            <a:ext cx="1329115" cy="582930"/>
          </a:xfrm>
          <a:prstGeom prst="rect">
            <a:avLst/>
          </a:prstGeom>
          <a:noFill/>
          <a:ln>
            <a:noFill/>
          </a:ln>
        </p:spPr>
      </p:sp>
      <p:sp>
        <p:nvSpPr>
          <p:cNvPr descr="Quadrante de logotipos de concorrentes" id="317" name="Google Shape;317;p26"/>
          <p:cNvSpPr/>
          <p:nvPr>
            <p:ph idx="5" type="pic"/>
          </p:nvPr>
        </p:nvSpPr>
        <p:spPr>
          <a:xfrm>
            <a:off x="5122160" y="2077626"/>
            <a:ext cx="1329115" cy="582930"/>
          </a:xfrm>
          <a:prstGeom prst="rect">
            <a:avLst/>
          </a:prstGeom>
          <a:noFill/>
          <a:ln>
            <a:noFill/>
          </a:ln>
        </p:spPr>
      </p:sp>
      <p:sp>
        <p:nvSpPr>
          <p:cNvPr descr="Quadrante de logotipos de concorrentes" id="318" name="Google Shape;318;p26"/>
          <p:cNvSpPr/>
          <p:nvPr>
            <p:ph idx="6" type="pic"/>
          </p:nvPr>
        </p:nvSpPr>
        <p:spPr>
          <a:xfrm>
            <a:off x="4957550" y="3441624"/>
            <a:ext cx="1329115" cy="582930"/>
          </a:xfrm>
          <a:prstGeom prst="rect">
            <a:avLst/>
          </a:prstGeom>
          <a:noFill/>
          <a:ln>
            <a:noFill/>
          </a:ln>
        </p:spPr>
      </p:sp>
      <p:sp>
        <p:nvSpPr>
          <p:cNvPr descr="Quadrante de logotipos de concorrentes" id="319" name="Google Shape;319;p26"/>
          <p:cNvSpPr/>
          <p:nvPr>
            <p:ph idx="7" type="pic"/>
          </p:nvPr>
        </p:nvSpPr>
        <p:spPr>
          <a:xfrm>
            <a:off x="7178368" y="3733089"/>
            <a:ext cx="1329115" cy="58293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26"/>
          <p:cNvSpPr txBox="1"/>
          <p:nvPr>
            <p:ph idx="1" type="body"/>
          </p:nvPr>
        </p:nvSpPr>
        <p:spPr>
          <a:xfrm>
            <a:off x="592402" y="2732068"/>
            <a:ext cx="2056209" cy="186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0" sz="15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b="1" sz="900"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b="1" sz="900"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b="1"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1" name="Google Shape;321;p26"/>
          <p:cNvSpPr txBox="1"/>
          <p:nvPr>
            <p:ph idx="8" type="body"/>
          </p:nvPr>
        </p:nvSpPr>
        <p:spPr>
          <a:xfrm>
            <a:off x="4736611" y="4413060"/>
            <a:ext cx="2056209" cy="186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0" sz="15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b="1" sz="900"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b="1" sz="900"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b="1"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2" name="Google Shape;322;p26"/>
          <p:cNvSpPr txBox="1"/>
          <p:nvPr>
            <p:ph idx="9" type="body"/>
          </p:nvPr>
        </p:nvSpPr>
        <p:spPr>
          <a:xfrm>
            <a:off x="4736611" y="1007338"/>
            <a:ext cx="2056209" cy="186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0" sz="15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b="1" sz="900"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b="1" sz="900"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b="1"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3" name="Google Shape;323;p26"/>
          <p:cNvSpPr/>
          <p:nvPr>
            <p:ph idx="13" type="pic"/>
          </p:nvPr>
        </p:nvSpPr>
        <p:spPr>
          <a:xfrm>
            <a:off x="7063499" y="1482943"/>
            <a:ext cx="1110996" cy="569214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26"/>
          <p:cNvSpPr txBox="1"/>
          <p:nvPr>
            <p:ph idx="14" type="body"/>
          </p:nvPr>
        </p:nvSpPr>
        <p:spPr>
          <a:xfrm>
            <a:off x="6488764" y="2732068"/>
            <a:ext cx="2056209" cy="186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0" sz="15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b="1" sz="900"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b="1" sz="900"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b="1"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325" name="Google Shape;325;p26"/>
          <p:cNvGrpSpPr/>
          <p:nvPr/>
        </p:nvGrpSpPr>
        <p:grpSpPr>
          <a:xfrm>
            <a:off x="4534200" y="1032561"/>
            <a:ext cx="75600" cy="4110939"/>
            <a:chOff x="6045600" y="1376748"/>
            <a:chExt cx="100800" cy="5481252"/>
          </a:xfrm>
        </p:grpSpPr>
        <p:cxnSp>
          <p:nvCxnSpPr>
            <p:cNvPr id="326" name="Google Shape;326;p26"/>
            <p:cNvCxnSpPr/>
            <p:nvPr/>
          </p:nvCxnSpPr>
          <p:spPr>
            <a:xfrm rot="-5400000">
              <a:off x="3389377" y="4151376"/>
              <a:ext cx="541324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7" name="Google Shape;327;p26"/>
            <p:cNvSpPr/>
            <p:nvPr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28" name="Google Shape;328;p26"/>
          <p:cNvGrpSpPr/>
          <p:nvPr/>
        </p:nvGrpSpPr>
        <p:grpSpPr>
          <a:xfrm rot="5400000">
            <a:off x="4252393" y="-1255106"/>
            <a:ext cx="75600" cy="8580386"/>
            <a:chOff x="6045600" y="1329588"/>
            <a:chExt cx="100800" cy="11440514"/>
          </a:xfrm>
        </p:grpSpPr>
        <p:cxnSp>
          <p:nvCxnSpPr>
            <p:cNvPr id="329" name="Google Shape;329;p26"/>
            <p:cNvCxnSpPr/>
            <p:nvPr/>
          </p:nvCxnSpPr>
          <p:spPr>
            <a:xfrm rot="-5400000">
              <a:off x="408032" y="7082102"/>
              <a:ext cx="11376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30" name="Google Shape;330;p26"/>
            <p:cNvSpPr/>
            <p:nvPr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de conteúdo de três seções" showMasterSp="0">
  <p:cSld name="Layout de conteúdo de três seções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3" name="Google Shape;333;p27"/>
          <p:cNvSpPr txBox="1"/>
          <p:nvPr>
            <p:ph type="title"/>
          </p:nvPr>
        </p:nvSpPr>
        <p:spPr>
          <a:xfrm>
            <a:off x="602458" y="1134203"/>
            <a:ext cx="2121149" cy="9651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4" name="Google Shape;334;p27"/>
          <p:cNvSpPr txBox="1"/>
          <p:nvPr>
            <p:ph idx="1" type="body"/>
          </p:nvPr>
        </p:nvSpPr>
        <p:spPr>
          <a:xfrm>
            <a:off x="620078" y="2361236"/>
            <a:ext cx="1662657" cy="1573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335" name="Google Shape;335;p27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6" name="Google Shape;336;p27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7" name="Google Shape;337;p27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8" name="Google Shape;338;p27"/>
          <p:cNvSpPr/>
          <p:nvPr>
            <p:ph idx="2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39" name="Google Shape;339;p27"/>
          <p:cNvGrpSpPr/>
          <p:nvPr/>
        </p:nvGrpSpPr>
        <p:grpSpPr>
          <a:xfrm>
            <a:off x="0" y="2173272"/>
            <a:ext cx="3199273" cy="75600"/>
            <a:chOff x="0" y="3240138"/>
            <a:chExt cx="4265697" cy="100800"/>
          </a:xfrm>
        </p:grpSpPr>
        <p:cxnSp>
          <p:nvCxnSpPr>
            <p:cNvPr id="340" name="Google Shape;340;p27"/>
            <p:cNvCxnSpPr/>
            <p:nvPr/>
          </p:nvCxnSpPr>
          <p:spPr>
            <a:xfrm>
              <a:off x="0" y="3290538"/>
              <a:ext cx="42120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41" name="Google Shape;341;p27"/>
            <p:cNvSpPr/>
            <p:nvPr/>
          </p:nvSpPr>
          <p:spPr>
            <a:xfrm>
              <a:off x="4164897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42" name="Google Shape;342;p27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3" name="Google Shape;343;p27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4" name="Google Shape;344;p27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5" name="Google Shape;345;p27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6" name="Google Shape;346;p27"/>
          <p:cNvSpPr/>
          <p:nvPr>
            <p:ph idx="3" type="body"/>
          </p:nvPr>
        </p:nvSpPr>
        <p:spPr>
          <a:xfrm>
            <a:off x="3356446" y="1973757"/>
            <a:ext cx="733806" cy="733806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540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5300"/>
              <a:buNone/>
              <a:defRPr b="1" sz="5300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7" name="Google Shape;347;p27"/>
          <p:cNvSpPr/>
          <p:nvPr>
            <p:ph idx="4" type="body"/>
          </p:nvPr>
        </p:nvSpPr>
        <p:spPr>
          <a:xfrm>
            <a:off x="5577188" y="1511655"/>
            <a:ext cx="733806" cy="733806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270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5300"/>
              <a:buNone/>
              <a:defRPr b="1" sz="5300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8" name="Google Shape;348;p27"/>
          <p:cNvSpPr/>
          <p:nvPr>
            <p:ph idx="5" type="body"/>
          </p:nvPr>
        </p:nvSpPr>
        <p:spPr>
          <a:xfrm>
            <a:off x="7797930" y="929765"/>
            <a:ext cx="733806" cy="733806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270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5300"/>
              <a:buNone/>
              <a:defRPr b="1" sz="5300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49" name="Google Shape;349;p27"/>
          <p:cNvCxnSpPr/>
          <p:nvPr/>
        </p:nvCxnSpPr>
        <p:spPr>
          <a:xfrm rot="-5400000">
            <a:off x="3051049" y="1296668"/>
            <a:ext cx="134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0" name="Google Shape;350;p27"/>
          <p:cNvCxnSpPr/>
          <p:nvPr/>
        </p:nvCxnSpPr>
        <p:spPr>
          <a:xfrm>
            <a:off x="3723349" y="627460"/>
            <a:ext cx="444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1" name="Google Shape;351;p27"/>
          <p:cNvCxnSpPr/>
          <p:nvPr/>
        </p:nvCxnSpPr>
        <p:spPr>
          <a:xfrm rot="-5400000">
            <a:off x="8016333" y="772868"/>
            <a:ext cx="29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2" name="Google Shape;352;p27"/>
          <p:cNvCxnSpPr/>
          <p:nvPr/>
        </p:nvCxnSpPr>
        <p:spPr>
          <a:xfrm rot="10800000">
            <a:off x="5944091" y="628016"/>
            <a:ext cx="0" cy="88363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3" name="Google Shape;353;p27"/>
          <p:cNvSpPr txBox="1"/>
          <p:nvPr>
            <p:ph idx="6" type="body"/>
          </p:nvPr>
        </p:nvSpPr>
        <p:spPr>
          <a:xfrm>
            <a:off x="2363450" y="3407377"/>
            <a:ext cx="1942027" cy="96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354" name="Google Shape;354;p27"/>
          <p:cNvSpPr txBox="1"/>
          <p:nvPr>
            <p:ph idx="7" type="body"/>
          </p:nvPr>
        </p:nvSpPr>
        <p:spPr>
          <a:xfrm>
            <a:off x="2363449" y="3184850"/>
            <a:ext cx="1811399" cy="1771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b="0" i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355" name="Google Shape;355;p27"/>
          <p:cNvSpPr txBox="1"/>
          <p:nvPr>
            <p:ph idx="8" type="body"/>
          </p:nvPr>
        </p:nvSpPr>
        <p:spPr>
          <a:xfrm>
            <a:off x="2363449" y="2912926"/>
            <a:ext cx="1811399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356" name="Google Shape;356;p27"/>
          <p:cNvSpPr txBox="1"/>
          <p:nvPr>
            <p:ph idx="9" type="body"/>
          </p:nvPr>
        </p:nvSpPr>
        <p:spPr>
          <a:xfrm>
            <a:off x="4536646" y="2887169"/>
            <a:ext cx="1942027" cy="134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357" name="Google Shape;357;p27"/>
          <p:cNvSpPr txBox="1"/>
          <p:nvPr>
            <p:ph idx="13" type="body"/>
          </p:nvPr>
        </p:nvSpPr>
        <p:spPr>
          <a:xfrm>
            <a:off x="4536645" y="2664643"/>
            <a:ext cx="1811399" cy="1771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b="0" i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358" name="Google Shape;358;p27"/>
          <p:cNvSpPr txBox="1"/>
          <p:nvPr>
            <p:ph idx="14" type="body"/>
          </p:nvPr>
        </p:nvSpPr>
        <p:spPr>
          <a:xfrm>
            <a:off x="4536645" y="2392719"/>
            <a:ext cx="1811399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359" name="Google Shape;359;p27"/>
          <p:cNvSpPr txBox="1"/>
          <p:nvPr>
            <p:ph idx="15" type="body"/>
          </p:nvPr>
        </p:nvSpPr>
        <p:spPr>
          <a:xfrm>
            <a:off x="6731370" y="2360377"/>
            <a:ext cx="1942027" cy="17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360" name="Google Shape;360;p27"/>
          <p:cNvSpPr txBox="1"/>
          <p:nvPr>
            <p:ph idx="16" type="body"/>
          </p:nvPr>
        </p:nvSpPr>
        <p:spPr>
          <a:xfrm>
            <a:off x="6731368" y="2137850"/>
            <a:ext cx="1811399" cy="1771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b="0" i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361" name="Google Shape;361;p27"/>
          <p:cNvSpPr txBox="1"/>
          <p:nvPr>
            <p:ph idx="17" type="body"/>
          </p:nvPr>
        </p:nvSpPr>
        <p:spPr>
          <a:xfrm>
            <a:off x="6731368" y="1865926"/>
            <a:ext cx="1811399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do conteúdo de tabela e gráfico" showMasterSp="0">
  <p:cSld name="Layout do conteúdo de tabela e gráfico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4" name="Google Shape;364;p28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5" name="Google Shape;365;p28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6" name="Google Shape;366;p28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7" name="Google Shape;367;p28"/>
          <p:cNvSpPr txBox="1"/>
          <p:nvPr>
            <p:ph type="title"/>
          </p:nvPr>
        </p:nvSpPr>
        <p:spPr>
          <a:xfrm>
            <a:off x="4572000" y="530647"/>
            <a:ext cx="3985554" cy="4268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8" name="Google Shape;368;p28"/>
          <p:cNvSpPr/>
          <p:nvPr>
            <p:ph idx="2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69" name="Google Shape;369;p28"/>
          <p:cNvGrpSpPr/>
          <p:nvPr/>
        </p:nvGrpSpPr>
        <p:grpSpPr>
          <a:xfrm flipH="1">
            <a:off x="4571999" y="1037529"/>
            <a:ext cx="4572000" cy="75600"/>
            <a:chOff x="646015" y="3248308"/>
            <a:chExt cx="3107749" cy="100800"/>
          </a:xfrm>
        </p:grpSpPr>
        <p:cxnSp>
          <p:nvCxnSpPr>
            <p:cNvPr id="370" name="Google Shape;370;p28"/>
            <p:cNvCxnSpPr/>
            <p:nvPr/>
          </p:nvCxnSpPr>
          <p:spPr>
            <a:xfrm>
              <a:off x="646015" y="3290538"/>
              <a:ext cx="3107749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71" name="Google Shape;371;p28"/>
            <p:cNvSpPr/>
            <p:nvPr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372" name="Google Shape;372;p28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28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74" name="Google Shape;374;p28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5" name="Google Shape;375;p28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6" name="Google Shape;376;p28"/>
          <p:cNvSpPr txBox="1"/>
          <p:nvPr>
            <p:ph idx="1" type="body"/>
          </p:nvPr>
        </p:nvSpPr>
        <p:spPr>
          <a:xfrm>
            <a:off x="623888" y="1523874"/>
            <a:ext cx="2186799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377" name="Google Shape;377;p28"/>
          <p:cNvSpPr txBox="1"/>
          <p:nvPr>
            <p:ph idx="3" type="body"/>
          </p:nvPr>
        </p:nvSpPr>
        <p:spPr>
          <a:xfrm>
            <a:off x="4572000" y="1523874"/>
            <a:ext cx="2186799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378" name="Google Shape;378;p28"/>
          <p:cNvSpPr txBox="1"/>
          <p:nvPr>
            <p:ph idx="4" type="body"/>
          </p:nvPr>
        </p:nvSpPr>
        <p:spPr>
          <a:xfrm>
            <a:off x="602456" y="1893094"/>
            <a:ext cx="3727847" cy="2201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9" name="Google Shape;379;p28"/>
          <p:cNvSpPr txBox="1"/>
          <p:nvPr>
            <p:ph idx="5" type="body"/>
          </p:nvPr>
        </p:nvSpPr>
        <p:spPr>
          <a:xfrm>
            <a:off x="4572000" y="1893094"/>
            <a:ext cx="3727847" cy="2201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do conteúdo linha do tempo" showMasterSp="0">
  <p:cSld name="Layout do conteúdo linha do tempo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2" name="Google Shape;382;p29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3" name="Google Shape;383;p29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4" name="Google Shape;384;p29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5" name="Google Shape;385;p29"/>
          <p:cNvSpPr txBox="1"/>
          <p:nvPr>
            <p:ph type="title"/>
          </p:nvPr>
        </p:nvSpPr>
        <p:spPr>
          <a:xfrm>
            <a:off x="6552349" y="530647"/>
            <a:ext cx="2005204" cy="4268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6" name="Google Shape;386;p29"/>
          <p:cNvSpPr txBox="1"/>
          <p:nvPr>
            <p:ph idx="1" type="body"/>
          </p:nvPr>
        </p:nvSpPr>
        <p:spPr>
          <a:xfrm>
            <a:off x="6860852" y="1219366"/>
            <a:ext cx="1696700" cy="1516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387" name="Google Shape;387;p29"/>
          <p:cNvSpPr/>
          <p:nvPr>
            <p:ph idx="2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88" name="Google Shape;388;p29"/>
          <p:cNvGrpSpPr/>
          <p:nvPr/>
        </p:nvGrpSpPr>
        <p:grpSpPr>
          <a:xfrm flipH="1">
            <a:off x="6741189" y="1031402"/>
            <a:ext cx="2389340" cy="75600"/>
            <a:chOff x="2738338" y="3240138"/>
            <a:chExt cx="1624113" cy="100800"/>
          </a:xfrm>
        </p:grpSpPr>
        <p:cxnSp>
          <p:nvCxnSpPr>
            <p:cNvPr id="389" name="Google Shape;389;p29"/>
            <p:cNvCxnSpPr/>
            <p:nvPr/>
          </p:nvCxnSpPr>
          <p:spPr>
            <a:xfrm>
              <a:off x="2738338" y="3290538"/>
              <a:ext cx="1596692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90" name="Google Shape;390;p29"/>
            <p:cNvSpPr/>
            <p:nvPr/>
          </p:nvSpPr>
          <p:spPr>
            <a:xfrm>
              <a:off x="4311063" y="3240138"/>
              <a:ext cx="51388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391" name="Google Shape;391;p29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2" name="Google Shape;392;p29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93" name="Google Shape;393;p29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4" name="Google Shape;394;p29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5" name="Google Shape;395;p29"/>
          <p:cNvSpPr txBox="1"/>
          <p:nvPr>
            <p:ph idx="3" type="body"/>
          </p:nvPr>
        </p:nvSpPr>
        <p:spPr>
          <a:xfrm>
            <a:off x="1963713" y="514250"/>
            <a:ext cx="1962159" cy="733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5300"/>
              <a:buNone/>
              <a:defRPr b="1" sz="5300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6" name="Google Shape;396;p29"/>
          <p:cNvSpPr txBox="1"/>
          <p:nvPr>
            <p:ph idx="4" type="body"/>
          </p:nvPr>
        </p:nvSpPr>
        <p:spPr>
          <a:xfrm>
            <a:off x="4447681" y="809482"/>
            <a:ext cx="2107943" cy="569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397" name="Google Shape;397;p29"/>
          <p:cNvSpPr txBox="1"/>
          <p:nvPr>
            <p:ph idx="5" type="body"/>
          </p:nvPr>
        </p:nvSpPr>
        <p:spPr>
          <a:xfrm>
            <a:off x="4447681" y="589978"/>
            <a:ext cx="2107943" cy="2195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cxnSp>
        <p:nvCxnSpPr>
          <p:cNvPr id="398" name="Google Shape;398;p29"/>
          <p:cNvCxnSpPr/>
          <p:nvPr/>
        </p:nvCxnSpPr>
        <p:spPr>
          <a:xfrm rot="-5400000">
            <a:off x="1570702" y="2571750"/>
            <a:ext cx="5143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9" name="Google Shape;399;p29"/>
          <p:cNvSpPr/>
          <p:nvPr/>
        </p:nvSpPr>
        <p:spPr>
          <a:xfrm>
            <a:off x="4029294" y="719870"/>
            <a:ext cx="226314" cy="226314"/>
          </a:xfrm>
          <a:prstGeom prst="ellipse">
            <a:avLst/>
          </a:prstGeom>
          <a:solidFill>
            <a:srgbClr val="0F172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0" name="Google Shape;400;p29"/>
          <p:cNvSpPr/>
          <p:nvPr/>
        </p:nvSpPr>
        <p:spPr>
          <a:xfrm>
            <a:off x="4029294" y="4021745"/>
            <a:ext cx="226314" cy="226314"/>
          </a:xfrm>
          <a:prstGeom prst="ellipse">
            <a:avLst/>
          </a:prstGeom>
          <a:solidFill>
            <a:srgbClr val="0F172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1" name="Google Shape;401;p29"/>
          <p:cNvSpPr/>
          <p:nvPr/>
        </p:nvSpPr>
        <p:spPr>
          <a:xfrm>
            <a:off x="4029294" y="1820495"/>
            <a:ext cx="226314" cy="226314"/>
          </a:xfrm>
          <a:prstGeom prst="ellipse">
            <a:avLst/>
          </a:prstGeom>
          <a:solidFill>
            <a:srgbClr val="0F172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2" name="Google Shape;402;p29"/>
          <p:cNvSpPr/>
          <p:nvPr/>
        </p:nvSpPr>
        <p:spPr>
          <a:xfrm>
            <a:off x="4029294" y="2921120"/>
            <a:ext cx="226314" cy="226314"/>
          </a:xfrm>
          <a:prstGeom prst="ellipse">
            <a:avLst/>
          </a:prstGeom>
          <a:solidFill>
            <a:srgbClr val="0F172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3" name="Google Shape;403;p29"/>
          <p:cNvSpPr txBox="1"/>
          <p:nvPr>
            <p:ph idx="6" type="body"/>
          </p:nvPr>
        </p:nvSpPr>
        <p:spPr>
          <a:xfrm>
            <a:off x="4447681" y="1899336"/>
            <a:ext cx="2107943" cy="569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04" name="Google Shape;404;p29"/>
          <p:cNvSpPr txBox="1"/>
          <p:nvPr>
            <p:ph idx="7" type="body"/>
          </p:nvPr>
        </p:nvSpPr>
        <p:spPr>
          <a:xfrm>
            <a:off x="4447681" y="1679832"/>
            <a:ext cx="2107943" cy="2195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05" name="Google Shape;405;p29"/>
          <p:cNvSpPr txBox="1"/>
          <p:nvPr>
            <p:ph idx="8" type="body"/>
          </p:nvPr>
        </p:nvSpPr>
        <p:spPr>
          <a:xfrm>
            <a:off x="4447681" y="2989190"/>
            <a:ext cx="2107943" cy="569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06" name="Google Shape;406;p29"/>
          <p:cNvSpPr txBox="1"/>
          <p:nvPr>
            <p:ph idx="9" type="body"/>
          </p:nvPr>
        </p:nvSpPr>
        <p:spPr>
          <a:xfrm>
            <a:off x="4447681" y="2769686"/>
            <a:ext cx="2107943" cy="2195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07" name="Google Shape;407;p29"/>
          <p:cNvSpPr txBox="1"/>
          <p:nvPr>
            <p:ph idx="13" type="body"/>
          </p:nvPr>
        </p:nvSpPr>
        <p:spPr>
          <a:xfrm>
            <a:off x="4447681" y="4079045"/>
            <a:ext cx="2107943" cy="569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08" name="Google Shape;408;p29"/>
          <p:cNvSpPr txBox="1"/>
          <p:nvPr>
            <p:ph idx="14" type="body"/>
          </p:nvPr>
        </p:nvSpPr>
        <p:spPr>
          <a:xfrm>
            <a:off x="4447681" y="3859541"/>
            <a:ext cx="2107943" cy="2195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09" name="Google Shape;409;p29"/>
          <p:cNvSpPr txBox="1"/>
          <p:nvPr>
            <p:ph idx="15" type="body"/>
          </p:nvPr>
        </p:nvSpPr>
        <p:spPr>
          <a:xfrm>
            <a:off x="1963713" y="1615175"/>
            <a:ext cx="1962159" cy="733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5300"/>
              <a:buNone/>
              <a:defRPr b="1" sz="5300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0" name="Google Shape;410;p29"/>
          <p:cNvSpPr txBox="1"/>
          <p:nvPr>
            <p:ph idx="16" type="body"/>
          </p:nvPr>
        </p:nvSpPr>
        <p:spPr>
          <a:xfrm>
            <a:off x="1963713" y="2716099"/>
            <a:ext cx="1962159" cy="733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5300"/>
              <a:buNone/>
              <a:defRPr b="1" sz="5300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1" name="Google Shape;411;p29"/>
          <p:cNvSpPr txBox="1"/>
          <p:nvPr>
            <p:ph idx="17" type="body"/>
          </p:nvPr>
        </p:nvSpPr>
        <p:spPr>
          <a:xfrm>
            <a:off x="1963713" y="3817022"/>
            <a:ext cx="1962159" cy="733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5300"/>
              <a:buNone/>
              <a:defRPr b="1" sz="5300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da Tabela" showMasterSp="0">
  <p:cSld name="Layout da Tabela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4" name="Google Shape;414;p30"/>
          <p:cNvSpPr txBox="1"/>
          <p:nvPr>
            <p:ph type="title"/>
          </p:nvPr>
        </p:nvSpPr>
        <p:spPr>
          <a:xfrm>
            <a:off x="602457" y="1695000"/>
            <a:ext cx="2933699" cy="882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5" name="Google Shape;415;p30"/>
          <p:cNvSpPr txBox="1"/>
          <p:nvPr>
            <p:ph idx="1" type="body"/>
          </p:nvPr>
        </p:nvSpPr>
        <p:spPr>
          <a:xfrm>
            <a:off x="620078" y="2917727"/>
            <a:ext cx="2456597" cy="66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16" name="Google Shape;416;p30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7" name="Google Shape;417;p30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8" name="Google Shape;418;p30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9" name="Google Shape;419;p30"/>
          <p:cNvSpPr/>
          <p:nvPr>
            <p:ph idx="2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20" name="Google Shape;420;p30"/>
          <p:cNvGrpSpPr/>
          <p:nvPr/>
        </p:nvGrpSpPr>
        <p:grpSpPr>
          <a:xfrm>
            <a:off x="0" y="2699053"/>
            <a:ext cx="2554901" cy="75600"/>
            <a:chOff x="-1228304" y="3240138"/>
            <a:chExt cx="3406535" cy="100800"/>
          </a:xfrm>
        </p:grpSpPr>
        <p:cxnSp>
          <p:nvCxnSpPr>
            <p:cNvPr id="421" name="Google Shape;421;p30"/>
            <p:cNvCxnSpPr/>
            <p:nvPr/>
          </p:nvCxnSpPr>
          <p:spPr>
            <a:xfrm>
              <a:off x="-1228304" y="3290538"/>
              <a:ext cx="33480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22" name="Google Shape;422;p30"/>
            <p:cNvSpPr/>
            <p:nvPr/>
          </p:nvSpPr>
          <p:spPr>
            <a:xfrm>
              <a:off x="2077431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23" name="Google Shape;423;p30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24" name="Google Shape;424;p30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5" name="Google Shape;425;p30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26" name="Google Shape;426;p30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de conteúdo equipe" showMasterSp="0">
  <p:cSld name="Layout de conteúdo equipe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9" name="Google Shape;429;p31"/>
          <p:cNvSpPr txBox="1"/>
          <p:nvPr>
            <p:ph type="title"/>
          </p:nvPr>
        </p:nvSpPr>
        <p:spPr>
          <a:xfrm>
            <a:off x="602458" y="1206392"/>
            <a:ext cx="2121149" cy="9651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0" name="Google Shape;430;p31"/>
          <p:cNvSpPr txBox="1"/>
          <p:nvPr>
            <p:ph idx="1" type="body"/>
          </p:nvPr>
        </p:nvSpPr>
        <p:spPr>
          <a:xfrm>
            <a:off x="620078" y="2433425"/>
            <a:ext cx="2121149" cy="1573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31" name="Google Shape;431;p31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2" name="Google Shape;432;p31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3" name="Google Shape;433;p31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4" name="Google Shape;434;p31"/>
          <p:cNvSpPr/>
          <p:nvPr>
            <p:ph idx="2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35" name="Google Shape;435;p31"/>
          <p:cNvGrpSpPr/>
          <p:nvPr/>
        </p:nvGrpSpPr>
        <p:grpSpPr>
          <a:xfrm>
            <a:off x="0" y="2245461"/>
            <a:ext cx="2004619" cy="75600"/>
            <a:chOff x="0" y="3240138"/>
            <a:chExt cx="2672826" cy="100800"/>
          </a:xfrm>
        </p:grpSpPr>
        <p:cxnSp>
          <p:nvCxnSpPr>
            <p:cNvPr id="436" name="Google Shape;436;p31"/>
            <p:cNvCxnSpPr/>
            <p:nvPr/>
          </p:nvCxnSpPr>
          <p:spPr>
            <a:xfrm>
              <a:off x="0" y="3290538"/>
              <a:ext cx="26280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37" name="Google Shape;437;p31"/>
            <p:cNvSpPr/>
            <p:nvPr/>
          </p:nvSpPr>
          <p:spPr>
            <a:xfrm>
              <a:off x="2572026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38" name="Google Shape;438;p31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39" name="Google Shape;439;p31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0" name="Google Shape;440;p31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41" name="Google Shape;441;p31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2" name="Google Shape;442;p31"/>
          <p:cNvSpPr txBox="1"/>
          <p:nvPr>
            <p:ph idx="3" type="body"/>
          </p:nvPr>
        </p:nvSpPr>
        <p:spPr>
          <a:xfrm>
            <a:off x="3096463" y="3266274"/>
            <a:ext cx="1549908" cy="96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43" name="Google Shape;443;p31"/>
          <p:cNvSpPr txBox="1"/>
          <p:nvPr>
            <p:ph idx="4" type="body"/>
          </p:nvPr>
        </p:nvSpPr>
        <p:spPr>
          <a:xfrm>
            <a:off x="3096462" y="3032123"/>
            <a:ext cx="1549908" cy="2122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b="0" i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44" name="Google Shape;444;p31"/>
          <p:cNvSpPr txBox="1"/>
          <p:nvPr>
            <p:ph idx="5" type="body"/>
          </p:nvPr>
        </p:nvSpPr>
        <p:spPr>
          <a:xfrm>
            <a:off x="3096462" y="2571749"/>
            <a:ext cx="1549908" cy="4617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45" name="Google Shape;445;p31"/>
          <p:cNvSpPr/>
          <p:nvPr>
            <p:ph idx="6" type="pic"/>
          </p:nvPr>
        </p:nvSpPr>
        <p:spPr>
          <a:xfrm>
            <a:off x="3097554" y="884882"/>
            <a:ext cx="1549908" cy="1549908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31"/>
          <p:cNvSpPr/>
          <p:nvPr>
            <p:ph idx="7" type="pic"/>
          </p:nvPr>
        </p:nvSpPr>
        <p:spPr>
          <a:xfrm>
            <a:off x="6846054" y="884882"/>
            <a:ext cx="1549908" cy="1549908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31"/>
          <p:cNvSpPr/>
          <p:nvPr>
            <p:ph idx="8" type="pic"/>
          </p:nvPr>
        </p:nvSpPr>
        <p:spPr>
          <a:xfrm>
            <a:off x="4971804" y="884882"/>
            <a:ext cx="1549908" cy="1549908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31"/>
          <p:cNvSpPr txBox="1"/>
          <p:nvPr>
            <p:ph idx="9" type="body"/>
          </p:nvPr>
        </p:nvSpPr>
        <p:spPr>
          <a:xfrm>
            <a:off x="6845286" y="3266274"/>
            <a:ext cx="1549800" cy="96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49" name="Google Shape;449;p31"/>
          <p:cNvSpPr txBox="1"/>
          <p:nvPr>
            <p:ph idx="13" type="body"/>
          </p:nvPr>
        </p:nvSpPr>
        <p:spPr>
          <a:xfrm>
            <a:off x="6845285" y="3032123"/>
            <a:ext cx="1549800" cy="2122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b="0" i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50" name="Google Shape;450;p31"/>
          <p:cNvSpPr txBox="1"/>
          <p:nvPr>
            <p:ph idx="14" type="body"/>
          </p:nvPr>
        </p:nvSpPr>
        <p:spPr>
          <a:xfrm>
            <a:off x="6845285" y="2571749"/>
            <a:ext cx="1549800" cy="4617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51" name="Google Shape;451;p31"/>
          <p:cNvSpPr txBox="1"/>
          <p:nvPr>
            <p:ph idx="15" type="body"/>
          </p:nvPr>
        </p:nvSpPr>
        <p:spPr>
          <a:xfrm>
            <a:off x="4971913" y="3266274"/>
            <a:ext cx="1549800" cy="96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52" name="Google Shape;452;p31"/>
          <p:cNvSpPr txBox="1"/>
          <p:nvPr>
            <p:ph idx="16" type="body"/>
          </p:nvPr>
        </p:nvSpPr>
        <p:spPr>
          <a:xfrm>
            <a:off x="4971912" y="3032123"/>
            <a:ext cx="1549800" cy="2122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b="0" i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53" name="Google Shape;453;p31"/>
          <p:cNvSpPr txBox="1"/>
          <p:nvPr>
            <p:ph idx="17" type="body"/>
          </p:nvPr>
        </p:nvSpPr>
        <p:spPr>
          <a:xfrm>
            <a:off x="4970927" y="2571749"/>
            <a:ext cx="1549800" cy="4617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cxnSp>
        <p:nvCxnSpPr>
          <p:cNvPr id="454" name="Google Shape;454;p31"/>
          <p:cNvCxnSpPr/>
          <p:nvPr/>
        </p:nvCxnSpPr>
        <p:spPr>
          <a:xfrm>
            <a:off x="4646370" y="1663387"/>
            <a:ext cx="324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5" name="Google Shape;455;p31"/>
          <p:cNvCxnSpPr/>
          <p:nvPr/>
        </p:nvCxnSpPr>
        <p:spPr>
          <a:xfrm>
            <a:off x="6527932" y="1662515"/>
            <a:ext cx="324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layout de conteúdo de equipe" showMasterSp="0">
  <p:cSld name="Slide de layout de conteúdo de equipe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8" name="Google Shape;458;p32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9" name="Google Shape;459;p32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0" name="Google Shape;460;p32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1" name="Google Shape;461;p32"/>
          <p:cNvSpPr txBox="1"/>
          <p:nvPr>
            <p:ph type="title"/>
          </p:nvPr>
        </p:nvSpPr>
        <p:spPr>
          <a:xfrm>
            <a:off x="3828197" y="530647"/>
            <a:ext cx="4733166" cy="4268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2" name="Google Shape;462;p32"/>
          <p:cNvSpPr txBox="1"/>
          <p:nvPr>
            <p:ph idx="1" type="body"/>
          </p:nvPr>
        </p:nvSpPr>
        <p:spPr>
          <a:xfrm>
            <a:off x="3828197" y="1219366"/>
            <a:ext cx="4717396" cy="4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63" name="Google Shape;463;p32"/>
          <p:cNvSpPr/>
          <p:nvPr>
            <p:ph idx="2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64" name="Google Shape;464;p32"/>
          <p:cNvGrpSpPr/>
          <p:nvPr/>
        </p:nvGrpSpPr>
        <p:grpSpPr>
          <a:xfrm flipH="1">
            <a:off x="4705114" y="1031402"/>
            <a:ext cx="4433266" cy="75600"/>
            <a:chOff x="444179" y="3240138"/>
            <a:chExt cx="3690633" cy="100800"/>
          </a:xfrm>
        </p:grpSpPr>
        <p:cxnSp>
          <p:nvCxnSpPr>
            <p:cNvPr id="465" name="Google Shape;465;p32"/>
            <p:cNvCxnSpPr/>
            <p:nvPr/>
          </p:nvCxnSpPr>
          <p:spPr>
            <a:xfrm>
              <a:off x="444179" y="3290538"/>
              <a:ext cx="3663772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66" name="Google Shape;466;p32"/>
            <p:cNvSpPr/>
            <p:nvPr/>
          </p:nvSpPr>
          <p:spPr>
            <a:xfrm>
              <a:off x="4069088" y="3240138"/>
              <a:ext cx="65724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67" name="Google Shape;467;p32"/>
          <p:cNvSpPr txBox="1"/>
          <p:nvPr>
            <p:ph idx="3" type="body"/>
          </p:nvPr>
        </p:nvSpPr>
        <p:spPr>
          <a:xfrm>
            <a:off x="1469226" y="2529704"/>
            <a:ext cx="1723292" cy="24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i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cxnSp>
        <p:nvCxnSpPr>
          <p:cNvPr id="468" name="Google Shape;468;p32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9" name="Google Shape;469;p32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0" name="Google Shape;470;p32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1" name="Google Shape;471;p32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2" name="Google Shape;472;p32"/>
          <p:cNvSpPr txBox="1"/>
          <p:nvPr>
            <p:ph idx="4" type="body"/>
          </p:nvPr>
        </p:nvSpPr>
        <p:spPr>
          <a:xfrm>
            <a:off x="1469226" y="2220190"/>
            <a:ext cx="1723292" cy="2462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73" name="Google Shape;473;p32"/>
          <p:cNvSpPr/>
          <p:nvPr>
            <p:ph idx="5" type="pic"/>
          </p:nvPr>
        </p:nvSpPr>
        <p:spPr>
          <a:xfrm>
            <a:off x="541381" y="2073027"/>
            <a:ext cx="829818" cy="829817"/>
          </a:xfrm>
          <a:prstGeom prst="ellipse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474" name="Google Shape;474;p32"/>
          <p:cNvCxnSpPr/>
          <p:nvPr/>
        </p:nvCxnSpPr>
        <p:spPr>
          <a:xfrm>
            <a:off x="0" y="2466447"/>
            <a:ext cx="54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5" name="Google Shape;475;p32"/>
          <p:cNvSpPr txBox="1"/>
          <p:nvPr>
            <p:ph idx="6" type="body"/>
          </p:nvPr>
        </p:nvSpPr>
        <p:spPr>
          <a:xfrm>
            <a:off x="1467845" y="3600597"/>
            <a:ext cx="1723292" cy="24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i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76" name="Google Shape;476;p32"/>
          <p:cNvSpPr txBox="1"/>
          <p:nvPr>
            <p:ph idx="7" type="body"/>
          </p:nvPr>
        </p:nvSpPr>
        <p:spPr>
          <a:xfrm>
            <a:off x="1467845" y="3291083"/>
            <a:ext cx="1723292" cy="2462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77" name="Google Shape;477;p32"/>
          <p:cNvSpPr/>
          <p:nvPr>
            <p:ph idx="8" type="pic"/>
          </p:nvPr>
        </p:nvSpPr>
        <p:spPr>
          <a:xfrm>
            <a:off x="540000" y="3143920"/>
            <a:ext cx="829818" cy="829817"/>
          </a:xfrm>
          <a:prstGeom prst="ellipse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478" name="Google Shape;478;p32"/>
          <p:cNvCxnSpPr/>
          <p:nvPr/>
        </p:nvCxnSpPr>
        <p:spPr>
          <a:xfrm rot="-5400000">
            <a:off x="833753" y="3021232"/>
            <a:ext cx="24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9" name="Google Shape;479;p32"/>
          <p:cNvSpPr txBox="1"/>
          <p:nvPr>
            <p:ph idx="9" type="body"/>
          </p:nvPr>
        </p:nvSpPr>
        <p:spPr>
          <a:xfrm>
            <a:off x="4281532" y="2529704"/>
            <a:ext cx="1723292" cy="24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i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80" name="Google Shape;480;p32"/>
          <p:cNvSpPr txBox="1"/>
          <p:nvPr>
            <p:ph idx="13" type="body"/>
          </p:nvPr>
        </p:nvSpPr>
        <p:spPr>
          <a:xfrm>
            <a:off x="4281532" y="2220190"/>
            <a:ext cx="1723292" cy="2462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81" name="Google Shape;481;p32"/>
          <p:cNvSpPr txBox="1"/>
          <p:nvPr>
            <p:ph idx="14" type="body"/>
          </p:nvPr>
        </p:nvSpPr>
        <p:spPr>
          <a:xfrm>
            <a:off x="4278434" y="3600597"/>
            <a:ext cx="1723292" cy="24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i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82" name="Google Shape;482;p32"/>
          <p:cNvSpPr txBox="1"/>
          <p:nvPr>
            <p:ph idx="15" type="body"/>
          </p:nvPr>
        </p:nvSpPr>
        <p:spPr>
          <a:xfrm>
            <a:off x="4278434" y="3291083"/>
            <a:ext cx="1723292" cy="2462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83" name="Google Shape;483;p32"/>
          <p:cNvSpPr txBox="1"/>
          <p:nvPr>
            <p:ph idx="16" type="body"/>
          </p:nvPr>
        </p:nvSpPr>
        <p:spPr>
          <a:xfrm>
            <a:off x="7090403" y="2529704"/>
            <a:ext cx="1723292" cy="24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i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84" name="Google Shape;484;p32"/>
          <p:cNvSpPr txBox="1"/>
          <p:nvPr>
            <p:ph idx="17" type="body"/>
          </p:nvPr>
        </p:nvSpPr>
        <p:spPr>
          <a:xfrm>
            <a:off x="7090403" y="2220190"/>
            <a:ext cx="1723292" cy="2462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85" name="Google Shape;485;p32"/>
          <p:cNvSpPr txBox="1"/>
          <p:nvPr>
            <p:ph idx="18" type="body"/>
          </p:nvPr>
        </p:nvSpPr>
        <p:spPr>
          <a:xfrm>
            <a:off x="7089022" y="3600597"/>
            <a:ext cx="1723292" cy="24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i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86" name="Google Shape;486;p32"/>
          <p:cNvSpPr txBox="1"/>
          <p:nvPr>
            <p:ph idx="19" type="body"/>
          </p:nvPr>
        </p:nvSpPr>
        <p:spPr>
          <a:xfrm>
            <a:off x="7089022" y="3291083"/>
            <a:ext cx="1723292" cy="2462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cxnSp>
        <p:nvCxnSpPr>
          <p:cNvPr id="487" name="Google Shape;487;p32"/>
          <p:cNvCxnSpPr/>
          <p:nvPr/>
        </p:nvCxnSpPr>
        <p:spPr>
          <a:xfrm rot="-5400000">
            <a:off x="2648885" y="4023000"/>
            <a:ext cx="22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8" name="Google Shape;488;p32"/>
          <p:cNvCxnSpPr/>
          <p:nvPr/>
        </p:nvCxnSpPr>
        <p:spPr>
          <a:xfrm rot="-5400000">
            <a:off x="5455645" y="4022999"/>
            <a:ext cx="22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9" name="Google Shape;489;p32"/>
          <p:cNvSpPr/>
          <p:nvPr>
            <p:ph idx="20" type="pic"/>
          </p:nvPr>
        </p:nvSpPr>
        <p:spPr>
          <a:xfrm>
            <a:off x="3350588" y="3143920"/>
            <a:ext cx="829818" cy="829817"/>
          </a:xfrm>
          <a:prstGeom prst="ellipse">
            <a:avLst/>
          </a:prstGeom>
          <a:solidFill>
            <a:srgbClr val="0F1722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32"/>
          <p:cNvSpPr/>
          <p:nvPr>
            <p:ph idx="21" type="pic"/>
          </p:nvPr>
        </p:nvSpPr>
        <p:spPr>
          <a:xfrm>
            <a:off x="6161177" y="3143920"/>
            <a:ext cx="829818" cy="829817"/>
          </a:xfrm>
          <a:prstGeom prst="ellipse">
            <a:avLst/>
          </a:prstGeom>
          <a:solidFill>
            <a:srgbClr val="0F1722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32"/>
          <p:cNvSpPr/>
          <p:nvPr>
            <p:ph idx="22" type="pic"/>
          </p:nvPr>
        </p:nvSpPr>
        <p:spPr>
          <a:xfrm>
            <a:off x="3351969" y="2073027"/>
            <a:ext cx="829818" cy="829817"/>
          </a:xfrm>
          <a:prstGeom prst="ellipse">
            <a:avLst/>
          </a:prstGeom>
          <a:solidFill>
            <a:srgbClr val="0F1722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32"/>
          <p:cNvSpPr/>
          <p:nvPr>
            <p:ph idx="23" type="pic"/>
          </p:nvPr>
        </p:nvSpPr>
        <p:spPr>
          <a:xfrm>
            <a:off x="6162557" y="2073027"/>
            <a:ext cx="829818" cy="829817"/>
          </a:xfrm>
          <a:prstGeom prst="ellipse">
            <a:avLst/>
          </a:prstGeom>
          <a:solidFill>
            <a:srgbClr val="0F1722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do Gráfico de Pizza" showMasterSp="0">
  <p:cSld name="Layout do Gráfico de Pizza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5" name="Google Shape;495;p33"/>
          <p:cNvSpPr txBox="1"/>
          <p:nvPr>
            <p:ph type="title"/>
          </p:nvPr>
        </p:nvSpPr>
        <p:spPr>
          <a:xfrm>
            <a:off x="602457" y="1096481"/>
            <a:ext cx="3348037" cy="882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6" name="Google Shape;496;p33"/>
          <p:cNvSpPr txBox="1"/>
          <p:nvPr>
            <p:ph idx="1" type="body"/>
          </p:nvPr>
        </p:nvSpPr>
        <p:spPr>
          <a:xfrm>
            <a:off x="620078" y="2319207"/>
            <a:ext cx="3332374" cy="756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497" name="Google Shape;497;p33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8" name="Google Shape;498;p33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9" name="Google Shape;499;p33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0" name="Google Shape;500;p33"/>
          <p:cNvSpPr/>
          <p:nvPr>
            <p:ph idx="2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01" name="Google Shape;501;p33"/>
          <p:cNvGrpSpPr/>
          <p:nvPr/>
        </p:nvGrpSpPr>
        <p:grpSpPr>
          <a:xfrm>
            <a:off x="0" y="2108323"/>
            <a:ext cx="3775884" cy="75600"/>
            <a:chOff x="-1228304" y="3250524"/>
            <a:chExt cx="5034512" cy="100800"/>
          </a:xfrm>
        </p:grpSpPr>
        <p:cxnSp>
          <p:nvCxnSpPr>
            <p:cNvPr id="502" name="Google Shape;502;p33"/>
            <p:cNvCxnSpPr/>
            <p:nvPr/>
          </p:nvCxnSpPr>
          <p:spPr>
            <a:xfrm>
              <a:off x="-1228304" y="3290538"/>
              <a:ext cx="49680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03" name="Google Shape;503;p33"/>
            <p:cNvSpPr/>
            <p:nvPr/>
          </p:nvSpPr>
          <p:spPr>
            <a:xfrm>
              <a:off x="3705408" y="3250524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04" name="Google Shape;504;p33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5" name="Google Shape;505;p33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6" name="Google Shape;506;p33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7" name="Google Shape;507;p33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8" name="Google Shape;508;p33"/>
          <p:cNvSpPr txBox="1"/>
          <p:nvPr>
            <p:ph idx="3" type="body"/>
          </p:nvPr>
        </p:nvSpPr>
        <p:spPr>
          <a:xfrm>
            <a:off x="947078" y="3103958"/>
            <a:ext cx="962920" cy="2622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i="0"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9" name="Google Shape;509;p33"/>
          <p:cNvSpPr txBox="1"/>
          <p:nvPr>
            <p:ph idx="4" type="body"/>
          </p:nvPr>
        </p:nvSpPr>
        <p:spPr>
          <a:xfrm>
            <a:off x="947077" y="3374979"/>
            <a:ext cx="964396" cy="184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1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0" name="Google Shape;510;p33"/>
          <p:cNvSpPr txBox="1"/>
          <p:nvPr>
            <p:ph idx="5" type="body"/>
          </p:nvPr>
        </p:nvSpPr>
        <p:spPr>
          <a:xfrm>
            <a:off x="2394851" y="3103958"/>
            <a:ext cx="962920" cy="2622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i="0"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1" name="Google Shape;511;p33"/>
          <p:cNvSpPr txBox="1"/>
          <p:nvPr>
            <p:ph idx="6" type="body"/>
          </p:nvPr>
        </p:nvSpPr>
        <p:spPr>
          <a:xfrm>
            <a:off x="2394850" y="3374979"/>
            <a:ext cx="964396" cy="184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1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2" name="Google Shape;512;p33"/>
          <p:cNvSpPr txBox="1"/>
          <p:nvPr>
            <p:ph idx="7" type="body"/>
          </p:nvPr>
        </p:nvSpPr>
        <p:spPr>
          <a:xfrm>
            <a:off x="3842624" y="3106721"/>
            <a:ext cx="962920" cy="2622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i="0"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3" name="Google Shape;513;p33"/>
          <p:cNvSpPr txBox="1"/>
          <p:nvPr>
            <p:ph idx="8" type="body"/>
          </p:nvPr>
        </p:nvSpPr>
        <p:spPr>
          <a:xfrm>
            <a:off x="3842624" y="3377741"/>
            <a:ext cx="964396" cy="184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1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4" name="Google Shape;514;p33"/>
          <p:cNvSpPr txBox="1"/>
          <p:nvPr>
            <p:ph idx="9" type="body"/>
          </p:nvPr>
        </p:nvSpPr>
        <p:spPr>
          <a:xfrm>
            <a:off x="947078" y="3620063"/>
            <a:ext cx="962920" cy="2622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i="0"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5" name="Google Shape;515;p33"/>
          <p:cNvSpPr txBox="1"/>
          <p:nvPr>
            <p:ph idx="13" type="body"/>
          </p:nvPr>
        </p:nvSpPr>
        <p:spPr>
          <a:xfrm>
            <a:off x="947077" y="3891083"/>
            <a:ext cx="964396" cy="184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1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6" name="Google Shape;516;p33"/>
          <p:cNvSpPr txBox="1"/>
          <p:nvPr>
            <p:ph idx="14" type="body"/>
          </p:nvPr>
        </p:nvSpPr>
        <p:spPr>
          <a:xfrm>
            <a:off x="2394851" y="3620063"/>
            <a:ext cx="962920" cy="2622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i="0"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7" name="Google Shape;517;p33"/>
          <p:cNvSpPr txBox="1"/>
          <p:nvPr>
            <p:ph idx="15" type="body"/>
          </p:nvPr>
        </p:nvSpPr>
        <p:spPr>
          <a:xfrm>
            <a:off x="2394850" y="3891083"/>
            <a:ext cx="964396" cy="184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1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8" name="Google Shape;518;p33"/>
          <p:cNvSpPr txBox="1"/>
          <p:nvPr>
            <p:ph idx="16" type="body"/>
          </p:nvPr>
        </p:nvSpPr>
        <p:spPr>
          <a:xfrm>
            <a:off x="3842624" y="3622825"/>
            <a:ext cx="962920" cy="2622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i="0" sz="1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9" name="Google Shape;519;p33"/>
          <p:cNvSpPr txBox="1"/>
          <p:nvPr>
            <p:ph idx="17" type="body"/>
          </p:nvPr>
        </p:nvSpPr>
        <p:spPr>
          <a:xfrm>
            <a:off x="3842624" y="3893846"/>
            <a:ext cx="964396" cy="184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1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0" name="Google Shape;520;p33"/>
          <p:cNvSpPr/>
          <p:nvPr/>
        </p:nvSpPr>
        <p:spPr>
          <a:xfrm>
            <a:off x="593219" y="3193988"/>
            <a:ext cx="288036" cy="28803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1" name="Google Shape;521;p33"/>
          <p:cNvSpPr/>
          <p:nvPr/>
        </p:nvSpPr>
        <p:spPr>
          <a:xfrm>
            <a:off x="593219" y="3723808"/>
            <a:ext cx="288036" cy="288036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2" name="Google Shape;522;p33"/>
          <p:cNvSpPr/>
          <p:nvPr/>
        </p:nvSpPr>
        <p:spPr>
          <a:xfrm>
            <a:off x="2043913" y="3196487"/>
            <a:ext cx="288036" cy="288036"/>
          </a:xfrm>
          <a:prstGeom prst="ellipse">
            <a:avLst/>
          </a:prstGeom>
          <a:solidFill>
            <a:srgbClr val="7DFF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3" name="Google Shape;523;p33"/>
          <p:cNvSpPr/>
          <p:nvPr/>
        </p:nvSpPr>
        <p:spPr>
          <a:xfrm>
            <a:off x="2043913" y="3726307"/>
            <a:ext cx="288036" cy="288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4" name="Google Shape;524;p33"/>
          <p:cNvSpPr/>
          <p:nvPr/>
        </p:nvSpPr>
        <p:spPr>
          <a:xfrm>
            <a:off x="3495242" y="3193386"/>
            <a:ext cx="288036" cy="288036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5" name="Google Shape;525;p33"/>
          <p:cNvSpPr/>
          <p:nvPr/>
        </p:nvSpPr>
        <p:spPr>
          <a:xfrm>
            <a:off x="3495242" y="3723206"/>
            <a:ext cx="288036" cy="288036"/>
          </a:xfrm>
          <a:prstGeom prst="ellipse">
            <a:avLst/>
          </a:prstGeom>
          <a:solidFill>
            <a:srgbClr val="C499C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6" name="Google Shape;526;p33"/>
          <p:cNvSpPr/>
          <p:nvPr>
            <p:ph idx="18" type="chart"/>
          </p:nvPr>
        </p:nvSpPr>
        <p:spPr>
          <a:xfrm>
            <a:off x="5193506" y="645319"/>
            <a:ext cx="3362325" cy="3430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27" name="Google Shape;527;p33"/>
          <p:cNvSpPr/>
          <p:nvPr/>
        </p:nvSpPr>
        <p:spPr>
          <a:xfrm>
            <a:off x="5179218" y="679252"/>
            <a:ext cx="3362325" cy="3362325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8" name="Google Shape;528;p33"/>
          <p:cNvSpPr/>
          <p:nvPr/>
        </p:nvSpPr>
        <p:spPr>
          <a:xfrm>
            <a:off x="6221068" y="1721101"/>
            <a:ext cx="1278626" cy="1278626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9" name="Google Shape;529;p33"/>
          <p:cNvCxnSpPr/>
          <p:nvPr/>
        </p:nvCxnSpPr>
        <p:spPr>
          <a:xfrm rot="-5400000">
            <a:off x="6506636" y="337500"/>
            <a:ext cx="67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de imagem e conteúdo" showMasterSp="0">
  <p:cSld name="Layout de imagem e conteúdo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2" name="Google Shape;532;p34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3" name="Google Shape;533;p34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4" name="Google Shape;534;p34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35" name="Google Shape;535;p34"/>
          <p:cNvSpPr txBox="1"/>
          <p:nvPr>
            <p:ph type="title"/>
          </p:nvPr>
        </p:nvSpPr>
        <p:spPr>
          <a:xfrm>
            <a:off x="5170943" y="1058432"/>
            <a:ext cx="3370600" cy="6032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6" name="Google Shape;536;p34"/>
          <p:cNvSpPr txBox="1"/>
          <p:nvPr>
            <p:ph idx="1" type="body"/>
          </p:nvPr>
        </p:nvSpPr>
        <p:spPr>
          <a:xfrm>
            <a:off x="5170943" y="1923590"/>
            <a:ext cx="3354831" cy="4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537" name="Google Shape;537;p34"/>
          <p:cNvSpPr/>
          <p:nvPr>
            <p:ph idx="2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38" name="Google Shape;538;p34"/>
          <p:cNvGrpSpPr/>
          <p:nvPr/>
        </p:nvGrpSpPr>
        <p:grpSpPr>
          <a:xfrm flipH="1">
            <a:off x="5193506" y="1735626"/>
            <a:ext cx="3950494" cy="75600"/>
            <a:chOff x="0" y="3240138"/>
            <a:chExt cx="3434400" cy="100800"/>
          </a:xfrm>
        </p:grpSpPr>
        <p:cxnSp>
          <p:nvCxnSpPr>
            <p:cNvPr id="539" name="Google Shape;539;p34"/>
            <p:cNvCxnSpPr/>
            <p:nvPr/>
          </p:nvCxnSpPr>
          <p:spPr>
            <a:xfrm>
              <a:off x="0" y="3290538"/>
              <a:ext cx="33840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40" name="Google Shape;540;p34"/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41" name="Google Shape;541;p34"/>
          <p:cNvSpPr txBox="1"/>
          <p:nvPr>
            <p:ph idx="3" type="body"/>
          </p:nvPr>
        </p:nvSpPr>
        <p:spPr>
          <a:xfrm>
            <a:off x="5170943" y="2392176"/>
            <a:ext cx="3362247" cy="18244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cxnSp>
        <p:nvCxnSpPr>
          <p:cNvPr id="542" name="Google Shape;542;p34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3" name="Google Shape;543;p34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44" name="Google Shape;544;p34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5" name="Google Shape;545;p34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46" name="Google Shape;546;p34"/>
          <p:cNvSpPr/>
          <p:nvPr>
            <p:ph idx="4" type="pic"/>
          </p:nvPr>
        </p:nvSpPr>
        <p:spPr>
          <a:xfrm>
            <a:off x="-2782" y="1344588"/>
            <a:ext cx="4555499" cy="279120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do conteúdo agradecimentos" showMasterSp="0">
  <p:cSld name="Layout do conteúdo agradecimentos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49" name="Google Shape;549;p35"/>
          <p:cNvSpPr/>
          <p:nvPr>
            <p:ph idx="2" type="pic"/>
          </p:nvPr>
        </p:nvSpPr>
        <p:spPr>
          <a:xfrm>
            <a:off x="4572000" y="0"/>
            <a:ext cx="45672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35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1" name="Google Shape;551;p35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2" name="Google Shape;552;p35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3" name="Google Shape;553;p35"/>
          <p:cNvSpPr/>
          <p:nvPr>
            <p:ph idx="3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sp>
        <p:nvSpPr>
          <p:cNvPr id="554" name="Google Shape;554;p35"/>
          <p:cNvSpPr txBox="1"/>
          <p:nvPr>
            <p:ph type="title"/>
          </p:nvPr>
        </p:nvSpPr>
        <p:spPr>
          <a:xfrm>
            <a:off x="607469" y="1159568"/>
            <a:ext cx="3635192" cy="81830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Gill Sans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5" name="Google Shape;555;p35"/>
          <p:cNvSpPr txBox="1"/>
          <p:nvPr>
            <p:ph idx="1" type="body"/>
          </p:nvPr>
        </p:nvSpPr>
        <p:spPr>
          <a:xfrm>
            <a:off x="619001" y="2312970"/>
            <a:ext cx="3439716" cy="382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sz="2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6" name="Google Shape;556;p35"/>
          <p:cNvSpPr txBox="1"/>
          <p:nvPr>
            <p:ph idx="4" type="body"/>
          </p:nvPr>
        </p:nvSpPr>
        <p:spPr>
          <a:xfrm>
            <a:off x="623888" y="2777875"/>
            <a:ext cx="3439716" cy="173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i="1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7" name="Google Shape;557;p35"/>
          <p:cNvSpPr txBox="1"/>
          <p:nvPr>
            <p:ph idx="5" type="body"/>
          </p:nvPr>
        </p:nvSpPr>
        <p:spPr>
          <a:xfrm>
            <a:off x="618713" y="2960030"/>
            <a:ext cx="3439716" cy="217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8" name="Google Shape;558;p35"/>
          <p:cNvSpPr txBox="1"/>
          <p:nvPr>
            <p:ph idx="6" type="body"/>
          </p:nvPr>
        </p:nvSpPr>
        <p:spPr>
          <a:xfrm>
            <a:off x="629063" y="3317965"/>
            <a:ext cx="3439716" cy="173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i="1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9" name="Google Shape;559;p35"/>
          <p:cNvSpPr txBox="1"/>
          <p:nvPr>
            <p:ph idx="7" type="body"/>
          </p:nvPr>
        </p:nvSpPr>
        <p:spPr>
          <a:xfrm>
            <a:off x="623888" y="3488089"/>
            <a:ext cx="3439716" cy="273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0" name="Google Shape;560;p35"/>
          <p:cNvSpPr txBox="1"/>
          <p:nvPr>
            <p:ph idx="8" type="body"/>
          </p:nvPr>
        </p:nvSpPr>
        <p:spPr>
          <a:xfrm>
            <a:off x="623888" y="3864769"/>
            <a:ext cx="3439716" cy="173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i="1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1" name="Google Shape;561;p35"/>
          <p:cNvSpPr txBox="1"/>
          <p:nvPr>
            <p:ph idx="9" type="body"/>
          </p:nvPr>
        </p:nvSpPr>
        <p:spPr>
          <a:xfrm>
            <a:off x="618713" y="4022861"/>
            <a:ext cx="3439716" cy="273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562" name="Google Shape;562;p35"/>
          <p:cNvGrpSpPr/>
          <p:nvPr/>
        </p:nvGrpSpPr>
        <p:grpSpPr>
          <a:xfrm>
            <a:off x="601157" y="2062942"/>
            <a:ext cx="3236525" cy="75600"/>
            <a:chOff x="808548" y="2750589"/>
            <a:chExt cx="4315367" cy="100800"/>
          </a:xfrm>
        </p:grpSpPr>
        <p:grpSp>
          <p:nvGrpSpPr>
            <p:cNvPr id="563" name="Google Shape;563;p35"/>
            <p:cNvGrpSpPr/>
            <p:nvPr/>
          </p:nvGrpSpPr>
          <p:grpSpPr>
            <a:xfrm flipH="1">
              <a:off x="808548" y="2750589"/>
              <a:ext cx="4289297" cy="100800"/>
              <a:chOff x="637695" y="3240138"/>
              <a:chExt cx="2796705" cy="100800"/>
            </a:xfrm>
          </p:grpSpPr>
          <p:cxnSp>
            <p:nvCxnSpPr>
              <p:cNvPr id="564" name="Google Shape;564;p35"/>
              <p:cNvCxnSpPr/>
              <p:nvPr/>
            </p:nvCxnSpPr>
            <p:spPr>
              <a:xfrm>
                <a:off x="637695" y="3285674"/>
                <a:ext cx="274630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65" name="Google Shape;565;p35"/>
              <p:cNvSpPr/>
              <p:nvPr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566" name="Google Shape;566;p35"/>
            <p:cNvSpPr/>
            <p:nvPr/>
          </p:nvSpPr>
          <p:spPr>
            <a:xfrm flipH="1">
              <a:off x="5023114" y="2750589"/>
              <a:ext cx="100801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67" name="Google Shape;567;p35"/>
          <p:cNvGrpSpPr/>
          <p:nvPr/>
        </p:nvGrpSpPr>
        <p:grpSpPr>
          <a:xfrm>
            <a:off x="601153" y="1245430"/>
            <a:ext cx="3247742" cy="79248"/>
            <a:chOff x="808542" y="2745725"/>
            <a:chExt cx="4330323" cy="105664"/>
          </a:xfrm>
        </p:grpSpPr>
        <p:grpSp>
          <p:nvGrpSpPr>
            <p:cNvPr id="568" name="Google Shape;568;p35"/>
            <p:cNvGrpSpPr/>
            <p:nvPr/>
          </p:nvGrpSpPr>
          <p:grpSpPr>
            <a:xfrm flipH="1">
              <a:off x="808542" y="2750589"/>
              <a:ext cx="4289297" cy="100800"/>
              <a:chOff x="637697" y="3240138"/>
              <a:chExt cx="2796703" cy="100800"/>
            </a:xfrm>
          </p:grpSpPr>
          <p:cxnSp>
            <p:nvCxnSpPr>
              <p:cNvPr id="569" name="Google Shape;569;p35"/>
              <p:cNvCxnSpPr/>
              <p:nvPr/>
            </p:nvCxnSpPr>
            <p:spPr>
              <a:xfrm>
                <a:off x="637697" y="3285674"/>
                <a:ext cx="274630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70" name="Google Shape;570;p35"/>
              <p:cNvSpPr/>
              <p:nvPr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571" name="Google Shape;571;p35"/>
            <p:cNvSpPr/>
            <p:nvPr/>
          </p:nvSpPr>
          <p:spPr>
            <a:xfrm flipH="1">
              <a:off x="5038064" y="2745725"/>
              <a:ext cx="100801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do conteúdo apêndice" showMasterSp="0">
  <p:cSld name="Layout do conteúdo apêndice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4" name="Google Shape;574;p36"/>
          <p:cNvSpPr/>
          <p:nvPr>
            <p:ph idx="2" type="pic"/>
          </p:nvPr>
        </p:nvSpPr>
        <p:spPr>
          <a:xfrm>
            <a:off x="4524" y="1434710"/>
            <a:ext cx="9139476" cy="2619756"/>
          </a:xfrm>
          <a:prstGeom prst="rect">
            <a:avLst/>
          </a:prstGeom>
          <a:noFill/>
          <a:ln>
            <a:noFill/>
          </a:ln>
        </p:spPr>
      </p:sp>
      <p:sp>
        <p:nvSpPr>
          <p:cNvPr id="575" name="Google Shape;575;p36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6" name="Google Shape;576;p36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7" name="Google Shape;577;p36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8" name="Google Shape;578;p36"/>
          <p:cNvSpPr txBox="1"/>
          <p:nvPr>
            <p:ph type="title"/>
          </p:nvPr>
        </p:nvSpPr>
        <p:spPr>
          <a:xfrm>
            <a:off x="2886700" y="343122"/>
            <a:ext cx="3370600" cy="6032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9" name="Google Shape;579;p36"/>
          <p:cNvSpPr/>
          <p:nvPr>
            <p:ph idx="3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80" name="Google Shape;580;p36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1" name="Google Shape;581;p36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82" name="Google Shape;582;p36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3" name="Google Shape;583;p36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84" name="Google Shape;584;p36"/>
          <p:cNvGrpSpPr/>
          <p:nvPr/>
        </p:nvGrpSpPr>
        <p:grpSpPr>
          <a:xfrm>
            <a:off x="3587468" y="1132069"/>
            <a:ext cx="1969067" cy="75600"/>
            <a:chOff x="4826496" y="1509426"/>
            <a:chExt cx="2625422" cy="100800"/>
          </a:xfrm>
        </p:grpSpPr>
        <p:grpSp>
          <p:nvGrpSpPr>
            <p:cNvPr id="585" name="Google Shape;585;p36"/>
            <p:cNvGrpSpPr/>
            <p:nvPr/>
          </p:nvGrpSpPr>
          <p:grpSpPr>
            <a:xfrm flipH="1">
              <a:off x="4826496" y="1509426"/>
              <a:ext cx="2550159" cy="100800"/>
              <a:chOff x="1710178" y="3240138"/>
              <a:chExt cx="1662752" cy="100800"/>
            </a:xfrm>
          </p:grpSpPr>
          <p:cxnSp>
            <p:nvCxnSpPr>
              <p:cNvPr id="586" name="Google Shape;586;p36"/>
              <p:cNvCxnSpPr/>
              <p:nvPr/>
            </p:nvCxnSpPr>
            <p:spPr>
              <a:xfrm>
                <a:off x="1710178" y="3290538"/>
                <a:ext cx="1643088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87" name="Google Shape;587;p36"/>
              <p:cNvSpPr/>
              <p:nvPr/>
            </p:nvSpPr>
            <p:spPr>
              <a:xfrm>
                <a:off x="3307206" y="3240138"/>
                <a:ext cx="65724" cy="1008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588" name="Google Shape;588;p36"/>
            <p:cNvSpPr/>
            <p:nvPr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do conteúdo depoimentos" showMasterSp="0">
  <p:cSld name="Layout do conteúdo depoimentos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1" name="Google Shape;591;p37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2" name="Google Shape;592;p37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3" name="Google Shape;593;p37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4" name="Google Shape;594;p37"/>
          <p:cNvSpPr txBox="1"/>
          <p:nvPr>
            <p:ph type="title"/>
          </p:nvPr>
        </p:nvSpPr>
        <p:spPr>
          <a:xfrm>
            <a:off x="3828197" y="530647"/>
            <a:ext cx="4733166" cy="4268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5" name="Google Shape;595;p37"/>
          <p:cNvSpPr/>
          <p:nvPr>
            <p:ph idx="2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96" name="Google Shape;596;p37"/>
          <p:cNvGrpSpPr/>
          <p:nvPr/>
        </p:nvGrpSpPr>
        <p:grpSpPr>
          <a:xfrm flipH="1">
            <a:off x="5829962" y="1031402"/>
            <a:ext cx="3314039" cy="75600"/>
            <a:chOff x="675503" y="3240138"/>
            <a:chExt cx="2758897" cy="100800"/>
          </a:xfrm>
        </p:grpSpPr>
        <p:cxnSp>
          <p:nvCxnSpPr>
            <p:cNvPr id="597" name="Google Shape;597;p37"/>
            <p:cNvCxnSpPr/>
            <p:nvPr/>
          </p:nvCxnSpPr>
          <p:spPr>
            <a:xfrm>
              <a:off x="675503" y="3290538"/>
              <a:ext cx="2708499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98" name="Google Shape;598;p37"/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599" name="Google Shape;599;p37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0" name="Google Shape;600;p37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01" name="Google Shape;601;p37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2" name="Google Shape;602;p37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3" name="Google Shape;603;p37"/>
          <p:cNvSpPr txBox="1"/>
          <p:nvPr>
            <p:ph idx="1" type="body"/>
          </p:nvPr>
        </p:nvSpPr>
        <p:spPr>
          <a:xfrm>
            <a:off x="616844" y="3747722"/>
            <a:ext cx="1218993" cy="24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i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604" name="Google Shape;604;p37"/>
          <p:cNvSpPr txBox="1"/>
          <p:nvPr>
            <p:ph idx="3" type="body"/>
          </p:nvPr>
        </p:nvSpPr>
        <p:spPr>
          <a:xfrm>
            <a:off x="616844" y="3143921"/>
            <a:ext cx="1218993" cy="54054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605" name="Google Shape;605;p37"/>
          <p:cNvSpPr/>
          <p:nvPr>
            <p:ph idx="4" type="pic"/>
          </p:nvPr>
        </p:nvSpPr>
        <p:spPr>
          <a:xfrm>
            <a:off x="1835837" y="3326595"/>
            <a:ext cx="829818" cy="829817"/>
          </a:xfrm>
          <a:prstGeom prst="ellipse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606" name="Google Shape;606;p37"/>
          <p:cNvCxnSpPr/>
          <p:nvPr/>
        </p:nvCxnSpPr>
        <p:spPr>
          <a:xfrm rot="10800000">
            <a:off x="2250746" y="2988615"/>
            <a:ext cx="0" cy="33191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7" name="Google Shape;607;p37"/>
          <p:cNvSpPr txBox="1"/>
          <p:nvPr>
            <p:ph idx="5" type="body"/>
          </p:nvPr>
        </p:nvSpPr>
        <p:spPr>
          <a:xfrm>
            <a:off x="602440" y="1327192"/>
            <a:ext cx="2283730" cy="1659636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5000" lIns="162000" spcFirstLastPara="1" rIns="162000" wrap="square" tIns="135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8" name="Google Shape;608;p37"/>
          <p:cNvSpPr/>
          <p:nvPr/>
        </p:nvSpPr>
        <p:spPr>
          <a:xfrm>
            <a:off x="2212946" y="2947782"/>
            <a:ext cx="75600" cy="75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9" name="Google Shape;609;p37"/>
          <p:cNvSpPr txBox="1"/>
          <p:nvPr>
            <p:ph idx="6" type="body"/>
          </p:nvPr>
        </p:nvSpPr>
        <p:spPr>
          <a:xfrm>
            <a:off x="3439978" y="3747722"/>
            <a:ext cx="1218993" cy="24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i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610" name="Google Shape;610;p37"/>
          <p:cNvSpPr txBox="1"/>
          <p:nvPr>
            <p:ph idx="7" type="body"/>
          </p:nvPr>
        </p:nvSpPr>
        <p:spPr>
          <a:xfrm>
            <a:off x="3439978" y="3143921"/>
            <a:ext cx="1218993" cy="54054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611" name="Google Shape;611;p37"/>
          <p:cNvSpPr/>
          <p:nvPr>
            <p:ph idx="8" type="pic"/>
          </p:nvPr>
        </p:nvSpPr>
        <p:spPr>
          <a:xfrm>
            <a:off x="4658972" y="3326595"/>
            <a:ext cx="829818" cy="829817"/>
          </a:xfrm>
          <a:prstGeom prst="ellipse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612" name="Google Shape;612;p37"/>
          <p:cNvCxnSpPr/>
          <p:nvPr/>
        </p:nvCxnSpPr>
        <p:spPr>
          <a:xfrm rot="10800000">
            <a:off x="5073881" y="2988615"/>
            <a:ext cx="0" cy="33191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3" name="Google Shape;613;p37"/>
          <p:cNvSpPr txBox="1"/>
          <p:nvPr>
            <p:ph idx="9" type="body"/>
          </p:nvPr>
        </p:nvSpPr>
        <p:spPr>
          <a:xfrm>
            <a:off x="3425574" y="1327192"/>
            <a:ext cx="2283730" cy="1659636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5000" lIns="162000" spcFirstLastPara="1" rIns="162000" wrap="square" tIns="135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4" name="Google Shape;614;p37"/>
          <p:cNvSpPr/>
          <p:nvPr/>
        </p:nvSpPr>
        <p:spPr>
          <a:xfrm>
            <a:off x="5036081" y="2947782"/>
            <a:ext cx="75600" cy="75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5" name="Google Shape;615;p37"/>
          <p:cNvSpPr txBox="1"/>
          <p:nvPr>
            <p:ph idx="13" type="body"/>
          </p:nvPr>
        </p:nvSpPr>
        <p:spPr>
          <a:xfrm>
            <a:off x="6263113" y="3744147"/>
            <a:ext cx="1218993" cy="24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  <a:defRPr i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616" name="Google Shape;616;p37"/>
          <p:cNvSpPr txBox="1"/>
          <p:nvPr>
            <p:ph idx="14" type="body"/>
          </p:nvPr>
        </p:nvSpPr>
        <p:spPr>
          <a:xfrm>
            <a:off x="6263113" y="3140346"/>
            <a:ext cx="1218993" cy="54054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617" name="Google Shape;617;p37"/>
          <p:cNvSpPr/>
          <p:nvPr>
            <p:ph idx="15" type="pic"/>
          </p:nvPr>
        </p:nvSpPr>
        <p:spPr>
          <a:xfrm>
            <a:off x="7482107" y="3323021"/>
            <a:ext cx="829818" cy="829817"/>
          </a:xfrm>
          <a:prstGeom prst="ellipse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618" name="Google Shape;618;p37"/>
          <p:cNvCxnSpPr/>
          <p:nvPr/>
        </p:nvCxnSpPr>
        <p:spPr>
          <a:xfrm rot="10800000">
            <a:off x="7897015" y="2985041"/>
            <a:ext cx="0" cy="33191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9" name="Google Shape;619;p37"/>
          <p:cNvSpPr txBox="1"/>
          <p:nvPr>
            <p:ph idx="16" type="body"/>
          </p:nvPr>
        </p:nvSpPr>
        <p:spPr>
          <a:xfrm>
            <a:off x="6248709" y="1327192"/>
            <a:ext cx="2283730" cy="1659636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5000" lIns="162000" spcFirstLastPara="1" rIns="162000" wrap="square" tIns="135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0" name="Google Shape;620;p37"/>
          <p:cNvSpPr/>
          <p:nvPr/>
        </p:nvSpPr>
        <p:spPr>
          <a:xfrm>
            <a:off x="7859215" y="2944208"/>
            <a:ext cx="75600" cy="75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de conteúdo de estudo de caso" showMasterSp="0">
  <p:cSld name="Layout de conteúdo de estudo de caso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3" name="Google Shape;623;p38"/>
          <p:cNvSpPr txBox="1"/>
          <p:nvPr>
            <p:ph type="title"/>
          </p:nvPr>
        </p:nvSpPr>
        <p:spPr>
          <a:xfrm>
            <a:off x="602457" y="1485443"/>
            <a:ext cx="3140927" cy="882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4" name="Google Shape;624;p38"/>
          <p:cNvSpPr txBox="1"/>
          <p:nvPr>
            <p:ph idx="1" type="body"/>
          </p:nvPr>
        </p:nvSpPr>
        <p:spPr>
          <a:xfrm>
            <a:off x="620078" y="2708170"/>
            <a:ext cx="3126233" cy="1423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625" name="Google Shape;625;p38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6" name="Google Shape;626;p38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7" name="Google Shape;627;p38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28" name="Google Shape;628;p38"/>
          <p:cNvSpPr/>
          <p:nvPr>
            <p:ph idx="2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29" name="Google Shape;629;p38"/>
          <p:cNvGrpSpPr/>
          <p:nvPr/>
        </p:nvGrpSpPr>
        <p:grpSpPr>
          <a:xfrm>
            <a:off x="0" y="2489496"/>
            <a:ext cx="2751325" cy="75600"/>
            <a:chOff x="-1228304" y="3240138"/>
            <a:chExt cx="3668433" cy="100800"/>
          </a:xfrm>
        </p:grpSpPr>
        <p:cxnSp>
          <p:nvCxnSpPr>
            <p:cNvPr id="630" name="Google Shape;630;p38"/>
            <p:cNvCxnSpPr/>
            <p:nvPr/>
          </p:nvCxnSpPr>
          <p:spPr>
            <a:xfrm>
              <a:off x="-1228304" y="3290538"/>
              <a:ext cx="36000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31" name="Google Shape;631;p38"/>
            <p:cNvSpPr/>
            <p:nvPr/>
          </p:nvSpPr>
          <p:spPr>
            <a:xfrm>
              <a:off x="2339329" y="3240138"/>
              <a:ext cx="100800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32" name="Google Shape;632;p38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33" name="Google Shape;633;p38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4" name="Google Shape;634;p38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35" name="Google Shape;635;p38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6" name="Google Shape;636;p38"/>
          <p:cNvSpPr txBox="1"/>
          <p:nvPr>
            <p:ph idx="3" type="body"/>
          </p:nvPr>
        </p:nvSpPr>
        <p:spPr>
          <a:xfrm>
            <a:off x="3950494" y="844759"/>
            <a:ext cx="4564856" cy="199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637" name="Google Shape;637;p38"/>
          <p:cNvSpPr txBox="1"/>
          <p:nvPr>
            <p:ph idx="4" type="body"/>
          </p:nvPr>
        </p:nvSpPr>
        <p:spPr>
          <a:xfrm>
            <a:off x="3952475" y="2931942"/>
            <a:ext cx="4564856" cy="13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de telefone móvel e conteúdo" showMasterSp="0">
  <p:cSld name="Layout de telefone móvel e conteúdo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0" name="Google Shape;640;p39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1" name="Google Shape;641;p39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2" name="Google Shape;642;p39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43" name="Google Shape;643;p39"/>
          <p:cNvSpPr txBox="1"/>
          <p:nvPr>
            <p:ph type="title"/>
          </p:nvPr>
        </p:nvSpPr>
        <p:spPr>
          <a:xfrm>
            <a:off x="4572000" y="970790"/>
            <a:ext cx="3985554" cy="4268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4" name="Google Shape;644;p39"/>
          <p:cNvSpPr txBox="1"/>
          <p:nvPr>
            <p:ph idx="1" type="body"/>
          </p:nvPr>
        </p:nvSpPr>
        <p:spPr>
          <a:xfrm>
            <a:off x="4572000" y="1659509"/>
            <a:ext cx="3969544" cy="733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645" name="Google Shape;645;p39"/>
          <p:cNvSpPr/>
          <p:nvPr>
            <p:ph idx="2" type="pic"/>
          </p:nvPr>
        </p:nvSpPr>
        <p:spPr>
          <a:xfrm>
            <a:off x="623888" y="644749"/>
            <a:ext cx="809244" cy="4114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46" name="Google Shape;646;p39"/>
          <p:cNvGrpSpPr/>
          <p:nvPr/>
        </p:nvGrpSpPr>
        <p:grpSpPr>
          <a:xfrm flipH="1">
            <a:off x="4571999" y="1477672"/>
            <a:ext cx="4572000" cy="75600"/>
            <a:chOff x="646015" y="3248308"/>
            <a:chExt cx="3107749" cy="100800"/>
          </a:xfrm>
        </p:grpSpPr>
        <p:cxnSp>
          <p:nvCxnSpPr>
            <p:cNvPr id="647" name="Google Shape;647;p39"/>
            <p:cNvCxnSpPr/>
            <p:nvPr/>
          </p:nvCxnSpPr>
          <p:spPr>
            <a:xfrm>
              <a:off x="646015" y="3290538"/>
              <a:ext cx="3107749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48" name="Google Shape;648;p39"/>
            <p:cNvSpPr/>
            <p:nvPr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649" name="Google Shape;649;p39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0" name="Google Shape;650;p39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51" name="Google Shape;651;p39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2" name="Google Shape;652;p39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3" name="Google Shape;653;p39"/>
          <p:cNvSpPr txBox="1"/>
          <p:nvPr>
            <p:ph idx="3" type="body"/>
          </p:nvPr>
        </p:nvSpPr>
        <p:spPr>
          <a:xfrm>
            <a:off x="4574120" y="2501643"/>
            <a:ext cx="3983434" cy="1686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500"/>
              <a:buNone/>
              <a:defRPr sz="1500">
                <a:solidFill>
                  <a:srgbClr val="88CFC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400"/>
              <a:buNone/>
              <a:defRPr sz="1400">
                <a:solidFill>
                  <a:srgbClr val="88CFC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CFCF"/>
              </a:buClr>
              <a:buSzPts val="1200"/>
              <a:buNone/>
              <a:defRPr sz="1200">
                <a:solidFill>
                  <a:srgbClr val="88CFCF"/>
                </a:solidFill>
              </a:defRPr>
            </a:lvl9pPr>
          </a:lstStyle>
          <a:p/>
        </p:txBody>
      </p:sp>
      <p:sp>
        <p:nvSpPr>
          <p:cNvPr id="654" name="Google Shape;654;p39"/>
          <p:cNvSpPr/>
          <p:nvPr/>
        </p:nvSpPr>
        <p:spPr>
          <a:xfrm>
            <a:off x="722662" y="1364464"/>
            <a:ext cx="3230118" cy="273634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-194" l="0" r="0" t="-194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5" name="Google Shape;655;p39"/>
          <p:cNvSpPr/>
          <p:nvPr>
            <p:ph idx="4" type="pic"/>
          </p:nvPr>
        </p:nvSpPr>
        <p:spPr>
          <a:xfrm>
            <a:off x="2486629" y="1482670"/>
            <a:ext cx="1364742" cy="2331720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p39"/>
          <p:cNvSpPr/>
          <p:nvPr>
            <p:ph idx="5" type="pic"/>
          </p:nvPr>
        </p:nvSpPr>
        <p:spPr>
          <a:xfrm>
            <a:off x="826641" y="2638445"/>
            <a:ext cx="1543050" cy="1364742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nual" showMasterSp="0">
  <p:cSld name="Manual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9" name="Google Shape;659;p40"/>
          <p:cNvSpPr txBox="1"/>
          <p:nvPr>
            <p:ph idx="1" type="body"/>
          </p:nvPr>
        </p:nvSpPr>
        <p:spPr>
          <a:xfrm>
            <a:off x="662489" y="2290645"/>
            <a:ext cx="1234440" cy="464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i="0" sz="11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60" name="Google Shape;660;p40"/>
          <p:cNvSpPr txBox="1"/>
          <p:nvPr>
            <p:ph idx="2" type="body"/>
          </p:nvPr>
        </p:nvSpPr>
        <p:spPr>
          <a:xfrm>
            <a:off x="1038438" y="1517821"/>
            <a:ext cx="1852474" cy="736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61" name="Google Shape;661;p40"/>
          <p:cNvSpPr txBox="1"/>
          <p:nvPr>
            <p:ph idx="3" type="body"/>
          </p:nvPr>
        </p:nvSpPr>
        <p:spPr>
          <a:xfrm>
            <a:off x="1947333" y="2290645"/>
            <a:ext cx="1042416" cy="464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i="0" sz="11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62" name="Google Shape;662;p40"/>
          <p:cNvSpPr/>
          <p:nvPr>
            <p:ph idx="4" type="pic"/>
          </p:nvPr>
        </p:nvSpPr>
        <p:spPr>
          <a:xfrm>
            <a:off x="656889" y="2798836"/>
            <a:ext cx="1227582" cy="1213866"/>
          </a:xfrm>
          <a:prstGeom prst="rect">
            <a:avLst/>
          </a:prstGeom>
          <a:noFill/>
          <a:ln>
            <a:noFill/>
          </a:ln>
        </p:spPr>
      </p:sp>
      <p:sp>
        <p:nvSpPr>
          <p:cNvPr id="663" name="Google Shape;663;p40"/>
          <p:cNvSpPr/>
          <p:nvPr>
            <p:ph idx="5" type="pic"/>
          </p:nvPr>
        </p:nvSpPr>
        <p:spPr>
          <a:xfrm>
            <a:off x="1874873" y="2798836"/>
            <a:ext cx="1227582" cy="1213866"/>
          </a:xfrm>
          <a:prstGeom prst="rect">
            <a:avLst/>
          </a:prstGeom>
          <a:noFill/>
          <a:ln>
            <a:noFill/>
          </a:ln>
        </p:spPr>
      </p:sp>
      <p:sp>
        <p:nvSpPr>
          <p:cNvPr id="664" name="Google Shape;664;p40"/>
          <p:cNvSpPr txBox="1"/>
          <p:nvPr>
            <p:ph idx="6" type="body"/>
          </p:nvPr>
        </p:nvSpPr>
        <p:spPr>
          <a:xfrm>
            <a:off x="3705320" y="2290645"/>
            <a:ext cx="1585131" cy="464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i="0" sz="11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65" name="Google Shape;665;p40"/>
          <p:cNvSpPr txBox="1"/>
          <p:nvPr>
            <p:ph idx="7" type="body"/>
          </p:nvPr>
        </p:nvSpPr>
        <p:spPr>
          <a:xfrm>
            <a:off x="4120746" y="1517821"/>
            <a:ext cx="1457776" cy="736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66" name="Google Shape;666;p40"/>
          <p:cNvSpPr/>
          <p:nvPr>
            <p:ph idx="8" type="pic"/>
          </p:nvPr>
        </p:nvSpPr>
        <p:spPr>
          <a:xfrm>
            <a:off x="3709805" y="2798836"/>
            <a:ext cx="1536192" cy="672084"/>
          </a:xfrm>
          <a:prstGeom prst="rect">
            <a:avLst/>
          </a:prstGeom>
          <a:noFill/>
          <a:ln>
            <a:noFill/>
          </a:ln>
        </p:spPr>
      </p:sp>
      <p:sp>
        <p:nvSpPr>
          <p:cNvPr id="667" name="Google Shape;667;p40"/>
          <p:cNvSpPr txBox="1"/>
          <p:nvPr>
            <p:ph idx="9" type="body"/>
          </p:nvPr>
        </p:nvSpPr>
        <p:spPr>
          <a:xfrm>
            <a:off x="5925239" y="2290645"/>
            <a:ext cx="1647784" cy="464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i="0" sz="11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68" name="Google Shape;668;p40"/>
          <p:cNvSpPr txBox="1"/>
          <p:nvPr>
            <p:ph idx="13" type="body"/>
          </p:nvPr>
        </p:nvSpPr>
        <p:spPr>
          <a:xfrm>
            <a:off x="6340665" y="1517821"/>
            <a:ext cx="1457776" cy="736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b="1" sz="15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69" name="Google Shape;669;p40"/>
          <p:cNvSpPr txBox="1"/>
          <p:nvPr>
            <p:ph idx="14" type="body"/>
          </p:nvPr>
        </p:nvSpPr>
        <p:spPr>
          <a:xfrm>
            <a:off x="5925239" y="3503784"/>
            <a:ext cx="1667954" cy="389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i="0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70" name="Google Shape;670;p40"/>
          <p:cNvSpPr txBox="1"/>
          <p:nvPr>
            <p:ph idx="15" type="body"/>
          </p:nvPr>
        </p:nvSpPr>
        <p:spPr>
          <a:xfrm>
            <a:off x="3705320" y="3623074"/>
            <a:ext cx="1536192" cy="389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i="0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71" name="Google Shape;671;p40"/>
          <p:cNvSpPr txBox="1"/>
          <p:nvPr>
            <p:ph idx="16" type="body"/>
          </p:nvPr>
        </p:nvSpPr>
        <p:spPr>
          <a:xfrm>
            <a:off x="617519" y="1517560"/>
            <a:ext cx="418801" cy="672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5300"/>
              <a:buNone/>
              <a:defRPr b="1" sz="5300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2" name="Google Shape;672;p40"/>
          <p:cNvSpPr txBox="1"/>
          <p:nvPr>
            <p:ph idx="17" type="body"/>
          </p:nvPr>
        </p:nvSpPr>
        <p:spPr>
          <a:xfrm>
            <a:off x="3684617" y="1499620"/>
            <a:ext cx="418801" cy="672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5300"/>
              <a:buNone/>
              <a:defRPr b="1" sz="5300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3" name="Google Shape;673;p40"/>
          <p:cNvSpPr txBox="1"/>
          <p:nvPr>
            <p:ph idx="18" type="body"/>
          </p:nvPr>
        </p:nvSpPr>
        <p:spPr>
          <a:xfrm>
            <a:off x="5905068" y="1502225"/>
            <a:ext cx="418801" cy="672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5300"/>
              <a:buNone/>
              <a:defRPr b="1" sz="5300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4" name="Google Shape;674;p40"/>
          <p:cNvSpPr txBox="1"/>
          <p:nvPr>
            <p:ph idx="19" type="body"/>
          </p:nvPr>
        </p:nvSpPr>
        <p:spPr>
          <a:xfrm>
            <a:off x="1769343" y="4279897"/>
            <a:ext cx="6744817" cy="273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i="0" sz="1100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75" name="Google Shape;675;p40"/>
          <p:cNvSpPr txBox="1"/>
          <p:nvPr>
            <p:ph type="title"/>
          </p:nvPr>
        </p:nvSpPr>
        <p:spPr>
          <a:xfrm>
            <a:off x="629842" y="585001"/>
            <a:ext cx="7884318" cy="455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b="1" sz="27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6" name="Google Shape;676;p40"/>
          <p:cNvSpPr/>
          <p:nvPr>
            <p:ph idx="20" type="pic"/>
          </p:nvPr>
        </p:nvSpPr>
        <p:spPr>
          <a:xfrm>
            <a:off x="5925239" y="2834930"/>
            <a:ext cx="1110996" cy="569214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77" name="Google Shape;677;p40"/>
          <p:cNvGrpSpPr/>
          <p:nvPr/>
        </p:nvGrpSpPr>
        <p:grpSpPr>
          <a:xfrm flipH="1">
            <a:off x="3312000" y="1031402"/>
            <a:ext cx="5832000" cy="75600"/>
            <a:chOff x="-322289" y="3240138"/>
            <a:chExt cx="5070122" cy="100800"/>
          </a:xfrm>
        </p:grpSpPr>
        <p:cxnSp>
          <p:nvCxnSpPr>
            <p:cNvPr id="678" name="Google Shape;678;p40"/>
            <p:cNvCxnSpPr/>
            <p:nvPr/>
          </p:nvCxnSpPr>
          <p:spPr>
            <a:xfrm>
              <a:off x="-322289" y="3290538"/>
              <a:ext cx="5070122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79" name="Google Shape;679;p40"/>
            <p:cNvSpPr/>
            <p:nvPr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>
  <p:cSld name="Slide de Título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1"/>
          <p:cNvSpPr/>
          <p:nvPr/>
        </p:nvSpPr>
        <p:spPr>
          <a:xfrm>
            <a:off x="0" y="0"/>
            <a:ext cx="9144000" cy="331241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840" r="-84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2" name="Google Shape;682;p41"/>
          <p:cNvSpPr txBox="1"/>
          <p:nvPr>
            <p:ph type="ctrTitle"/>
          </p:nvPr>
        </p:nvSpPr>
        <p:spPr>
          <a:xfrm>
            <a:off x="1143000" y="1847239"/>
            <a:ext cx="6858000" cy="133957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Gill San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3" name="Google Shape;683;p41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4" name="Google Shape;684;p41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5" name="Google Shape;685;p41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86" name="Google Shape;686;p41"/>
          <p:cNvSpPr/>
          <p:nvPr/>
        </p:nvSpPr>
        <p:spPr>
          <a:xfrm>
            <a:off x="0" y="3312414"/>
            <a:ext cx="9144000" cy="1831086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7" name="Google Shape;687;p41"/>
          <p:cNvSpPr txBox="1"/>
          <p:nvPr>
            <p:ph idx="1" type="subTitle"/>
          </p:nvPr>
        </p:nvSpPr>
        <p:spPr>
          <a:xfrm>
            <a:off x="1143000" y="3551022"/>
            <a:ext cx="6858000" cy="344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grpSp>
        <p:nvGrpSpPr>
          <p:cNvPr id="688" name="Google Shape;688;p41"/>
          <p:cNvGrpSpPr/>
          <p:nvPr/>
        </p:nvGrpSpPr>
        <p:grpSpPr>
          <a:xfrm>
            <a:off x="2714449" y="1690497"/>
            <a:ext cx="3715103" cy="75438"/>
            <a:chOff x="3631692" y="2253996"/>
            <a:chExt cx="4953471" cy="100584"/>
          </a:xfrm>
        </p:grpSpPr>
        <p:sp>
          <p:nvSpPr>
            <p:cNvPr id="689" name="Google Shape;689;p41"/>
            <p:cNvSpPr/>
            <p:nvPr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690" name="Google Shape;690;p41"/>
            <p:cNvCxnSpPr/>
            <p:nvPr/>
          </p:nvCxnSpPr>
          <p:spPr>
            <a:xfrm>
              <a:off x="3681984" y="2307679"/>
              <a:ext cx="4828032" cy="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91" name="Google Shape;691;p41"/>
            <p:cNvSpPr/>
            <p:nvPr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92" name="Google Shape;692;p41"/>
          <p:cNvGrpSpPr/>
          <p:nvPr/>
        </p:nvGrpSpPr>
        <p:grpSpPr>
          <a:xfrm>
            <a:off x="3489436" y="3979022"/>
            <a:ext cx="2165129" cy="75438"/>
            <a:chOff x="3631690" y="2253996"/>
            <a:chExt cx="5028467" cy="100584"/>
          </a:xfrm>
        </p:grpSpPr>
        <p:sp>
          <p:nvSpPr>
            <p:cNvPr id="693" name="Google Shape;693;p41"/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694" name="Google Shape;694;p41"/>
            <p:cNvCxnSpPr/>
            <p:nvPr/>
          </p:nvCxnSpPr>
          <p:spPr>
            <a:xfrm>
              <a:off x="3681984" y="2307679"/>
              <a:ext cx="4828032" cy="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95" name="Google Shape;695;p41"/>
            <p:cNvSpPr/>
            <p:nvPr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>
  <p:cSld name="Cabeçalho da Seção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2"/>
          <p:cNvSpPr/>
          <p:nvPr/>
        </p:nvSpPr>
        <p:spPr>
          <a:xfrm>
            <a:off x="4562856" y="0"/>
            <a:ext cx="4581144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8" name="Google Shape;698;p42"/>
          <p:cNvSpPr txBox="1"/>
          <p:nvPr>
            <p:ph type="title"/>
          </p:nvPr>
        </p:nvSpPr>
        <p:spPr>
          <a:xfrm>
            <a:off x="5077326" y="1600199"/>
            <a:ext cx="3464218" cy="18693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Gill San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9" name="Google Shape;699;p42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0" name="Google Shape;700;p42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1" name="Google Shape;701;p42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702" name="Google Shape;702;p42"/>
          <p:cNvGrpSpPr/>
          <p:nvPr/>
        </p:nvGrpSpPr>
        <p:grpSpPr>
          <a:xfrm>
            <a:off x="5077326" y="1460559"/>
            <a:ext cx="1890111" cy="76830"/>
            <a:chOff x="3631690" y="2252140"/>
            <a:chExt cx="4389743" cy="102440"/>
          </a:xfrm>
        </p:grpSpPr>
        <p:sp>
          <p:nvSpPr>
            <p:cNvPr id="703" name="Google Shape;703;p42"/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704" name="Google Shape;704;p42"/>
            <p:cNvCxnSpPr/>
            <p:nvPr/>
          </p:nvCxnSpPr>
          <p:spPr>
            <a:xfrm>
              <a:off x="3681984" y="2307679"/>
              <a:ext cx="4201365" cy="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05" name="Google Shape;705;p42"/>
            <p:cNvSpPr/>
            <p:nvPr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706" name="Google Shape;706;p42"/>
          <p:cNvGrpSpPr/>
          <p:nvPr/>
        </p:nvGrpSpPr>
        <p:grpSpPr>
          <a:xfrm>
            <a:off x="5077326" y="3490563"/>
            <a:ext cx="1890111" cy="75438"/>
            <a:chOff x="3631690" y="2253996"/>
            <a:chExt cx="4389742" cy="100584"/>
          </a:xfrm>
        </p:grpSpPr>
        <p:sp>
          <p:nvSpPr>
            <p:cNvPr id="707" name="Google Shape;707;p42"/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708" name="Google Shape;708;p42"/>
            <p:cNvCxnSpPr/>
            <p:nvPr/>
          </p:nvCxnSpPr>
          <p:spPr>
            <a:xfrm>
              <a:off x="3681984" y="2307679"/>
              <a:ext cx="4201364" cy="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09" name="Google Shape;709;p42"/>
            <p:cNvSpPr/>
            <p:nvPr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710" name="Google Shape;710;p42"/>
          <p:cNvSpPr txBox="1"/>
          <p:nvPr>
            <p:ph idx="1" type="subTitle"/>
          </p:nvPr>
        </p:nvSpPr>
        <p:spPr>
          <a:xfrm>
            <a:off x="5077325" y="3667083"/>
            <a:ext cx="3464218" cy="442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showMasterSp="0">
  <p:cSld name="Título e Conteúdo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3" name="Google Shape;713;p43"/>
          <p:cNvSpPr txBox="1"/>
          <p:nvPr>
            <p:ph type="title"/>
          </p:nvPr>
        </p:nvSpPr>
        <p:spPr>
          <a:xfrm>
            <a:off x="628650" y="273845"/>
            <a:ext cx="7886700" cy="489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4" name="Google Shape;714;p43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5" name="Google Shape;715;p43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6" name="Google Shape;716;p43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17" name="Google Shape;717;p43"/>
          <p:cNvSpPr txBox="1"/>
          <p:nvPr>
            <p:ph idx="1" type="body"/>
          </p:nvPr>
        </p:nvSpPr>
        <p:spPr>
          <a:xfrm>
            <a:off x="628650" y="890833"/>
            <a:ext cx="7886700" cy="34007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Char char="•"/>
              <a:defRPr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Char char="•"/>
              <a:defRPr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showMasterSp="0">
  <p:cSld name="Dois Conteúdos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0" name="Google Shape;720;p44"/>
          <p:cNvSpPr txBox="1"/>
          <p:nvPr>
            <p:ph type="title"/>
          </p:nvPr>
        </p:nvSpPr>
        <p:spPr>
          <a:xfrm>
            <a:off x="628650" y="273845"/>
            <a:ext cx="7886700" cy="489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1" name="Google Shape;721;p44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2" name="Google Shape;722;p44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3" name="Google Shape;723;p44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4" name="Google Shape;724;p44"/>
          <p:cNvSpPr txBox="1"/>
          <p:nvPr>
            <p:ph idx="1" type="body"/>
          </p:nvPr>
        </p:nvSpPr>
        <p:spPr>
          <a:xfrm>
            <a:off x="628650" y="869623"/>
            <a:ext cx="3886200" cy="34077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00"/>
              <a:buChar char="•"/>
              <a:defRPr sz="1500">
                <a:solidFill>
                  <a:schemeClr val="lt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>
                <a:solidFill>
                  <a:schemeClr val="lt2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5" name="Google Shape;725;p44"/>
          <p:cNvSpPr txBox="1"/>
          <p:nvPr>
            <p:ph idx="2" type="body"/>
          </p:nvPr>
        </p:nvSpPr>
        <p:spPr>
          <a:xfrm>
            <a:off x="4629150" y="869623"/>
            <a:ext cx="3886200" cy="34077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00"/>
              <a:buChar char="•"/>
              <a:defRPr sz="1500">
                <a:solidFill>
                  <a:schemeClr val="lt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>
                <a:solidFill>
                  <a:schemeClr val="lt2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showMasterSp="0">
  <p:cSld name="Comparação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8" name="Google Shape;728;p45"/>
          <p:cNvSpPr txBox="1"/>
          <p:nvPr>
            <p:ph type="title"/>
          </p:nvPr>
        </p:nvSpPr>
        <p:spPr>
          <a:xfrm>
            <a:off x="628650" y="273845"/>
            <a:ext cx="7886700" cy="489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9" name="Google Shape;729;p45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0" name="Google Shape;730;p45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1" name="Google Shape;731;p45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2" name="Google Shape;732;p45"/>
          <p:cNvSpPr txBox="1"/>
          <p:nvPr>
            <p:ph idx="1" type="body"/>
          </p:nvPr>
        </p:nvSpPr>
        <p:spPr>
          <a:xfrm>
            <a:off x="629841" y="942716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33" name="Google Shape;733;p45"/>
          <p:cNvSpPr txBox="1"/>
          <p:nvPr>
            <p:ph idx="2" type="body"/>
          </p:nvPr>
        </p:nvSpPr>
        <p:spPr>
          <a:xfrm>
            <a:off x="629841" y="1652561"/>
            <a:ext cx="3868340" cy="25482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00"/>
              <a:buChar char="•"/>
              <a:defRPr sz="1500">
                <a:solidFill>
                  <a:schemeClr val="lt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>
                <a:solidFill>
                  <a:schemeClr val="lt2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4" name="Google Shape;734;p45"/>
          <p:cNvSpPr txBox="1"/>
          <p:nvPr>
            <p:ph idx="3" type="body"/>
          </p:nvPr>
        </p:nvSpPr>
        <p:spPr>
          <a:xfrm>
            <a:off x="4629150" y="942716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35" name="Google Shape;735;p45"/>
          <p:cNvSpPr txBox="1"/>
          <p:nvPr>
            <p:ph idx="4" type="body"/>
          </p:nvPr>
        </p:nvSpPr>
        <p:spPr>
          <a:xfrm>
            <a:off x="4629150" y="1652561"/>
            <a:ext cx="3887391" cy="25482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00"/>
              <a:buChar char="•"/>
              <a:defRPr sz="1500">
                <a:solidFill>
                  <a:schemeClr val="lt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>
                <a:solidFill>
                  <a:schemeClr val="lt2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>
  <p:cSld name="Conteúdo com Legenda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8" name="Google Shape;738;p46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9" name="Google Shape;739;p46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0" name="Google Shape;740;p46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1" name="Google Shape;741;p4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2" name="Google Shape;742;p46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43" name="Google Shape;743;p46"/>
          <p:cNvSpPr txBox="1"/>
          <p:nvPr>
            <p:ph idx="2" type="body"/>
          </p:nvPr>
        </p:nvSpPr>
        <p:spPr>
          <a:xfrm>
            <a:off x="3887391" y="342901"/>
            <a:ext cx="4629150" cy="40528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lt2"/>
                </a:solidFill>
              </a:defRPr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Char char="•"/>
              <a:defRPr sz="1500">
                <a:solidFill>
                  <a:schemeClr val="lt2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>
                <a:solidFill>
                  <a:schemeClr val="lt2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>
                <a:solidFill>
                  <a:schemeClr val="lt2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>
                <a:solidFill>
                  <a:schemeClr val="lt2"/>
                </a:solidFill>
              </a:defRPr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>
  <p:cSld name="Imagem com Legenda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6" name="Google Shape;746;p47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7" name="Google Shape;747;p47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8" name="Google Shape;748;p47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9" name="Google Shape;749;p4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0" name="Google Shape;750;p47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51" name="Google Shape;751;p47"/>
          <p:cNvSpPr/>
          <p:nvPr>
            <p:ph idx="2" type="pic"/>
          </p:nvPr>
        </p:nvSpPr>
        <p:spPr>
          <a:xfrm>
            <a:off x="3887391" y="342901"/>
            <a:ext cx="4629150" cy="405288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showMasterSp="0">
  <p:cSld name="Somente Título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4" name="Google Shape;754;p48"/>
          <p:cNvSpPr txBox="1"/>
          <p:nvPr>
            <p:ph type="title"/>
          </p:nvPr>
        </p:nvSpPr>
        <p:spPr>
          <a:xfrm>
            <a:off x="628650" y="273845"/>
            <a:ext cx="7886700" cy="489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5" name="Google Shape;755;p48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6" name="Google Shape;756;p48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7" name="Google Shape;757;p48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>
  <p:cSld name="Em branco"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49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1" name="Google Shape;761;p49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2" name="Google Shape;762;p49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Gill Sans"/>
              <a:buNone/>
              <a:defRPr b="1" i="0" sz="27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512627" y="4409040"/>
            <a:ext cx="1002723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877470" y="4409040"/>
            <a:ext cx="218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983" y="4409742"/>
            <a:ext cx="212598" cy="212598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8685000" y="4515690"/>
            <a:ext cx="459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13"/>
          <p:cNvSpPr/>
          <p:nvPr/>
        </p:nvSpPr>
        <p:spPr>
          <a:xfrm>
            <a:off x="8599922" y="4474542"/>
            <a:ext cx="82296" cy="82296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 flipH="1" rot="10800000">
            <a:off x="0" y="4515690"/>
            <a:ext cx="602456" cy="35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95">
          <p15:clr>
            <a:srgbClr val="F26B43"/>
          </p15:clr>
        </p15:guide>
        <p15:guide id="2" pos="5381">
          <p15:clr>
            <a:srgbClr val="F26B43"/>
          </p15:clr>
        </p15:guide>
        <p15:guide id="3" pos="37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  <p15:guide id="7" pos="2489">
          <p15:clr>
            <a:srgbClr val="F26B43"/>
          </p15:clr>
        </p15:guide>
        <p15:guide id="8" pos="32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0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/>
              <a:t>‹#›</a:t>
            </a:fld>
            <a:endParaRPr sz="800"/>
          </a:p>
        </p:txBody>
      </p:sp>
      <p:pic>
        <p:nvPicPr>
          <p:cNvPr id="769" name="Google Shape;76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06" y="1031112"/>
            <a:ext cx="4052015" cy="4052015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50"/>
          <p:cNvSpPr/>
          <p:nvPr/>
        </p:nvSpPr>
        <p:spPr>
          <a:xfrm>
            <a:off x="4200122" y="2159757"/>
            <a:ext cx="4712058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300" u="none" cap="none" strike="noStrik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Mariana Cazzoto</a:t>
            </a:r>
            <a:endParaRPr b="1" sz="2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400" u="none" cap="none" strike="noStrik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Estudante de Análise e Desenvolvimento de Sistemas na Faculdade São Paulo Tech School</a:t>
            </a:r>
            <a:endParaRPr sz="11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71" name="Google Shape;771;p50"/>
          <p:cNvSpPr txBox="1"/>
          <p:nvPr/>
        </p:nvSpPr>
        <p:spPr>
          <a:xfrm>
            <a:off x="4932700" y="272950"/>
            <a:ext cx="4827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B36B5D"/>
                </a:solidFill>
                <a:latin typeface="Archivo"/>
                <a:ea typeface="Archivo"/>
                <a:cs typeface="Archivo"/>
                <a:sym typeface="Archivo"/>
              </a:rPr>
              <a:t>SOBRE MIM</a:t>
            </a:r>
            <a:endParaRPr b="1" sz="5000">
              <a:solidFill>
                <a:srgbClr val="B36B5D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59"/>
          <p:cNvSpPr txBox="1"/>
          <p:nvPr>
            <p:ph type="title"/>
          </p:nvPr>
        </p:nvSpPr>
        <p:spPr>
          <a:xfrm>
            <a:off x="914131" y="1298906"/>
            <a:ext cx="5696849" cy="8089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6B5D"/>
              </a:buClr>
              <a:buSzPts val="4100"/>
              <a:buFont typeface="Arial Black"/>
              <a:buNone/>
            </a:pPr>
            <a:r>
              <a:rPr lang="pt-BR" sz="4100">
                <a:solidFill>
                  <a:srgbClr val="B36B5D"/>
                </a:solidFill>
                <a:latin typeface="Archivo"/>
                <a:ea typeface="Archivo"/>
                <a:cs typeface="Archivo"/>
                <a:sym typeface="Archivo"/>
              </a:rPr>
              <a:t>AGRADECIMENTOS</a:t>
            </a:r>
            <a:endParaRPr sz="4100">
              <a:solidFill>
                <a:srgbClr val="B36B5D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47" name="Google Shape;847;p59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/>
              <a:t>‹#›</a:t>
            </a:fld>
            <a:endParaRPr sz="800"/>
          </a:p>
        </p:txBody>
      </p:sp>
      <p:pic>
        <p:nvPicPr>
          <p:cNvPr id="848" name="Google Shape;84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1526" y="2153990"/>
            <a:ext cx="2989508" cy="2989508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59"/>
          <p:cNvSpPr txBox="1"/>
          <p:nvPr/>
        </p:nvSpPr>
        <p:spPr>
          <a:xfrm>
            <a:off x="1375725" y="2639925"/>
            <a:ext cx="423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●"/>
            </a:pPr>
            <a:r>
              <a:rPr lang="pt-BR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D</a:t>
            </a:r>
            <a:r>
              <a:rPr lang="pt-BR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EUS</a:t>
            </a:r>
            <a:r>
              <a:rPr lang="pt-BR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;</a:t>
            </a:r>
            <a:endParaRPr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●"/>
            </a:pPr>
            <a:r>
              <a:rPr lang="pt-BR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PROFESSORES;</a:t>
            </a:r>
            <a:endParaRPr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●"/>
            </a:pPr>
            <a:r>
              <a:rPr lang="pt-BR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AMIGOS.</a:t>
            </a:r>
            <a:endParaRPr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0"/>
          <p:cNvSpPr txBox="1"/>
          <p:nvPr>
            <p:ph type="title"/>
          </p:nvPr>
        </p:nvSpPr>
        <p:spPr>
          <a:xfrm>
            <a:off x="1651831" y="917706"/>
            <a:ext cx="5696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6B5D"/>
              </a:buClr>
              <a:buSzPts val="4100"/>
              <a:buFont typeface="Arial Black"/>
              <a:buNone/>
            </a:pPr>
            <a:r>
              <a:rPr lang="pt-BR" sz="6200">
                <a:solidFill>
                  <a:srgbClr val="B36B5D"/>
                </a:solidFill>
                <a:latin typeface="Archivo"/>
                <a:ea typeface="Archivo"/>
                <a:cs typeface="Archivo"/>
                <a:sym typeface="Archivo"/>
              </a:rPr>
              <a:t>OBRIGADA</a:t>
            </a:r>
            <a:endParaRPr sz="6200">
              <a:solidFill>
                <a:srgbClr val="B36B5D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56" name="Google Shape;856;p60"/>
          <p:cNvSpPr txBox="1"/>
          <p:nvPr>
            <p:ph idx="12" type="sldNum"/>
          </p:nvPr>
        </p:nvSpPr>
        <p:spPr>
          <a:xfrm>
            <a:off x="583982" y="4409742"/>
            <a:ext cx="2658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/>
              <a:t>‹#›</a:t>
            </a:fld>
            <a:endParaRPr sz="800"/>
          </a:p>
        </p:txBody>
      </p:sp>
      <p:pic>
        <p:nvPicPr>
          <p:cNvPr id="857" name="Google Shape;85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149" y="1726799"/>
            <a:ext cx="3075700" cy="30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1"/>
          <p:cNvSpPr txBox="1"/>
          <p:nvPr>
            <p:ph type="title"/>
          </p:nvPr>
        </p:nvSpPr>
        <p:spPr>
          <a:xfrm>
            <a:off x="279641" y="422075"/>
            <a:ext cx="3933824" cy="10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6B5D"/>
              </a:buClr>
              <a:buSzPts val="5000"/>
              <a:buFont typeface="Arial Black"/>
              <a:buNone/>
            </a:pPr>
            <a:r>
              <a:rPr lang="pt-BR" sz="5000">
                <a:solidFill>
                  <a:srgbClr val="B36B5D"/>
                </a:solidFill>
                <a:latin typeface="Archivo"/>
                <a:ea typeface="Archivo"/>
                <a:cs typeface="Archivo"/>
                <a:sym typeface="Archivo"/>
              </a:rPr>
              <a:t>CONTEXTO</a:t>
            </a:r>
            <a:endParaRPr sz="5000">
              <a:solidFill>
                <a:srgbClr val="B36B5D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78" name="Google Shape;778;p51"/>
          <p:cNvSpPr txBox="1"/>
          <p:nvPr>
            <p:ph idx="3" type="body"/>
          </p:nvPr>
        </p:nvSpPr>
        <p:spPr>
          <a:xfrm>
            <a:off x="324918" y="1840561"/>
            <a:ext cx="4051485" cy="2476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6B5D"/>
              </a:buClr>
              <a:buSzPts val="1400"/>
              <a:buFont typeface="Archivo"/>
              <a:buChar char="•"/>
            </a:pPr>
            <a:r>
              <a:rPr lang="pt-BR" sz="14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Primeiros registros 1986;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-165100" lvl="0" marL="254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36B5D"/>
              </a:buClr>
              <a:buSzPts val="1400"/>
              <a:buFont typeface="Gill Sans"/>
              <a:buNone/>
            </a:pPr>
            <a:r>
              <a:t/>
            </a:r>
            <a:endParaRPr sz="14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54000" lvl="0" marL="254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36B5D"/>
              </a:buClr>
              <a:buSzPts val="1400"/>
              <a:buFont typeface="Archivo"/>
              <a:buChar char="•"/>
            </a:pPr>
            <a:r>
              <a:rPr lang="pt-BR" sz="14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Principais pontos de encontro;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-165100" lvl="0" marL="254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36B5D"/>
              </a:buClr>
              <a:buSzPts val="1400"/>
              <a:buFont typeface="Gill Sans"/>
              <a:buNone/>
            </a:pPr>
            <a:r>
              <a:t/>
            </a:r>
            <a:endParaRPr sz="14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54000" lvl="0" marL="254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36B5D"/>
              </a:buClr>
              <a:buSzPts val="1400"/>
              <a:buFont typeface="Archivo"/>
              <a:buChar char="•"/>
            </a:pPr>
            <a:r>
              <a:rPr lang="pt-BR" sz="14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Conteúdo Violento;</a:t>
            </a:r>
            <a:endParaRPr sz="14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65100" lvl="0" marL="254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36B5D"/>
              </a:buClr>
              <a:buSzPts val="1400"/>
              <a:buFont typeface="Gill Sans"/>
              <a:buNone/>
            </a:pPr>
            <a:r>
              <a:t/>
            </a:r>
            <a:endParaRPr sz="14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54000" lvl="0" marL="254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36B5D"/>
              </a:buClr>
              <a:buSzPts val="1400"/>
              <a:buFont typeface="Archivo"/>
              <a:buChar char="•"/>
            </a:pPr>
            <a:r>
              <a:rPr lang="pt-BR" sz="14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Espaço na mídia radiofônica;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-165100" lvl="0" marL="254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36B5D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54000" lvl="0" marL="254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36B5D"/>
              </a:buClr>
              <a:buSzPts val="1400"/>
              <a:buFont typeface="Archivo"/>
              <a:buChar char="•"/>
            </a:pPr>
            <a:r>
              <a:rPr lang="pt-BR" sz="14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Pessoas  fecham as portas para o estilo musical;</a:t>
            </a:r>
            <a:endParaRPr sz="14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79" name="Google Shape;779;p51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/>
              <a:t>‹#›</a:t>
            </a:fld>
            <a:endParaRPr sz="800"/>
          </a:p>
        </p:txBody>
      </p:sp>
      <p:pic>
        <p:nvPicPr>
          <p:cNvPr id="780" name="Google Shape;78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957" y="106251"/>
            <a:ext cx="4873043" cy="4873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2"/>
          <p:cNvSpPr txBox="1"/>
          <p:nvPr>
            <p:ph idx="12" type="sldNum"/>
          </p:nvPr>
        </p:nvSpPr>
        <p:spPr>
          <a:xfrm>
            <a:off x="583982" y="4409742"/>
            <a:ext cx="2658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/>
              <a:t>‹#›</a:t>
            </a:fld>
            <a:endParaRPr sz="800"/>
          </a:p>
        </p:txBody>
      </p:sp>
      <p:sp>
        <p:nvSpPr>
          <p:cNvPr id="787" name="Google Shape;787;p52"/>
          <p:cNvSpPr txBox="1"/>
          <p:nvPr/>
        </p:nvSpPr>
        <p:spPr>
          <a:xfrm>
            <a:off x="1776550" y="2832450"/>
            <a:ext cx="8465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800">
                <a:solidFill>
                  <a:srgbClr val="B36B5D"/>
                </a:solidFill>
                <a:latin typeface="Archivo"/>
                <a:ea typeface="Archivo"/>
                <a:cs typeface="Archivo"/>
                <a:sym typeface="Archivo"/>
              </a:rPr>
              <a:t>ALÉM DO RAP</a:t>
            </a:r>
            <a:endParaRPr b="1" sz="7800">
              <a:solidFill>
                <a:srgbClr val="B36B5D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788" name="Google Shape;7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08011" y="0"/>
            <a:ext cx="5006999" cy="50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3"/>
          <p:cNvSpPr txBox="1"/>
          <p:nvPr>
            <p:ph type="title"/>
          </p:nvPr>
        </p:nvSpPr>
        <p:spPr>
          <a:xfrm>
            <a:off x="3038990" y="627471"/>
            <a:ext cx="30660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6B5D"/>
              </a:buClr>
              <a:buSzPts val="4100"/>
              <a:buFont typeface="Arial Black"/>
              <a:buNone/>
            </a:pPr>
            <a:r>
              <a:rPr lang="pt-BR" sz="5400">
                <a:solidFill>
                  <a:srgbClr val="B36B5D"/>
                </a:solidFill>
                <a:latin typeface="Archivo"/>
                <a:ea typeface="Archivo"/>
                <a:cs typeface="Archivo"/>
                <a:sym typeface="Archivo"/>
              </a:rPr>
              <a:t>SITE</a:t>
            </a:r>
            <a:endParaRPr sz="5400">
              <a:solidFill>
                <a:srgbClr val="B36B5D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95" name="Google Shape;795;p53"/>
          <p:cNvSpPr txBox="1"/>
          <p:nvPr>
            <p:ph idx="12" type="sldNum"/>
          </p:nvPr>
        </p:nvSpPr>
        <p:spPr>
          <a:xfrm>
            <a:off x="583982" y="4409742"/>
            <a:ext cx="2658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/>
              <a:t>‹#›</a:t>
            </a:fld>
            <a:endParaRPr sz="800"/>
          </a:p>
        </p:txBody>
      </p:sp>
      <p:pic>
        <p:nvPicPr>
          <p:cNvPr id="796" name="Google Shape;7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303" y="-154926"/>
            <a:ext cx="5591400" cy="55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4"/>
          <p:cNvSpPr txBox="1"/>
          <p:nvPr>
            <p:ph type="title"/>
          </p:nvPr>
        </p:nvSpPr>
        <p:spPr>
          <a:xfrm>
            <a:off x="-1" y="627475"/>
            <a:ext cx="5643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6B5D"/>
              </a:buClr>
              <a:buSzPts val="4100"/>
              <a:buFont typeface="Arial Black"/>
              <a:buNone/>
            </a:pPr>
            <a:r>
              <a:rPr lang="pt-BR" sz="4100">
                <a:solidFill>
                  <a:srgbClr val="B36B5D"/>
                </a:solidFill>
                <a:latin typeface="Archivo"/>
                <a:ea typeface="Archivo"/>
                <a:cs typeface="Archivo"/>
                <a:sym typeface="Archivo"/>
              </a:rPr>
              <a:t>ESCOLHA DO TEMA </a:t>
            </a:r>
            <a:endParaRPr sz="4100">
              <a:solidFill>
                <a:srgbClr val="B36B5D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03" name="Google Shape;803;p54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/>
              <a:t>‹#›</a:t>
            </a:fld>
            <a:endParaRPr sz="800"/>
          </a:p>
        </p:txBody>
      </p:sp>
      <p:sp>
        <p:nvSpPr>
          <p:cNvPr id="804" name="Google Shape;804;p54"/>
          <p:cNvSpPr txBox="1"/>
          <p:nvPr/>
        </p:nvSpPr>
        <p:spPr>
          <a:xfrm>
            <a:off x="602450" y="2063775"/>
            <a:ext cx="3937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chivo"/>
              <a:buChar char="●"/>
            </a:pPr>
            <a:r>
              <a:rPr lang="pt-BR" sz="18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Importante;</a:t>
            </a:r>
            <a:endParaRPr sz="18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chivo"/>
              <a:buChar char="●"/>
            </a:pPr>
            <a:r>
              <a:rPr lang="pt-BR" sz="18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Parte da minha </a:t>
            </a:r>
            <a:r>
              <a:rPr lang="pt-BR" sz="18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história</a:t>
            </a:r>
            <a:r>
              <a:rPr lang="pt-BR" sz="18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;</a:t>
            </a:r>
            <a:endParaRPr sz="18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chivo"/>
              <a:buChar char="●"/>
            </a:pPr>
            <a:r>
              <a:rPr lang="pt-BR" sz="18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Momento </a:t>
            </a:r>
            <a:r>
              <a:rPr lang="pt-BR" sz="18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difícil;</a:t>
            </a:r>
            <a:endParaRPr sz="18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chivo"/>
              <a:buChar char="●"/>
            </a:pPr>
            <a:r>
              <a:rPr lang="pt-BR" sz="18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Incentivo;</a:t>
            </a:r>
            <a:r>
              <a:rPr lang="pt-BR" sz="18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18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805" name="Google Shape;8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500" y="1022550"/>
            <a:ext cx="40259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54"/>
          <p:cNvSpPr txBox="1"/>
          <p:nvPr/>
        </p:nvSpPr>
        <p:spPr>
          <a:xfrm>
            <a:off x="602450" y="3633663"/>
            <a:ext cx="410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600">
                <a:solidFill>
                  <a:srgbClr val="B36B5D"/>
                </a:solidFill>
                <a:latin typeface="Archivo"/>
                <a:ea typeface="Archivo"/>
                <a:cs typeface="Archivo"/>
                <a:sym typeface="Archivo"/>
              </a:rPr>
              <a:t>”O FIM DO POÇO É MEU </a:t>
            </a:r>
            <a:r>
              <a:rPr b="1" i="1" lang="pt-BR" sz="1600">
                <a:solidFill>
                  <a:srgbClr val="B36B5D"/>
                </a:solidFill>
                <a:latin typeface="Archivo"/>
                <a:ea typeface="Archivo"/>
                <a:cs typeface="Archivo"/>
                <a:sym typeface="Archivo"/>
              </a:rPr>
              <a:t>REINÍCIO</a:t>
            </a:r>
            <a:r>
              <a:rPr b="1" i="1" lang="pt-BR" sz="1600">
                <a:solidFill>
                  <a:srgbClr val="B36B5D"/>
                </a:solidFill>
                <a:latin typeface="Archivo"/>
                <a:ea typeface="Archivo"/>
                <a:cs typeface="Archivo"/>
                <a:sym typeface="Archivo"/>
              </a:rPr>
              <a:t>”- L7</a:t>
            </a:r>
            <a:endParaRPr b="1" i="1" sz="1600">
              <a:solidFill>
                <a:srgbClr val="B36B5D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5"/>
          <p:cNvSpPr txBox="1"/>
          <p:nvPr>
            <p:ph type="title"/>
          </p:nvPr>
        </p:nvSpPr>
        <p:spPr>
          <a:xfrm>
            <a:off x="419077" y="627476"/>
            <a:ext cx="3734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6B5D"/>
              </a:buClr>
              <a:buSzPts val="4100"/>
              <a:buFont typeface="Arial Black"/>
              <a:buNone/>
            </a:pPr>
            <a:r>
              <a:rPr lang="pt-BR" sz="4100">
                <a:solidFill>
                  <a:srgbClr val="B36B5D"/>
                </a:solidFill>
                <a:latin typeface="Archivo"/>
                <a:ea typeface="Archivo"/>
                <a:cs typeface="Archivo"/>
                <a:sym typeface="Archivo"/>
              </a:rPr>
              <a:t>DIA A DIA</a:t>
            </a:r>
            <a:endParaRPr sz="4100">
              <a:solidFill>
                <a:srgbClr val="B36B5D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13" name="Google Shape;813;p55"/>
          <p:cNvSpPr txBox="1"/>
          <p:nvPr>
            <p:ph idx="12" type="sldNum"/>
          </p:nvPr>
        </p:nvSpPr>
        <p:spPr>
          <a:xfrm>
            <a:off x="583982" y="4409742"/>
            <a:ext cx="2658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/>
              <a:t>‹#›</a:t>
            </a:fld>
            <a:endParaRPr sz="800"/>
          </a:p>
        </p:txBody>
      </p:sp>
      <p:sp>
        <p:nvSpPr>
          <p:cNvPr id="814" name="Google Shape;814;p55"/>
          <p:cNvSpPr txBox="1"/>
          <p:nvPr/>
        </p:nvSpPr>
        <p:spPr>
          <a:xfrm>
            <a:off x="706175" y="1925175"/>
            <a:ext cx="5184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chivo"/>
              <a:buChar char="●"/>
            </a:pPr>
            <a:r>
              <a:rPr lang="pt-BR" sz="18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Conforto;</a:t>
            </a:r>
            <a:endParaRPr sz="18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chivo"/>
              <a:buChar char="●"/>
            </a:pPr>
            <a:r>
              <a:rPr lang="pt-BR" sz="18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Superação de Problemas;</a:t>
            </a:r>
            <a:endParaRPr sz="18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chivo"/>
              <a:buChar char="●"/>
            </a:pPr>
            <a:r>
              <a:rPr lang="pt-BR" sz="18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Celebração de Conquistas;</a:t>
            </a:r>
            <a:endParaRPr sz="18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chivo"/>
              <a:buChar char="●"/>
            </a:pPr>
            <a:r>
              <a:rPr lang="pt-BR" sz="18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Agradecer.</a:t>
            </a:r>
            <a:endParaRPr sz="18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815" name="Google Shape;81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801" y="178725"/>
            <a:ext cx="4592940" cy="4592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6"/>
          <p:cNvSpPr txBox="1"/>
          <p:nvPr>
            <p:ph type="title"/>
          </p:nvPr>
        </p:nvSpPr>
        <p:spPr>
          <a:xfrm>
            <a:off x="5747590" y="438421"/>
            <a:ext cx="30660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6B5D"/>
              </a:buClr>
              <a:buSzPts val="4100"/>
              <a:buFont typeface="Arial Black"/>
              <a:buNone/>
            </a:pPr>
            <a:r>
              <a:rPr lang="pt-BR" sz="4100">
                <a:solidFill>
                  <a:srgbClr val="B36B5D"/>
                </a:solidFill>
                <a:latin typeface="Archivo"/>
                <a:ea typeface="Archivo"/>
                <a:cs typeface="Archivo"/>
                <a:sym typeface="Archivo"/>
              </a:rPr>
              <a:t>VALORES</a:t>
            </a:r>
            <a:endParaRPr sz="4100">
              <a:solidFill>
                <a:srgbClr val="B36B5D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22" name="Google Shape;822;p56"/>
          <p:cNvSpPr txBox="1"/>
          <p:nvPr>
            <p:ph idx="12" type="sldNum"/>
          </p:nvPr>
        </p:nvSpPr>
        <p:spPr>
          <a:xfrm>
            <a:off x="583982" y="4409742"/>
            <a:ext cx="2658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/>
              <a:t>‹#›</a:t>
            </a:fld>
            <a:endParaRPr sz="800"/>
          </a:p>
        </p:txBody>
      </p:sp>
      <p:pic>
        <p:nvPicPr>
          <p:cNvPr id="823" name="Google Shape;82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-847675"/>
            <a:ext cx="6110725" cy="61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56"/>
          <p:cNvSpPr txBox="1"/>
          <p:nvPr/>
        </p:nvSpPr>
        <p:spPr>
          <a:xfrm>
            <a:off x="5747600" y="1609125"/>
            <a:ext cx="3160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chivo"/>
              <a:buChar char="●"/>
            </a:pPr>
            <a:r>
              <a:rPr lang="pt-BR" sz="18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Querer Aprender;</a:t>
            </a:r>
            <a:endParaRPr sz="18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chivo"/>
              <a:buChar char="●"/>
            </a:pPr>
            <a:r>
              <a:rPr lang="pt-BR" sz="18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Respeito;</a:t>
            </a:r>
            <a:endParaRPr sz="18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chivo"/>
              <a:buChar char="●"/>
            </a:pPr>
            <a:r>
              <a:rPr lang="pt-BR" sz="18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Empatia;</a:t>
            </a:r>
            <a:endParaRPr sz="18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chivo"/>
              <a:buChar char="●"/>
            </a:pPr>
            <a:r>
              <a:rPr lang="pt-BR" sz="18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Senso de Justiça;</a:t>
            </a:r>
            <a:endParaRPr sz="18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chivo"/>
              <a:buChar char="●"/>
            </a:pPr>
            <a:r>
              <a:rPr lang="pt-BR" sz="18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Ética;</a:t>
            </a:r>
            <a:endParaRPr sz="18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chivo"/>
              <a:buChar char="●"/>
            </a:pPr>
            <a:r>
              <a:rPr lang="pt-BR" sz="18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Humildade.</a:t>
            </a:r>
            <a:endParaRPr sz="1800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7"/>
          <p:cNvSpPr txBox="1"/>
          <p:nvPr>
            <p:ph type="title"/>
          </p:nvPr>
        </p:nvSpPr>
        <p:spPr>
          <a:xfrm>
            <a:off x="5216015" y="2051346"/>
            <a:ext cx="30660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6B5D"/>
              </a:buClr>
              <a:buSzPts val="4100"/>
              <a:buFont typeface="Arial Black"/>
              <a:buNone/>
            </a:pPr>
            <a:r>
              <a:rPr lang="pt-BR" sz="4100">
                <a:solidFill>
                  <a:srgbClr val="B36B5D"/>
                </a:solidFill>
                <a:latin typeface="Archivo"/>
                <a:ea typeface="Archivo"/>
                <a:cs typeface="Archivo"/>
                <a:sym typeface="Archivo"/>
              </a:rPr>
              <a:t>DESAFIOS</a:t>
            </a:r>
            <a:endParaRPr sz="4100">
              <a:solidFill>
                <a:srgbClr val="B36B5D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31" name="Google Shape;831;p57"/>
          <p:cNvSpPr txBox="1"/>
          <p:nvPr>
            <p:ph idx="12" type="sldNum"/>
          </p:nvPr>
        </p:nvSpPr>
        <p:spPr>
          <a:xfrm>
            <a:off x="583982" y="4409742"/>
            <a:ext cx="2658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/>
              <a:t>‹#›</a:t>
            </a:fld>
            <a:endParaRPr sz="800"/>
          </a:p>
        </p:txBody>
      </p:sp>
      <p:pic>
        <p:nvPicPr>
          <p:cNvPr id="832" name="Google Shape;83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2719" y="-115909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8"/>
          <p:cNvSpPr txBox="1"/>
          <p:nvPr>
            <p:ph type="title"/>
          </p:nvPr>
        </p:nvSpPr>
        <p:spPr>
          <a:xfrm>
            <a:off x="373645" y="2007074"/>
            <a:ext cx="3960834" cy="8089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6B5D"/>
              </a:buClr>
              <a:buSzPts val="4100"/>
              <a:buFont typeface="Arial Black"/>
              <a:buNone/>
            </a:pPr>
            <a:r>
              <a:rPr lang="pt-BR" sz="4100">
                <a:solidFill>
                  <a:srgbClr val="B36B5D"/>
                </a:solidFill>
                <a:latin typeface="Archivo"/>
                <a:ea typeface="Archivo"/>
                <a:cs typeface="Archivo"/>
                <a:sym typeface="Archivo"/>
              </a:rPr>
              <a:t>SUPERAÇÕES</a:t>
            </a:r>
            <a:endParaRPr sz="4100">
              <a:solidFill>
                <a:srgbClr val="B36B5D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39" name="Google Shape;839;p58"/>
          <p:cNvSpPr txBox="1"/>
          <p:nvPr>
            <p:ph idx="12" type="sldNum"/>
          </p:nvPr>
        </p:nvSpPr>
        <p:spPr>
          <a:xfrm>
            <a:off x="583982" y="4409742"/>
            <a:ext cx="265869" cy="222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/>
              <a:t>‹#›</a:t>
            </a:fld>
            <a:endParaRPr sz="800"/>
          </a:p>
        </p:txBody>
      </p:sp>
      <p:pic>
        <p:nvPicPr>
          <p:cNvPr id="840" name="Google Shape;84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0138" y="-320362"/>
            <a:ext cx="5463861" cy="546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