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6" r:id="rId3"/>
    <p:sldId id="283" r:id="rId4"/>
    <p:sldId id="267" r:id="rId5"/>
    <p:sldId id="284" r:id="rId6"/>
    <p:sldId id="285" r:id="rId7"/>
    <p:sldId id="286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B5D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1" d="100"/>
          <a:sy n="71" d="100"/>
        </p:scale>
        <p:origin x="72" y="150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30/11/2021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55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25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50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8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 smtClean="0"/>
              <a:t>Editar estilos de texto Mestre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602" y="227915"/>
            <a:ext cx="5245099" cy="1377514"/>
          </a:xfrm>
        </p:spPr>
        <p:txBody>
          <a:bodyPr rtlCol="0">
            <a:noAutofit/>
          </a:bodyPr>
          <a:lstStyle/>
          <a:p>
            <a:pPr rtl="0"/>
            <a:r>
              <a:rPr lang="pt-BR" sz="6600" dirty="0" smtClean="0">
                <a:latin typeface="Arial Black" panose="020B0A04020102020204" pitchFamily="34" charset="0"/>
              </a:rPr>
              <a:t>CONTEXTO</a:t>
            </a:r>
            <a:endParaRPr lang="pt-BR" sz="6600" dirty="0">
              <a:latin typeface="Arial Black" panose="020B0A04020102020204" pitchFamily="34" charset="0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84432" y="2170746"/>
            <a:ext cx="8217440" cy="3302207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Clr>
                <a:srgbClr val="B36B5D"/>
              </a:buClr>
              <a:buFont typeface="+mj-lt"/>
              <a:buAutoNum type="arabicPeriod"/>
            </a:pP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Primeiros registros 1986;</a:t>
            </a:r>
          </a:p>
          <a:p>
            <a:pPr marL="342900" indent="-342900" rtl="0">
              <a:buClr>
                <a:srgbClr val="B36B5D"/>
              </a:buClr>
              <a:buFont typeface="+mj-lt"/>
              <a:buAutoNum type="arabicPeriod"/>
            </a:pPr>
            <a:endParaRPr lang="pt-BR" sz="2000" dirty="0" smtClean="0">
              <a:solidFill>
                <a:schemeClr val="bg2"/>
              </a:solidFill>
              <a:latin typeface="Arial Black" panose="020B0A04020102020204" pitchFamily="34" charset="0"/>
            </a:endParaRP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principais pontos de </a:t>
            </a: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encontro;</a:t>
            </a: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endParaRPr lang="pt-BR" sz="2000" dirty="0" smtClean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RAP </a:t>
            </a:r>
            <a:r>
              <a:rPr lang="pt-BR" sz="20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 mal visto pela </a:t>
            </a: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sociedade;</a:t>
            </a: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endParaRPr lang="pt-BR" sz="2000" dirty="0" smtClean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spaço </a:t>
            </a:r>
            <a:r>
              <a:rPr lang="pt-BR" sz="20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mídia </a:t>
            </a: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radiofônica;</a:t>
            </a: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endParaRPr lang="pt-BR" sz="2000" dirty="0" smtClean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B36B5D"/>
              </a:buClr>
              <a:buFont typeface="+mj-lt"/>
              <a:buAutoNum type="arabicPeriod"/>
            </a:pP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Preconceito relacionado a : favelas e </a:t>
            </a:r>
            <a:r>
              <a:rPr lang="pt-BR" sz="2000" dirty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comunidades </a:t>
            </a:r>
            <a:r>
              <a:rPr lang="pt-BR" sz="2000" dirty="0" smtClean="0">
                <a:solidFill>
                  <a:schemeClr val="bg2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periféricas.</a:t>
            </a:r>
            <a:endParaRPr lang="pt-BR" sz="2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</a:t>
            </a:fld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491" y="5814016"/>
            <a:ext cx="11969932" cy="1031806"/>
          </a:xfrm>
        </p:spPr>
        <p:txBody>
          <a:bodyPr rtlCol="0">
            <a:noAutofit/>
          </a:bodyPr>
          <a:lstStyle/>
          <a:p>
            <a:pPr rtl="0"/>
            <a:r>
              <a:rPr lang="pt-BR" sz="16600" dirty="0" smtClean="0">
                <a:latin typeface="Arial Black" panose="020B0A04020102020204" pitchFamily="34" charset="0"/>
              </a:rPr>
              <a:t>ALÉM D</a:t>
            </a:r>
            <a:endParaRPr lang="pt-BR" sz="16600" dirty="0">
              <a:latin typeface="Arial Black" panose="020B0A040201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5256" y="-1214069"/>
            <a:ext cx="7704914" cy="7704914"/>
          </a:xfrm>
          <a:prstGeom prst="rect">
            <a:avLst/>
          </a:prstGeom>
        </p:spPr>
      </p:pic>
      <p:sp>
        <p:nvSpPr>
          <p:cNvPr id="17" name="Arco 16"/>
          <p:cNvSpPr/>
          <p:nvPr/>
        </p:nvSpPr>
        <p:spPr>
          <a:xfrm rot="11796340">
            <a:off x="690778" y="112669"/>
            <a:ext cx="5076603" cy="6683737"/>
          </a:xfrm>
          <a:prstGeom prst="arc">
            <a:avLst>
              <a:gd name="adj1" fmla="val 16200000"/>
              <a:gd name="adj2" fmla="val 20972009"/>
            </a:avLst>
          </a:prstGeom>
          <a:ln w="76200">
            <a:solidFill>
              <a:srgbClr val="B36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/>
          <p:cNvSpPr/>
          <p:nvPr/>
        </p:nvSpPr>
        <p:spPr>
          <a:xfrm rot="11839995">
            <a:off x="1258129" y="2743132"/>
            <a:ext cx="5307388" cy="3797483"/>
          </a:xfrm>
          <a:prstGeom prst="arc">
            <a:avLst>
              <a:gd name="adj1" fmla="val 16199999"/>
              <a:gd name="adj2" fmla="val 0"/>
            </a:avLst>
          </a:prstGeom>
          <a:ln w="76200">
            <a:solidFill>
              <a:srgbClr val="B36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 rot="11106285">
            <a:off x="3236556" y="6393582"/>
            <a:ext cx="3908509" cy="342284"/>
          </a:xfrm>
          <a:prstGeom prst="arc">
            <a:avLst/>
          </a:prstGeom>
          <a:ln w="76200">
            <a:solidFill>
              <a:srgbClr val="B36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 rot="10589373">
            <a:off x="2082513" y="5898478"/>
            <a:ext cx="8794376" cy="769641"/>
          </a:xfrm>
          <a:prstGeom prst="arc">
            <a:avLst/>
          </a:prstGeom>
          <a:ln w="76200">
            <a:solidFill>
              <a:srgbClr val="B36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5926383" y="6422020"/>
            <a:ext cx="6265617" cy="389356"/>
          </a:xfrm>
          <a:custGeom>
            <a:avLst/>
            <a:gdLst>
              <a:gd name="connsiteX0" fmla="*/ 0 w 5607424"/>
              <a:gd name="connsiteY0" fmla="*/ 174812 h 243178"/>
              <a:gd name="connsiteX1" fmla="*/ 2084294 w 5607424"/>
              <a:gd name="connsiteY1" fmla="*/ 94130 h 243178"/>
              <a:gd name="connsiteX2" fmla="*/ 3563471 w 5607424"/>
              <a:gd name="connsiteY2" fmla="*/ 242047 h 243178"/>
              <a:gd name="connsiteX3" fmla="*/ 5607424 w 5607424"/>
              <a:gd name="connsiteY3" fmla="*/ 0 h 24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7424" h="243178">
                <a:moveTo>
                  <a:pt x="0" y="174812"/>
                </a:moveTo>
                <a:cubicBezTo>
                  <a:pt x="745191" y="128868"/>
                  <a:pt x="1490382" y="82924"/>
                  <a:pt x="2084294" y="94130"/>
                </a:cubicBezTo>
                <a:cubicBezTo>
                  <a:pt x="2678206" y="105336"/>
                  <a:pt x="2976283" y="257735"/>
                  <a:pt x="3563471" y="242047"/>
                </a:cubicBezTo>
                <a:cubicBezTo>
                  <a:pt x="4150659" y="226359"/>
                  <a:pt x="5298142" y="31376"/>
                  <a:pt x="5607424" y="0"/>
                </a:cubicBezTo>
              </a:path>
            </a:pathLst>
          </a:custGeom>
          <a:noFill/>
          <a:ln w="76200">
            <a:solidFill>
              <a:srgbClr val="B36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56308" y="5826194"/>
            <a:ext cx="11969932" cy="1031806"/>
          </a:xfrm>
        </p:spPr>
        <p:txBody>
          <a:bodyPr rtlCol="0">
            <a:noAutofit/>
          </a:bodyPr>
          <a:lstStyle/>
          <a:p>
            <a:pPr rtl="0"/>
            <a:r>
              <a:rPr lang="pt-BR" sz="16600" dirty="0" smtClean="0">
                <a:latin typeface="Arial Black" panose="020B0A04020102020204" pitchFamily="34" charset="0"/>
              </a:rPr>
              <a:t>O RAP</a:t>
            </a:r>
            <a:endParaRPr lang="pt-BR" sz="16600" dirty="0">
              <a:latin typeface="Arial Black" panose="020B0A04020102020204" pitchFamily="34" charset="0"/>
            </a:endParaRPr>
          </a:p>
        </p:txBody>
      </p:sp>
      <p:sp>
        <p:nvSpPr>
          <p:cNvPr id="2" name="Forma Livre 1"/>
          <p:cNvSpPr/>
          <p:nvPr/>
        </p:nvSpPr>
        <p:spPr>
          <a:xfrm>
            <a:off x="0" y="6315203"/>
            <a:ext cx="12277165" cy="268940"/>
          </a:xfrm>
          <a:custGeom>
            <a:avLst/>
            <a:gdLst>
              <a:gd name="connsiteX0" fmla="*/ 0 w 12277165"/>
              <a:gd name="connsiteY0" fmla="*/ 161364 h 377744"/>
              <a:gd name="connsiteX1" fmla="*/ 1748118 w 12277165"/>
              <a:gd name="connsiteY1" fmla="*/ 174811 h 377744"/>
              <a:gd name="connsiteX2" fmla="*/ 3469341 w 12277165"/>
              <a:gd name="connsiteY2" fmla="*/ 376517 h 377744"/>
              <a:gd name="connsiteX3" fmla="*/ 6454588 w 12277165"/>
              <a:gd name="connsiteY3" fmla="*/ 67235 h 377744"/>
              <a:gd name="connsiteX4" fmla="*/ 9453283 w 12277165"/>
              <a:gd name="connsiteY4" fmla="*/ 336176 h 377744"/>
              <a:gd name="connsiteX5" fmla="*/ 12277165 w 12277165"/>
              <a:gd name="connsiteY5" fmla="*/ 0 h 37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7165" h="377744">
                <a:moveTo>
                  <a:pt x="0" y="161364"/>
                </a:moveTo>
                <a:cubicBezTo>
                  <a:pt x="584947" y="150158"/>
                  <a:pt x="1169895" y="138952"/>
                  <a:pt x="1748118" y="174811"/>
                </a:cubicBezTo>
                <a:cubicBezTo>
                  <a:pt x="2326341" y="210670"/>
                  <a:pt x="2684929" y="394446"/>
                  <a:pt x="3469341" y="376517"/>
                </a:cubicBezTo>
                <a:cubicBezTo>
                  <a:pt x="4253753" y="358588"/>
                  <a:pt x="5457264" y="73958"/>
                  <a:pt x="6454588" y="67235"/>
                </a:cubicBezTo>
                <a:cubicBezTo>
                  <a:pt x="7451912" y="60511"/>
                  <a:pt x="8482854" y="347382"/>
                  <a:pt x="9453283" y="336176"/>
                </a:cubicBezTo>
                <a:cubicBezTo>
                  <a:pt x="10423712" y="324970"/>
                  <a:pt x="11775142" y="35859"/>
                  <a:pt x="12277165" y="0"/>
                </a:cubicBezTo>
              </a:path>
            </a:pathLst>
          </a:custGeom>
          <a:noFill/>
          <a:ln w="76200">
            <a:solidFill>
              <a:srgbClr val="B36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824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41" y="480163"/>
            <a:ext cx="4087905" cy="1078652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 smtClean="0">
                <a:latin typeface="Arial Black" panose="020B0A04020102020204" pitchFamily="34" charset="0"/>
              </a:rPr>
              <a:t>DESAFIOS</a:t>
            </a:r>
            <a:endParaRPr lang="pt-BR" sz="5400" dirty="0">
              <a:latin typeface="Arial Black" panose="020B0A040201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4</a:t>
            </a:fld>
            <a:endParaRPr lang="pt-BR" sz="1000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idx="30"/>
          </p:nvPr>
        </p:nvSpPr>
        <p:spPr>
          <a:xfrm>
            <a:off x="2407022" y="2380130"/>
            <a:ext cx="6898341" cy="2756647"/>
          </a:xfrm>
        </p:spPr>
        <p:txBody>
          <a:bodyPr>
            <a:normAutofit/>
          </a:bodyPr>
          <a:lstStyle/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600" dirty="0" smtClean="0">
                <a:solidFill>
                  <a:schemeClr val="bg2"/>
                </a:solidFill>
              </a:rPr>
              <a:t>.</a:t>
            </a:r>
            <a:endParaRPr lang="pt-B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38" y="533951"/>
            <a:ext cx="5281112" cy="1078652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 smtClean="0">
                <a:latin typeface="Arial Black" panose="020B0A04020102020204" pitchFamily="34" charset="0"/>
              </a:rPr>
              <a:t>SUPERAÇÕES</a:t>
            </a:r>
            <a:endParaRPr lang="pt-BR" sz="5400" dirty="0">
              <a:latin typeface="Arial Black" panose="020B0A040201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5</a:t>
            </a:fld>
            <a:endParaRPr lang="pt-BR" sz="1000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idx="30"/>
          </p:nvPr>
        </p:nvSpPr>
        <p:spPr>
          <a:xfrm>
            <a:off x="2407024" y="2796989"/>
            <a:ext cx="6898341" cy="5096436"/>
          </a:xfrm>
        </p:spPr>
        <p:txBody>
          <a:bodyPr>
            <a:normAutofit/>
          </a:bodyPr>
          <a:lstStyle/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8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Clr>
                <a:srgbClr val="B36B5D"/>
              </a:buClr>
            </a:pP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Lorem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ipsum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dolor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sit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amet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,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consectetuer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adipiscing</a:t>
            </a:r>
            <a:r>
              <a:rPr lang="pt-BR" sz="1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pt-BR" sz="1800" dirty="0" err="1">
                <a:solidFill>
                  <a:schemeClr val="bg2"/>
                </a:solidFill>
                <a:latin typeface="Arial Black" panose="020B0A04020102020204" pitchFamily="34" charset="0"/>
              </a:rPr>
              <a:t>elit</a:t>
            </a:r>
            <a:r>
              <a:rPr lang="pt-BR" sz="1600" dirty="0" smtClean="0">
                <a:solidFill>
                  <a:schemeClr val="bg2"/>
                </a:solidFill>
              </a:rPr>
              <a:t>.</a:t>
            </a:r>
            <a:endParaRPr lang="pt-B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88" y="2672033"/>
            <a:ext cx="7595799" cy="1078652"/>
          </a:xfrm>
        </p:spPr>
        <p:txBody>
          <a:bodyPr rtlCol="0">
            <a:noAutofit/>
          </a:bodyPr>
          <a:lstStyle/>
          <a:p>
            <a:pPr algn="ctr" rtl="0"/>
            <a:r>
              <a:rPr lang="pt-BR" sz="5400" dirty="0" smtClean="0">
                <a:latin typeface="Arial Black" panose="020B0A04020102020204" pitchFamily="34" charset="0"/>
              </a:rPr>
              <a:t>AGRADECIMENTOS</a:t>
            </a:r>
            <a:endParaRPr lang="pt-BR" sz="5400" dirty="0">
              <a:latin typeface="Arial Black" panose="020B0A040201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6</a:t>
            </a:fld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57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88" y="2672033"/>
            <a:ext cx="7595799" cy="1078652"/>
          </a:xfrm>
        </p:spPr>
        <p:txBody>
          <a:bodyPr rtlCol="0">
            <a:noAutofit/>
          </a:bodyPr>
          <a:lstStyle/>
          <a:p>
            <a:pPr algn="ctr" rtl="0"/>
            <a:r>
              <a:rPr lang="pt-BR" sz="5400" dirty="0" smtClean="0">
                <a:latin typeface="Arial Black" panose="020B0A04020102020204" pitchFamily="34" charset="0"/>
              </a:rPr>
              <a:t>CONCLUSÃO</a:t>
            </a:r>
            <a:endParaRPr lang="pt-BR" sz="5400" dirty="0">
              <a:latin typeface="Arial Black" panose="020B0A040201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7</a:t>
            </a:fld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8715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tf56488565_win32</Template>
  <TotalTime>0</TotalTime>
  <Words>134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Times New Roman</vt:lpstr>
      <vt:lpstr>Tema do Office</vt:lpstr>
      <vt:lpstr>CONTEXTO</vt:lpstr>
      <vt:lpstr>ALÉM D</vt:lpstr>
      <vt:lpstr>O RAP</vt:lpstr>
      <vt:lpstr>DESAFIOS</vt:lpstr>
      <vt:lpstr>SUPERAÇÕES</vt:lpstr>
      <vt:lpstr>AGRADECIMENTOS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2021-11-30T12:16:18Z</dcterms:created>
  <dcterms:modified xsi:type="dcterms:W3CDTF">2021-11-30T18:46:14Z</dcterms:modified>
</cp:coreProperties>
</file>