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21"/>
    <p:restoredTop sz="94664"/>
  </p:normalViewPr>
  <p:slideViewPr>
    <p:cSldViewPr snapToGrid="0" snapToObjects="1">
      <p:cViewPr varScale="1">
        <p:scale>
          <a:sx n="79" d="100"/>
          <a:sy n="79" d="100"/>
        </p:scale>
        <p:origin x="200" y="1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Coeficiente de Correlação de Pearson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coeficiente de determinação (r²) é interpretado como a quantidade de variação de uma variável que pode ser explicada pela outra.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Fórmula do Coeficiente de Determinação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r² = (-0.814) </a:t>
            </a:r>
            <a:r>
              <a:rPr lang="pt-PT" dirty="0"/>
              <a:t>* </a:t>
            </a:r>
            <a:r>
              <a:rPr dirty="0"/>
              <a:t>(-0.814) = 0.66</a:t>
            </a:r>
            <a:endParaRPr lang="en-PT" dirty="0"/>
          </a:p>
          <a:p>
            <a:r>
              <a:rPr dirty="0" err="1"/>
              <a:t>Interpretação</a:t>
            </a:r>
            <a:r>
              <a:rPr dirty="0"/>
              <a:t>: A </a:t>
            </a:r>
            <a:r>
              <a:rPr dirty="0" err="1"/>
              <a:t>covariável</a:t>
            </a:r>
            <a:r>
              <a:rPr dirty="0"/>
              <a:t> A </a:t>
            </a:r>
            <a:r>
              <a:rPr dirty="0" err="1"/>
              <a:t>explica</a:t>
            </a:r>
            <a:r>
              <a:rPr dirty="0"/>
              <a:t> 66% do </a:t>
            </a:r>
            <a:r>
              <a:rPr dirty="0" err="1"/>
              <a:t>resultado</a:t>
            </a:r>
            <a:r>
              <a:rPr dirty="0"/>
              <a:t> 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Coeficiente de Correlação de Spearman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coeficiente de correlação de Spearman é o coeficiente de correlação de Pearson aplicado às ordens dos valores em vez dos valores absolutos. É uma alternativa ao coeficiente de correlação de Pearson quando uma das variáveis tem uma distribuição assimétrica ou possui outliers.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Modelação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Podemos usar a modelação para:</a:t>
            </a:r>
          </a:p>
          <a:p>
            <a:endParaRPr/>
          </a:p>
          <a:p>
            <a:r>
              <a:t>- Descrever a força da associação entre variáveis de resultado e fatores de interesse</a:t>
            </a:r>
          </a:p>
          <a:p>
            <a:r>
              <a:t>- Ajustar para variáveis de confusão</a:t>
            </a:r>
          </a:p>
          <a:p>
            <a:r>
              <a:t>- Identificar os fatores de risco que afetam a variável de resultado</a:t>
            </a:r>
          </a:p>
          <a:p>
            <a:r>
              <a:t>- Fazer previsões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Coeficientes em Regressão Linear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coeficientes são calculados de forma a minimizar a soma das distâncias à linha reta. Este é o método dos mínimos quadrados.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Interpretação dos Coeficientes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coeficiente de correlação de Pearson é uma medida da 'qualidade' da aproximação da relação entre duas variáveis por uma linha reta, isto é, mede a associação linear entre duas variáveis.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Exemplo de Modelo:\n\n$\text{Mortalidade por Câncer de Estômago} = 54.503 - 0.102 \times \text{Consumo de Vegetais}$\n\n$b_0 = 54.503$: Taxa de mortalidade prevista com consumo zero de vegetais.\n$b_1 = -0.102$: Diminuição prevista (porque o coeficiente é negativo) na taxa de mortalidade para um aumento de uma unidade no consumo de vegetais.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Interpretação Abstrata dos Coeficientes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covariável A representa a taxa inicial do resultado B. Um aumento de uma unidade na covariável A resulta numa alteração de b1 unidades no resultado B.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Tabela ANOVA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A Tabela ANOVA é utilizada para analisar a variação explicada pelo modelo.</a:t>
            </a:r>
          </a:p>
          <a:p>
            <a:endParaRPr/>
          </a:p>
          <a:p>
            <a:r>
              <a:t>Tabela ANOVA:</a:t>
            </a:r>
          </a:p>
          <a:p>
            <a:endParaRPr/>
          </a:p>
          <a:p>
            <a:r>
              <a:t>| Df | Sum Sq | Mean Sq | F value |</a:t>
            </a:r>
          </a:p>
          <a:p>
            <a:r>
              <a:t>|----|--------|---------|---------|</a:t>
            </a:r>
          </a:p>
          <a:p>
            <a:r>
              <a:t>| Vegetables | 1 | 685.986 | 685.986 | 31.348 |</a:t>
            </a:r>
          </a:p>
          <a:p>
            <a:r>
              <a:t>| Residuals | 16 | 350.132 | 21.883 | |</a:t>
            </a:r>
          </a:p>
          <a:p>
            <a:endParaRPr/>
          </a:p>
          <a:p>
            <a:r>
              <a:t>Variação Total: No caso da taxa de mortalidade masculina, a variação total é de 1036.118 (685.986 + 350.132).</a:t>
            </a:r>
          </a:p>
          <a:p>
            <a:endParaRPr/>
          </a:p>
          <a:p>
            <a:r>
              <a:t>Variação Explicada: Considerando o consumo de vegetais, a variação explicada na mortalidade é de 685.986.</a:t>
            </a:r>
          </a:p>
          <a:p>
            <a:endParaRPr/>
          </a:p>
          <a:p>
            <a:r>
              <a:t>Resíduo: O resíduo (350.132) é simplesmente a variação que permanece inexplicada, ou seja, a diferença entre a variação total e a variação explicada.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Porcentagem de Variação Explicada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quociente da variação explicada pela variação total é a porcentagem de variação explicada:\n\n$\frac{685.986}{1036.118} = 0.66 \text{ (66%)}$\n\nComo esperado, este valor é igual ao quadrado do coeficiente de correlação (porcentagem de variação explicada):\n\n$r^2 = 0.814^2 = 0.66 \text{ (66%)}$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Interpretação Abstrata da Porcentagem de Variação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covariável A explica X% da variação no resultado B.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Suposições da Regressão Linear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Fórmula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Para que os resultados da regressão linear sejam válidos, é necessário que algumas suposições sejam atendidas:</a:t>
            </a:r>
          </a:p>
          <a:p>
            <a:endParaRPr/>
          </a:p>
          <a:p>
            <a:r>
              <a:t>- Relação Linear: Existe uma relação linear entre a variável independente x e a variável dependente y.</a:t>
            </a:r>
          </a:p>
          <a:p>
            <a:r>
              <a:t>- Observações Independentes: As observações são independentes entre si.</a:t>
            </a:r>
          </a:p>
          <a:p>
            <a:r>
              <a:t>- Distribuição Normal: Para cada valor fixo da variável independente, a variável dependente segue uma distribuição normal, e todas essas distribuições normais têm um desvio padrão igual.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Verificar: Resíduos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Os resíduos podem ser analisados para verificar se as suposições da regressão linear são atendidas. Analisar os resíduos envolve verificar se:</a:t>
            </a:r>
          </a:p>
          <a:p>
            <a:endParaRPr/>
          </a:p>
          <a:p>
            <a:r>
              <a:t>- Eles possuem uma distribuição aproximadamente normal.</a:t>
            </a:r>
          </a:p>
          <a:p>
            <a:r>
              <a:t>- Eles são independentes.</a:t>
            </a:r>
          </a:p>
          <a:p>
            <a:r>
              <a:t>- Eles têm variância constante (homocedasticidade).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E4A296-7D71-F636-214E-0280DE848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58" y="2876550"/>
            <a:ext cx="8544084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Intervalo de Valores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coeficiente de correlação de Pearson varia entre -1 e 1.</a:t>
            </a:r>
          </a:p>
          <a:p>
            <a:endParaRPr/>
          </a:p>
          <a:p>
            <a:r>
              <a:t>r = 1: Correlação positiva perfeita.</a:t>
            </a:r>
          </a:p>
          <a:p>
            <a:r>
              <a:t>r = -1: Correlação negativa perfeita.</a:t>
            </a:r>
          </a:p>
          <a:p>
            <a:r>
              <a:t>r = 0: Nenhuma correlação linear.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Teste de Hipótese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teste de hipótese associado à correlação não é muito informativo. Normalmente, estamos mais interessados na força da associação linear e não em saber se ela é significativamente diferente de zero.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Coeficiente de Determinação (r²)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792</Words>
  <Application>Microsoft Macintosh PowerPoint</Application>
  <PresentationFormat>On-screen Show (4:3)</PresentationFormat>
  <Paragraphs>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  <vt:lpstr>Pergunta</vt:lpstr>
      <vt:lpstr>Resposta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Mariana Pais</cp:lastModifiedBy>
  <cp:revision>2</cp:revision>
  <dcterms:created xsi:type="dcterms:W3CDTF">2013-01-27T09:14:16Z</dcterms:created>
  <dcterms:modified xsi:type="dcterms:W3CDTF">2024-07-13T18:48:05Z</dcterms:modified>
  <cp:category/>
</cp:coreProperties>
</file>