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um modelo aninhado?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```R</a:t>
            </a:r>
          </a:p>
          <a:p>
            <a:r>
              <a:t>extractAIC(object, ..., k)</a:t>
            </a:r>
          </a:p>
          <a:p>
            <a:r>
              <a:t>```</a:t>
            </a:r>
          </a:p>
          <a:p>
            <a:r>
              <a:t>onde:</a:t>
            </a:r>
          </a:p>
          <a:p>
            <a:r>
              <a:t>- `object` é o modelo.</a:t>
            </a:r>
          </a:p>
          <a:p>
            <a:r>
              <a:t>- `k` é a penalização a ser usada: `k=2` dá o AIC; `k = log(n)` dá o BIC.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o coeficiente de determinação R^2 pode ser usado na comparação de modelos lineares não aninhados?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coeficiente de determinação R^2 pode ser utilizado para a comparação de modelos lineares não aninhados.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 modelo M1 é aninhado em um modelo M2 se os parâmetros do modelo M1 são um subconjunto dos parâmetros do modelo M2.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necessário para realizar uma comparação de modelos aninhados?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modelo M1 deve estar aninhado no modelo M2.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 é a instrução em R para realizar uma análise de variância (ANOVA) entre dois modelos aninhados?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```R</a:t>
            </a:r>
          </a:p>
          <a:p>
            <a:r>
              <a:t>anova(m1, m2)</a:t>
            </a:r>
          </a:p>
          <a:p>
            <a:r>
              <a:t>```</a:t>
            </a:r>
          </a:p>
          <a:p>
            <a:r>
              <a:t>onde `m1` e `m2` são os modelos cuja qualidade de ajuste está sendo comparada.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Quais são os critérios de informação utilizados na comparação de modelos não aninhados?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**AIC: Critério de Informação de Akaike**</a:t>
            </a:r>
          </a:p>
          <a:p>
            <a:r>
              <a:t>```</a:t>
            </a:r>
          </a:p>
          <a:p>
            <a:r>
              <a:t>AIC = -2LL + 2p</a:t>
            </a:r>
          </a:p>
          <a:p>
            <a:r>
              <a:t>```</a:t>
            </a:r>
          </a:p>
          <a:p>
            <a:r>
              <a:t>**BIC: Critério de Informação Bayesiano**</a:t>
            </a:r>
          </a:p>
          <a:p>
            <a:r>
              <a:t>```</a:t>
            </a:r>
          </a:p>
          <a:p>
            <a:r>
              <a:t>BIC = -2LL + p * log(n)</a:t>
            </a:r>
          </a:p>
          <a:p>
            <a:r>
              <a:t>```</a:t>
            </a:r>
          </a:p>
          <a:p>
            <a:r>
              <a:t>onde LL é o valor da função de log-verossimilhança do modelo, p é o número de parâmetros de regressão e n é o número de observações. Quanto menor o critério de informação, melhor é o modelo.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 é a instrução em R para extrair AIC ou BIC de um modelo?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