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03 - 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Quais são os componentes da tabela ANOVA?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Df (Graus de liberdade), Sum Sq (Soma dos Quadrados), Mean Sq (Quadrado Médio), F value (Valor F), Pr(&gt;F) (Valor-p)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calcular a proporção da variância explicada pelo modelo?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 Sq das variáveis explicativas / (Sum Sq das variáveis explicativas + Sum Sq dos resíduos)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Quais são as assunções do modelo de regressão linear múltipla?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Linearidade, Independência, Homoscedasticidade, Normalidade dos Erros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verificar as assunções do modelo?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Analisando gráficos de resíduos vs ajustados, histogramas dos resíduos, gráficos QQ e autocorrelação dos resíduos.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incluir variáveis categóricas no modelo?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Criando variáveis dummy para representar cada categoria.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regressão linear múltipla?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são interações em um modelo de regressão?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Interações indicam que o efeito de uma variável sobre o desfecho depende do nível de outra variável.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Quando devemos incluir ou excluir variáveis do modelo?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decisão deve considerar significância estatística, teoria, parcimônia e impacto prático.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Uma extensão do modelo de regressão linear simples para várias covariáveis.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 é a fórmula da regressão linear múltipla?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y_i = β_0 + β_1 x_{1i} + ... + β_k x_{ki} + ε_i, onde ε_i ~ N(0, σ^2)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Como interpretar os coeficientes na regressão linear múltipla?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Mantendo as outras variáveis constantes, o desfecho y aumenta em média β_j unidades para cada unidade de aumento da covariável x_j.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 ANOVA na regressão linear múltipla?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 usada para determinar quanta variação da variável dependente y pode ser explicada pelo modelo.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