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Regressão Logística - Avaliação dos Modelos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Sensibilidade (Sensitivity)?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a capacidade do modelo em identificar corretamente os verdadeiros positivos: P(subject i rated 1 | y_i^{obs}=1).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Especificidade (Specificity)?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a capacidade do modelo em identificar corretamente os verdadeiros negativos: P(subject i rated 0 | y_i^{obs}=0).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AUC-ROC (Área sob a curva ROC)?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AUC-ROC mede a capacidade do modelo em distinguir entre classes. Um valor próximo de 1 indica excelente discriminação.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o Teste de Hosmer-Lemeshow é realizado?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teste compara os valores previstos com os valores observados, calculando para cada indivíduo a probabilidade P(y=1|x) prevista pelo modelo e considerando os decis das probabilidades previstas.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um ponto de corte (Cut-off) na classificação com probabilidade prevista?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a probabilidade acima da qual classificamos um indivíduo como tendo o evento. A escolha do ponto de corte pode afetar a sensibilidade e a especificidade do modelo.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Goodness of Fit (Ajuste do Modelo)?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uma Curva ROC (Receiver Operating Characteristic)?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um gráfico que mostra a performance de um modelo de classificação binária, com o eixo X representando 1 - Especificidade e o eixo Y representando a Sensibilidade.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AUC-ROC (Área sob a Curva ROC)?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área sob a curva ROC (AUC-ROC) é uma métrica que resume a performance do modelo de classificação ao longo de todos os pontos de corte possíveis. Um valor próximo de 1 indica excelente discriminação.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a AUC-ROC é interpretada?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AUC = 1: Perfeita capacidade de discriminação. AUC = 0.5: Incapacidade de discriminar. AUC &lt; 0.5: Desempenho pior que a classificação aleatória.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a AUC-ROC pode ser avaliada?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Excelente Discriminação: AUC entre 0.9 e 1. Boa Discriminação: AUC entre 0.8 e 0.9. Moderada Discriminação: AUC entre 0.7 e 0.8. Pobre Discriminação: AUC entre 0.6 e 0.7. Fraca Discriminação: AUC entre 0.5 e 0.6.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a comparação entre o resultado observado e o previsto pelo modelo. O objetivo é avaliar quão bem o modelo está ajustado aos dados observados.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o Teste de Hosmer-Lemeshow?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um teste que avalia a calibração do modelo comparando os resultados observados e esperados em diferentes grupos de risco.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Deviance?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Deviance mede a diferença entre o modelo ajustado e o modelo perfeito. Um deviance baixo indica um bom ajuste.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Discriminação em um modelo de regressão logística?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Discriminação avalia a capacidade do modelo em classificar corretamente um indivíduo baseado nas covariáveis do modelo, determinando a habilidade do modelo em distinguir entre diferentes categorias de resposta.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