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é a transformação logarítmica em regressão linear?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β1 é o coeficiente de regressão para a variável independente X.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representa ε na equação da regressão linear log-transformada?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ε é o termo de erro.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Como interpretar o coeficiente β1 em modelos log-transformados?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Quando a variável dependente Y é transformada usando o logaritmo, o coeficiente β1 representa a mudança percentual esperada no logaritmo de Y para uma unidade de mudança em 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significa β1 = 0.05 em termos práticos?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Se β1 for 0.05, isso significa que para cada aumento de uma unidade em X, espera-se que o logaritmo de Y aumente em 0.05 unidades.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é a razão geométrica média?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A razão geométrica média é o valor e^{β1}, e a interpretação é semelhante à razão de chances (odds ratio).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A transformação logarítmica é um meio conveniente de transformar uma variável altamente assimétrica em um conjunto de dados mais normalizado.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Qual é a equação da regressão linear com transformação logarítmica?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A equação da regressão linear, após aplicar a transformação logarítmica na variável dependente Y, pode ser escrita como: </a:t>
            </a:r>
            <a:br/>
            <a:br/>
            <a:r>
              <a:t>log(Y) = β0 + β1X + 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representa log(Y) na equação da regressão linear log-transformada?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log(Y) é a transformação logarítmica da variável dependente 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representa β0 na equação da regressão linear log-transformada?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β0 é o intercepto da regressão.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O que representa β1 na equação da regressão linear log-transformada?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