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07 - Regressão Linear - Transformação Logarítmica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Transformação logarítmica é um meio conveniente de transformar uma variável altamente assimétrica em um conjunto de dados mais normalizado.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 é a interpretação da transformação Log-Lin com log(θx)?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Cada diferença de 1 unidade em X está associada a uma mudança de e^β1 vezes em θ.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 transformação logarítmica?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transformação logarítmica é um meio conveniente de transformar uma variável altamente assimétrica em um conjunto de dados mais normalizado.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interpretar os coeficientes na transformação Log-Log?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 aumento de 1% em X está associado a uma variação de β1% em Y. Em outras palavras, a elasticidade de Y em relação a X é β1.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interpretar os coeficientes na transformação Log-Lin?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 aumento unitário em X está associado a uma variação de 100 * β1% em 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interpretar os coeficientes na transformação Lin-Log?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 aumento de 1% em X está associado a uma variação de β1 / 100 unidades em 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