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Dados Longitudinais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são medidas repetidas e como elas se relacionam com dados longitudinais?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Dados Longitudinais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Medidas repetidas: Medições realizadas várias vezes em cada participante, por exemplo, medir o comprimento dos dois braços de cada participante.</a:t>
            </a:r>
          </a:p>
          <a:p>
            <a:r>
              <a:t>Dados longitudinais: Medições repetidas ao longo do tempo, por exemplo, medir o comprimento do braço direito aos 3, 4, 5 e 6 anos de idade de cada participante. Estes dados apresentam fortes correlações intraindividuais, ou seja, o valor observado no tempo t depende dos valores observados anteriormente.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Linear para Observação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 é a fórmula do modelo linear para a observação j-ésima do indivíduo i e o que representam seus componentes?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Linear para Observação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Fórmula: Y_{ij} = α + β X_{ij} + ε_{ij}</a:t>
            </a:r>
          </a:p>
          <a:p/>
          <a:p>
            <a:r>
              <a:t>Y_{ij}: Desfecho (a j-ésima medida da habilidade cognitiva da criança i)</a:t>
            </a:r>
          </a:p>
          <a:p>
            <a:r>
              <a:t>X_{ij}: Valor preditivo (a idade da criança i na j-ésima medição)</a:t>
            </a:r>
          </a:p>
          <a:p>
            <a:r>
              <a:t>α: Intercepto (média da habilidade cognitiva ao nascimento)</a:t>
            </a:r>
          </a:p>
          <a:p>
            <a:r>
              <a:t>β: Coeficiente de regressão (quanto o desfecho varia para um aumento de uma unidade em X)</a:t>
            </a:r>
          </a:p>
          <a:p>
            <a:r>
              <a:t>ε_{ij}: Erro residual (sorte quando a criança i fez seu j-ésimo teste cognitivo)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Linear Misto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 é a fórmula do modelo linear misto para a observação j-ésima do indivíduo i e o que representam seus componentes adicionais?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Linear Misto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Fórmula: Y_{ij} = (α + u_{0i}) + (β + u_{1i}) X_{ij} + ε_{ij}</a:t>
            </a:r>
          </a:p>
          <a:p/>
          <a:p>
            <a:r>
              <a:t>u_{0i}: Intercepto aleatório, modela a heterogeneidade individual basal (diferença na habilidade cognitiva ao nascimento)</a:t>
            </a:r>
          </a:p>
          <a:p>
            <a:r>
              <a:t>u_{1i}: Inclinação aleatória, modela a heterogeneidade individual na relação X-Y (diferenças na evolução da habilidade cognitiva relacionada à idade)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