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um Modelo Linear Generalizado com Efeitos Mistos (GLMM)?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Um Modelo Linear Generalizado com Efeitos Mistos (GLMM) é um modelo estatístico utilizado para analisar dados com efeitos fixos e aleatórios. Ele estende o Modelo Linear Generalizado (GLM) incorporando os efeitos de um fator aleatório, permitindo a modelação de estruturas de dados complexas com múltiplos níveis de variabilidade.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Quais são as características principais de um GLMM?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Variável Dependente: Pode ser contínua ou categórica, e o relacionamento é modelado usando uma função de link.</a:t>
            </a:r>
          </a:p>
          <a:p>
            <a:r>
              <a:t>- Efeitos Fixos: São as variáveis independentes de interesse primário.</a:t>
            </a:r>
          </a:p>
          <a:p>
            <a:r>
              <a:t>- Efeitos Aleatórios: Variáveis que contabilizam a variabilidade nos dados e são usadas em situações onde as observações não são independentes.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Quais ferramentas de modelagem são usadas para GLMMs?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lmer (Linear Mixed Effects Model): Usado para variáveis dependentes contínuas.</a:t>
            </a:r>
          </a:p>
          <a:p>
            <a:r>
              <a:t>- glmer (Generalized Linear Mixed Effects Model): Usado para variáveis dependentes não contínuas, como variáveis binárias, contagens, ordinais.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Quando deve-se usar glmer em vez de lmer?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Deve-se usar glmer para variáveis dependentes não contínuas, como contagens (Regressão de Poisson) e variáveis binárias (Regressão Logística). É especialmente útil em situações com medidas repetidas.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 é um exemplo de uso do GLMM?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Um exemplo de uso do GLMM é em situações onde temos contagens e medidas repetidas. Se a variável dependente representa uma contagem ou é binária e temos medidas repetidas, utilizamos o GLMM para capturar a variabilidade nos dados.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 é o resumo sobre o uso de GLMM?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Um GLMM é essencial para analisar dados complexos com múltiplos níveis de variabilidade, especialmente quando as observações não são independentes. Ele permite a inclusão de efeitos aleatórios, além dos efeitos fixos, para modelar a estrutura dos dados de forma mais precisa. Enquanto o lmer é adequado para variáveis dependentes contínuas, o glmer é necessário para variáveis dependentes não contínuas, como contagens e variáveis binárias, proporcionando uma análise mais robusta em tais situações.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