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estuda a análise de regressão logística?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regressão logística condicional é utilizada quando as observações são emparelhadas.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significa observações emparelhadas na regressão logística condicional?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Observações emparelhadas significam que as observações são agrupadas de forma que cada par (ou grupo) tem uma correspondência natural ou uma similaridade específica.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Dê um exemplo de emparelhamento em estudos caso-controle.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 estudos caso-controle, os casos podem ser emparelhados com controles que têm características semelhantes, como idade e gênero.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Quais são alguns exemplos de aplicação da regressão logística condicional?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Exemplos de aplicação incluem estudos de casos-controle em epidemiologia e análise de correspondência em pesquisas de mercado.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análise de regressão logística estuda a associação entre uma variável dependente binária e um conjunto de variáveis explicativas utilizando um modelo logit.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Quando é geralmente empregada a regressão logística condicional?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regressão logística condicional é geralmente empregada quando as observações estão emparelhadas.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que se utiliza a regressão logística?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Utiliza-se a regressão logística para modelar a probabilidade de um resultado binário com base em uma ou mais variáveis explicativas.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o modelo logit na regressão logística?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modelo logit é dado por: </a:t>
            </a:r>
          </a:p>
          <a:p>
            <a:r>
              <a:t>logit(P) = log(P/(1-P)) = β0 + β1X1 + β2X2 + ... + βkXk</a:t>
            </a:r>
          </a:p>
          <a:p>
            <a:r>
              <a:t>onde P é a probabilidade do evento de interesse ocorrer, e X1, X2, ... Xk são as variáveis explicativas.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Quando é utilizada a regressão logística condicional?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