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Lesson 11 - Análise de Sobrevivência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usar a Análise de Sobrevivência?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Porque métodos como o teste t ou regressão linear não consideram a censura, resultando em estimativas enviesadas do tempo médio até o evento.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dados de tempo até o evento?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 análise de sobrevivência, o tempo até a ocorrência de um evento bem definido é registrado (dados de tempo até o evento).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tempo até o evento?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tempo desde a entrada no estudo até que um sujeito tenha um determinado desfecho.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censura em Análise de Sobrevivência?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Sujeitos são considerados censurados se: são perdidos no seguimento, morrem de causas não relacionadas, o estudo termina antes que tenham o evento de interesse.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é a estrutura de dados na Análise de Sobrevivência?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Desfecho de duas variáveis: Variável de Tempo (T) e Variável de Censura (C).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a Análise de Sobrevivência?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a função de sobrevivência?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função de sobrevivência S(t) = 1 - F(t). O objetivo da análise de sobrevivência é estimar e comparar as experiências de sobrevivência de diferentes grupos.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a função de risco?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probabilidade de que, se você sobreviver até t, você sucumbirá ao evento no instante seguinte.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 a diferença entre função de risco e densidade de probabilidade?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densidade de probabilidade considera a probabilidade de morrer em qualquer idade desde o nascimento. A função de risco considera a taxa de risco condicional à medida que você sobrevive por algum tempo.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a Análise de Kaplan-Meier?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Uma técnica não paramétrica usada para estimar a função de sobrevivência a partir de dados de tempo até o evento.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funciona a Curva de Kaplan-Meier?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Um gráfico da função de sobrevivência estimada versus o tempo. Cada queda na curva representa a ocorrência de um evento, ajustada para censura.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análise de sobrevivência inclui métodos estatísticos para analisar dados longitudinais de tempo até um evento. Os eventos podem incluir: morte, lesão, início de doença, recuperação de doença, transição acima ou abaixo do limiar clínico de uma variável contínua significativa.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comparar grupos na Análise de Kaplan-Meier?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teste de log-rank é usado para comparar curvas de sobrevivência entre dois ou mais grupos.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Quais são os objetivos da Análise de Sobrevivência?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Estimar o tempo até o evento para um grupo de indivíduos.</a:t>
            </a:r>
          </a:p>
          <a:p>
            <a:r>
              <a:t>2. Comparar o tempo até o evento entre dois ou mais grupos.</a:t>
            </a:r>
          </a:p>
          <a:p>
            <a:r>
              <a:t>3. Avaliar a relação das covariáveis com o tempo até o evento.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censura em Análise de Sobrevivência?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Pacientes que não tiveram o evento são considerados censurados. Sabemos que eles sobreviveram por um período específico, mas não sabemos o tempo exato do evento.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lidar com a censura?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Ignorar a censura (incorreto).</a:t>
            </a:r>
          </a:p>
          <a:p>
            <a:r>
              <a:t>2. Remover o paciente da análise (pode introduzir viés).</a:t>
            </a:r>
          </a:p>
          <a:p>
            <a:r>
              <a:t>3. Usar a análise de sobrevivência para estimar a distribuição de sobrevivência dos pacientes na presença de censura.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