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6" r:id="rId4"/>
  </p:sldMasterIdLst>
  <p:notesMasterIdLst>
    <p:notesMasterId r:id="rId36"/>
  </p:notesMasterIdLst>
  <p:sldIdLst>
    <p:sldId id="256" r:id="rId5"/>
    <p:sldId id="258" r:id="rId6"/>
    <p:sldId id="259" r:id="rId7"/>
    <p:sldId id="265" r:id="rId8"/>
    <p:sldId id="361" r:id="rId9"/>
    <p:sldId id="283" r:id="rId10"/>
    <p:sldId id="285" r:id="rId11"/>
    <p:sldId id="345" r:id="rId12"/>
    <p:sldId id="346" r:id="rId13"/>
    <p:sldId id="347" r:id="rId14"/>
    <p:sldId id="352" r:id="rId15"/>
    <p:sldId id="360" r:id="rId16"/>
    <p:sldId id="282" r:id="rId17"/>
    <p:sldId id="348" r:id="rId18"/>
    <p:sldId id="349" r:id="rId19"/>
    <p:sldId id="350" r:id="rId20"/>
    <p:sldId id="351" r:id="rId21"/>
    <p:sldId id="362" r:id="rId22"/>
    <p:sldId id="284" r:id="rId23"/>
    <p:sldId id="354" r:id="rId24"/>
    <p:sldId id="356" r:id="rId25"/>
    <p:sldId id="357" r:id="rId26"/>
    <p:sldId id="358" r:id="rId27"/>
    <p:sldId id="359" r:id="rId28"/>
    <p:sldId id="355" r:id="rId29"/>
    <p:sldId id="264" r:id="rId30"/>
    <p:sldId id="269" r:id="rId31"/>
    <p:sldId id="286" r:id="rId32"/>
    <p:sldId id="343" r:id="rId33"/>
    <p:sldId id="267" r:id="rId34"/>
    <p:sldId id="294" r:id="rId3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7"/>
    </p:embeddedFont>
    <p:embeddedFont>
      <p:font typeface="Cambria Math" panose="02040503050406030204" pitchFamily="18" charset="0"/>
      <p:regular r:id="rId38"/>
    </p:embeddedFont>
    <p:embeddedFont>
      <p:font typeface="Quicksand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53BE55-5DBB-4F81-842A-C46675AAA7BF}">
  <a:tblStyle styleId="{4653BE55-5DBB-4F81-842A-C46675AAA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09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4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/>
              <a:t>Ficheiro convertido de </a:t>
            </a:r>
            <a:r>
              <a:rPr lang="pt-PT" err="1"/>
              <a:t>pdf</a:t>
            </a:r>
            <a:r>
              <a:rPr lang="pt-PT"/>
              <a:t> para html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/>
              <a:t>Limpeza das tags que não tivessem interesse (todas exceto &lt;i&gt; e &lt;b&gt;)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0635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68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822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31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dd05aefd1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dd05aefd1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03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dd05aefd1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dd05aefd1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186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253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713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204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07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dd05aefd1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dd05aefd1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764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dcdb6fa7cc_2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dcdb6fa7cc_2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gdd299fd604_6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6" name="Google Shape;3476;gdd299fd604_6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gdd299fd604_6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6" name="Google Shape;3476;gdd299fd604_6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8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dcdb6fa7cc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dcdb6fa7cc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dcdb6fa7cc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dcdb6fa7cc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dd05aefd1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dd05aefd1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dcdb6fa7cc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dcdb6fa7cc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dcdb6fa7cc_2_2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dcdb6fa7cc_2_2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45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dcdb6fa7cc_2_2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dcdb6fa7cc_2_2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1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3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2"/>
          <p:cNvSpPr txBox="1">
            <a:spLocks noGrp="1"/>
          </p:cNvSpPr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5" name="Google Shape;615;p22"/>
          <p:cNvSpPr txBox="1">
            <a:spLocks noGrp="1"/>
          </p:cNvSpPr>
          <p:nvPr>
            <p:ph type="subTitle" idx="1"/>
          </p:nvPr>
        </p:nvSpPr>
        <p:spPr>
          <a:xfrm>
            <a:off x="3904388" y="262559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6" name="Google Shape;616;p22"/>
          <p:cNvSpPr txBox="1">
            <a:spLocks noGrp="1"/>
          </p:cNvSpPr>
          <p:nvPr>
            <p:ph type="title" idx="2" hasCustomPrompt="1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17" name="Google Shape;617;p22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18" name="Google Shape;618;p22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2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28" name="Google Shape;628;p22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1" name="Google Shape;641;p22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2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44" name="Google Shape;644;p2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5"/>
          <p:cNvSpPr txBox="1">
            <a:spLocks noGrp="1"/>
          </p:cNvSpPr>
          <p:nvPr>
            <p:ph type="subTitle" idx="1"/>
          </p:nvPr>
        </p:nvSpPr>
        <p:spPr>
          <a:xfrm>
            <a:off x="1887835" y="1430000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1" name="Google Shape;691;p25"/>
          <p:cNvSpPr txBox="1">
            <a:spLocks noGrp="1"/>
          </p:cNvSpPr>
          <p:nvPr>
            <p:ph type="subTitle" idx="2"/>
          </p:nvPr>
        </p:nvSpPr>
        <p:spPr>
          <a:xfrm>
            <a:off x="1887835" y="18236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5"/>
          <p:cNvSpPr txBox="1">
            <a:spLocks noGrp="1"/>
          </p:cNvSpPr>
          <p:nvPr>
            <p:ph type="subTitle" idx="3"/>
          </p:nvPr>
        </p:nvSpPr>
        <p:spPr>
          <a:xfrm>
            <a:off x="5334010" y="1430000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3" name="Google Shape;693;p25"/>
          <p:cNvSpPr txBox="1">
            <a:spLocks noGrp="1"/>
          </p:cNvSpPr>
          <p:nvPr>
            <p:ph type="subTitle" idx="4"/>
          </p:nvPr>
        </p:nvSpPr>
        <p:spPr>
          <a:xfrm>
            <a:off x="5334010" y="18236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5"/>
          <p:cNvSpPr txBox="1">
            <a:spLocks noGrp="1"/>
          </p:cNvSpPr>
          <p:nvPr>
            <p:ph type="subTitle" idx="5"/>
          </p:nvPr>
        </p:nvSpPr>
        <p:spPr>
          <a:xfrm>
            <a:off x="1887825" y="317040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5" name="Google Shape;695;p25"/>
          <p:cNvSpPr txBox="1">
            <a:spLocks noGrp="1"/>
          </p:cNvSpPr>
          <p:nvPr>
            <p:ph type="subTitle" idx="6"/>
          </p:nvPr>
        </p:nvSpPr>
        <p:spPr>
          <a:xfrm>
            <a:off x="1887835" y="35762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5"/>
          <p:cNvSpPr txBox="1">
            <a:spLocks noGrp="1"/>
          </p:cNvSpPr>
          <p:nvPr>
            <p:ph type="subTitle" idx="7"/>
          </p:nvPr>
        </p:nvSpPr>
        <p:spPr>
          <a:xfrm>
            <a:off x="5334001" y="317040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7" name="Google Shape;697;p25"/>
          <p:cNvSpPr txBox="1">
            <a:spLocks noGrp="1"/>
          </p:cNvSpPr>
          <p:nvPr>
            <p:ph type="subTitle" idx="8"/>
          </p:nvPr>
        </p:nvSpPr>
        <p:spPr>
          <a:xfrm>
            <a:off x="5334010" y="35762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2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33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857" name="Google Shape;857;p3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3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868" name="Google Shape;868;p33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0" name="Google Shape;880;p33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883" name="Google Shape;883;p3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33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8"/>
          <p:cNvSpPr txBox="1">
            <a:spLocks noGrp="1"/>
          </p:cNvSpPr>
          <p:nvPr>
            <p:ph type="title"/>
          </p:nvPr>
        </p:nvSpPr>
        <p:spPr>
          <a:xfrm>
            <a:off x="4432630" y="1564650"/>
            <a:ext cx="3984600" cy="30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44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1113" name="Google Shape;1113;p44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1114" name="Google Shape;1114;p44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4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1124" name="Google Shape;1124;p44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1125" name="Google Shape;1125;p44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44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4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4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4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4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4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4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4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4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4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4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7" name="Google Shape;1137;p44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44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1140" name="Google Shape;1140;p44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5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145" name="Google Shape;1145;p4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5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150" name="Google Shape;1150;p4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5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162" name="Google Shape;1162;p45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6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6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6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46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183" name="Google Shape;1183;p4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6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193" name="Google Shape;1193;p4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194" name="Google Shape;1194;p4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6" name="Google Shape;1206;p46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6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209" name="Google Shape;1209;p4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7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4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215" name="Google Shape;1215;p4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225" name="Google Shape;1225;p4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226" name="Google Shape;1226;p4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241" name="Google Shape;1241;p4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72" name="Google Shape;172;p1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84" name="Google Shape;184;p1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0"/>
          <p:cNvGrpSpPr/>
          <p:nvPr/>
        </p:nvGrpSpPr>
        <p:grpSpPr>
          <a:xfrm rot="10800000" flipH="1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201" name="Google Shape;201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205" name="Google Shape;205;p1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50" name="Google Shape;250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60" name="Google Shape;260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70" name="Google Shape;270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74" name="Google Shape;274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3"/>
          <p:cNvSpPr txBox="1">
            <a:spLocks noGrp="1"/>
          </p:cNvSpPr>
          <p:nvPr>
            <p:ph type="subTitle" idx="1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2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3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4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6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7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8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9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3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14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5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subTitle" idx="1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2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title" idx="3" hasCustomPrompt="1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4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4"/>
          <p:cNvSpPr txBox="1">
            <a:spLocks noGrp="1"/>
          </p:cNvSpPr>
          <p:nvPr>
            <p:ph type="subTitle" idx="5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title" idx="6" hasCustomPrompt="1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8" name="Google Shape;298;p1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02" name="Google Shape;302;p1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12" name="Google Shape;312;p1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14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28" name="Google Shape;328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14"/>
          <p:cNvSpPr txBox="1">
            <a:spLocks noGrp="1"/>
          </p:cNvSpPr>
          <p:nvPr>
            <p:ph type="subTitle" idx="7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8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title" idx="9" hasCustomPrompt="1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>
            <a:spLocks noGrp="1"/>
          </p:cNvSpPr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0"/>
          <p:cNvSpPr txBox="1">
            <a:spLocks noGrp="1"/>
          </p:cNvSpPr>
          <p:nvPr>
            <p:ph type="subTitle" idx="1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9" name="Google Shape;539;p20"/>
          <p:cNvSpPr txBox="1">
            <a:spLocks noGrp="1"/>
          </p:cNvSpPr>
          <p:nvPr>
            <p:ph type="title" idx="2" hasCustomPrompt="1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40" name="Google Shape;540;p20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541" name="Google Shape;541;p2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20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551" name="Google Shape;551;p20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52" name="Google Shape;552;p20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20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567" name="Google Shape;567;p2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2" name="Google Shape;572;p21"/>
          <p:cNvSpPr txBox="1">
            <a:spLocks noGrp="1"/>
          </p:cNvSpPr>
          <p:nvPr>
            <p:ph type="subTitle" idx="1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21"/>
          <p:cNvSpPr txBox="1">
            <a:spLocks noGrp="1"/>
          </p:cNvSpPr>
          <p:nvPr>
            <p:ph type="title" idx="2" hasCustomPrompt="1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74" name="Google Shape;574;p21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575" name="Google Shape;575;p2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1"/>
          <p:cNvGrpSpPr/>
          <p:nvPr/>
        </p:nvGrpSpPr>
        <p:grpSpPr>
          <a:xfrm rot="5400000" flipH="1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580" name="Google Shape;580;p21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1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593" name="Google Shape;593;p2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21"/>
          <p:cNvGrpSpPr/>
          <p:nvPr/>
        </p:nvGrpSpPr>
        <p:grpSpPr>
          <a:xfrm rot="10800000" flipH="1">
            <a:off x="-8" y="-4"/>
            <a:ext cx="2468054" cy="4015243"/>
            <a:chOff x="-8" y="1128260"/>
            <a:chExt cx="2468054" cy="4015243"/>
          </a:xfrm>
        </p:grpSpPr>
        <p:sp>
          <p:nvSpPr>
            <p:cNvPr id="597" name="Google Shape;597;p21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6" r:id="rId8"/>
    <p:sldLayoutId id="2147483667" r:id="rId9"/>
    <p:sldLayoutId id="2147483668" r:id="rId10"/>
    <p:sldLayoutId id="2147483671" r:id="rId11"/>
    <p:sldLayoutId id="2147483679" r:id="rId12"/>
    <p:sldLayoutId id="2147483684" r:id="rId13"/>
    <p:sldLayoutId id="2147483690" r:id="rId14"/>
    <p:sldLayoutId id="2147483691" r:id="rId15"/>
    <p:sldLayoutId id="2147483692" r:id="rId16"/>
    <p:sldLayoutId id="214748369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2"/>
          <p:cNvSpPr txBox="1">
            <a:spLocks noGrp="1"/>
          </p:cNvSpPr>
          <p:nvPr>
            <p:ph type="ctrTitle"/>
          </p:nvPr>
        </p:nvSpPr>
        <p:spPr>
          <a:xfrm>
            <a:off x="791396" y="521111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2"/>
                </a:solidFill>
              </a:rPr>
              <a:t>Dicionário Médico</a:t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1257" name="Google Shape;1257;p52"/>
          <p:cNvSpPr/>
          <p:nvPr/>
        </p:nvSpPr>
        <p:spPr>
          <a:xfrm>
            <a:off x="2212825" y="3108300"/>
            <a:ext cx="2049900" cy="793200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Linguagem Natural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259" name="Google Shape;1259;p52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1260" name="Google Shape;1260;p52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1261" name="Google Shape;1261;p52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2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2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2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2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2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2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2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2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2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2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2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2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2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2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2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1" name="Google Shape;1291;p52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NLP</a:t>
              </a:r>
              <a:endParaRPr sz="24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2" name="Google Shape;1432;p52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Regex</a:t>
              </a:r>
              <a:endParaRPr sz="1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3" name="Google Shape;1433;p52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Python</a:t>
              </a:r>
              <a:endParaRPr sz="1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4" name="Google Shape;1434;p52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F05A8E-EF7B-5AE1-FD8E-9B44022AF100}"/>
              </a:ext>
            </a:extLst>
          </p:cNvPr>
          <p:cNvSpPr txBox="1"/>
          <p:nvPr/>
        </p:nvSpPr>
        <p:spPr>
          <a:xfrm>
            <a:off x="674825" y="4470764"/>
            <a:ext cx="466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latin typeface="Quicksand" panose="020B0604020202020204" charset="0"/>
              </a:rPr>
              <a:t>Mestrado em Engenharia Biomédica – </a:t>
            </a:r>
            <a:r>
              <a:rPr lang="pt-PT" sz="1200" err="1">
                <a:latin typeface="Quicksand" panose="020B0604020202020204" charset="0"/>
              </a:rPr>
              <a:t>UMinho</a:t>
            </a:r>
            <a:r>
              <a:rPr lang="pt-PT" sz="1200">
                <a:latin typeface="Quicksand" panose="020B0604020202020204" charset="0"/>
              </a:rPr>
              <a:t> 2022/2023</a:t>
            </a:r>
          </a:p>
          <a:p>
            <a:r>
              <a:rPr lang="pt-PT" sz="1200">
                <a:latin typeface="Quicksand" panose="020B0604020202020204" charset="0"/>
              </a:rPr>
              <a:t>Grupo: Ana Sá pg49857, Mariana Fernandes a92048, Mariana Rodrigues pg51211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EB262A-0C42-C121-3A9C-1F132570A22F}"/>
              </a:ext>
            </a:extLst>
          </p:cNvPr>
          <p:cNvSpPr txBox="1"/>
          <p:nvPr/>
        </p:nvSpPr>
        <p:spPr>
          <a:xfrm>
            <a:off x="8684122" y="4908553"/>
            <a:ext cx="467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81"/>
          <p:cNvSpPr/>
          <p:nvPr/>
        </p:nvSpPr>
        <p:spPr>
          <a:xfrm>
            <a:off x="1147799" y="1412180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832498" y="2473533"/>
            <a:ext cx="1552801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PT" sz="2400"/>
              <a:t>Obtenção das </a:t>
            </a:r>
            <a:r>
              <a:rPr lang="pt-PT" sz="2400" i="1" err="1"/>
              <a:t>entries</a:t>
            </a:r>
            <a:r>
              <a:rPr lang="pt-PT" sz="2400"/>
              <a:t>  e verificação</a:t>
            </a:r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147799" y="1188933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4</a:t>
            </a:r>
            <a:endParaRPr sz="4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4054B8-9893-9C63-8C1F-08D7C820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68" y="459307"/>
            <a:ext cx="5987671" cy="358195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855BA46-C6EC-16FA-9BBD-1532DF9BF57A}"/>
              </a:ext>
            </a:extLst>
          </p:cNvPr>
          <p:cNvSpPr txBox="1"/>
          <p:nvPr/>
        </p:nvSpPr>
        <p:spPr>
          <a:xfrm>
            <a:off x="1251031" y="4264512"/>
            <a:ext cx="1637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 panose="020B0604020202020204" charset="0"/>
                <a:ea typeface="Quicksand"/>
                <a:cs typeface="Courier New" panose="02070309020205020404" pitchFamily="49" charset="0"/>
                <a:sym typeface="Quicksand"/>
              </a:rPr>
              <a:t>Output: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>
              <a:solidFill>
                <a:schemeClr val="dk2"/>
              </a:solidFill>
              <a:latin typeface="Quicksand" panose="020B0604020202020204" charset="0"/>
              <a:ea typeface="Quicksand"/>
              <a:cs typeface="Courier New" panose="02070309020205020404" pitchFamily="49" charset="0"/>
              <a:sym typeface="Quicksand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>
              <a:solidFill>
                <a:schemeClr val="dk2"/>
              </a:solidFill>
              <a:latin typeface="Quicksand" panose="020B0604020202020204" charset="0"/>
              <a:ea typeface="Quicksand"/>
              <a:cs typeface="Courier New" panose="02070309020205020404" pitchFamily="49" charset="0"/>
              <a:sym typeface="Quicksan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ACE4D9-3FA2-FDDF-59FA-33511DFC9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68" y="4193382"/>
            <a:ext cx="3842711" cy="3830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3E1CC0-A013-B487-42F9-149D28E7CC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058"/>
          <a:stretch/>
        </p:blipFill>
        <p:spPr>
          <a:xfrm>
            <a:off x="6568891" y="4214814"/>
            <a:ext cx="1717860" cy="3436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677FF67-6C47-B070-523B-9FB5876F6FD3}"/>
              </a:ext>
            </a:extLst>
          </p:cNvPr>
          <p:cNvSpPr txBox="1"/>
          <p:nvPr/>
        </p:nvSpPr>
        <p:spPr>
          <a:xfrm>
            <a:off x="8684122" y="4875896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10/31</a:t>
            </a:r>
          </a:p>
        </p:txBody>
      </p:sp>
    </p:spTree>
    <p:extLst>
      <p:ext uri="{BB962C8B-B14F-4D97-AF65-F5344CB8AC3E}">
        <p14:creationId xmlns:p14="http://schemas.microsoft.com/office/powerpoint/2010/main" val="2895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0" grpId="0" animBg="1"/>
      <p:bldP spid="3471" grpId="0"/>
      <p:bldP spid="347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1147799" y="2318668"/>
            <a:ext cx="4189558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PT" sz="2400"/>
              <a:t>Parte do resultado final</a:t>
            </a:r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147799" y="1188933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4</a:t>
            </a:r>
            <a:endParaRPr sz="40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C0737B-AA54-6117-BA6B-8076F3C2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50" y="489932"/>
            <a:ext cx="2860394" cy="406361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886078-BC16-A270-AC24-654364DD9E4C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11/31</a:t>
            </a:r>
          </a:p>
        </p:txBody>
      </p:sp>
    </p:spTree>
    <p:extLst>
      <p:ext uri="{BB962C8B-B14F-4D97-AF65-F5344CB8AC3E}">
        <p14:creationId xmlns:p14="http://schemas.microsoft.com/office/powerpoint/2010/main" val="40158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" grpId="0"/>
      <p:bldP spid="34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78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78"/>
          <p:cNvSpPr txBox="1">
            <a:spLocks noGrp="1"/>
          </p:cNvSpPr>
          <p:nvPr>
            <p:ph type="title"/>
          </p:nvPr>
        </p:nvSpPr>
        <p:spPr>
          <a:xfrm>
            <a:off x="1362800" y="537782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solidFill>
                  <a:schemeClr val="bg2"/>
                </a:solidFill>
              </a:rPr>
              <a:t>Glossário de termos médicos técnicos e populares</a:t>
            </a:r>
          </a:p>
        </p:txBody>
      </p:sp>
      <p:grpSp>
        <p:nvGrpSpPr>
          <p:cNvPr id="3200" name="Google Shape;3200;p78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201" name="Google Shape;3201;p7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04100B-FA9A-ADE0-D46D-1AF10143D902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12/31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09E52A-B730-D648-5A80-2E5A351B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38" y="1007582"/>
            <a:ext cx="4001122" cy="40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0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78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78"/>
          <p:cNvSpPr txBox="1">
            <a:spLocks noGrp="1"/>
          </p:cNvSpPr>
          <p:nvPr>
            <p:ph type="title"/>
          </p:nvPr>
        </p:nvSpPr>
        <p:spPr>
          <a:xfrm>
            <a:off x="1362800" y="537782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solidFill>
                  <a:schemeClr val="bg2"/>
                </a:solidFill>
              </a:rPr>
              <a:t>Glossário de termos médicos técnicos e populares</a:t>
            </a:r>
          </a:p>
        </p:txBody>
      </p:sp>
      <p:grpSp>
        <p:nvGrpSpPr>
          <p:cNvPr id="3200" name="Google Shape;3200;p78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201" name="Google Shape;3201;p7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6" name="Google Shape;3206;p78"/>
          <p:cNvSpPr txBox="1"/>
          <p:nvPr/>
        </p:nvSpPr>
        <p:spPr>
          <a:xfrm>
            <a:off x="737222" y="3590938"/>
            <a:ext cx="1531200" cy="76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Limpeza do ficheiro</a:t>
            </a:r>
          </a:p>
        </p:txBody>
      </p:sp>
      <p:sp>
        <p:nvSpPr>
          <p:cNvPr id="3209" name="Google Shape;3209;p78"/>
          <p:cNvSpPr txBox="1"/>
          <p:nvPr/>
        </p:nvSpPr>
        <p:spPr>
          <a:xfrm>
            <a:off x="3874099" y="1704299"/>
            <a:ext cx="1531200" cy="94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Obtenção de entradas: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err="1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Exp</a:t>
            </a:r>
            <a:r>
              <a:rPr lang="pt-PT" sz="1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. popular -&gt; termo</a:t>
            </a:r>
          </a:p>
        </p:txBody>
      </p:sp>
      <p:sp>
        <p:nvSpPr>
          <p:cNvPr id="3212" name="Google Shape;3212;p78"/>
          <p:cNvSpPr txBox="1"/>
          <p:nvPr/>
        </p:nvSpPr>
        <p:spPr>
          <a:xfrm>
            <a:off x="6863600" y="3539167"/>
            <a:ext cx="1531200" cy="97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PT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Obtenção de entradas:</a:t>
            </a:r>
          </a:p>
          <a:p>
            <a:pPr lvl="0" algn="ctr"/>
            <a:r>
              <a:rPr lang="pt-PT" sz="1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Termo -&gt; EXP. popular</a:t>
            </a:r>
            <a:endParaRPr sz="22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214" name="Google Shape;3214;p78"/>
          <p:cNvCxnSpPr>
            <a:cxnSpLocks/>
          </p:cNvCxnSpPr>
          <p:nvPr/>
        </p:nvCxnSpPr>
        <p:spPr>
          <a:xfrm>
            <a:off x="714799" y="3140765"/>
            <a:ext cx="778514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215" name="Google Shape;3215;p78"/>
          <p:cNvSpPr/>
          <p:nvPr/>
        </p:nvSpPr>
        <p:spPr>
          <a:xfrm>
            <a:off x="11675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78"/>
          <p:cNvSpPr/>
          <p:nvPr/>
        </p:nvSpPr>
        <p:spPr>
          <a:xfrm>
            <a:off x="72923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78"/>
          <p:cNvSpPr/>
          <p:nvPr/>
        </p:nvSpPr>
        <p:spPr>
          <a:xfrm>
            <a:off x="4302799" y="36788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4" name="Google Shape;3334;p78"/>
          <p:cNvCxnSpPr>
            <a:cxnSpLocks/>
            <a:stCxn id="3206" idx="0"/>
            <a:endCxn id="3335" idx="2"/>
          </p:cNvCxnSpPr>
          <p:nvPr/>
        </p:nvCxnSpPr>
        <p:spPr>
          <a:xfrm flipV="1">
            <a:off x="1502822" y="3314675"/>
            <a:ext cx="1503" cy="276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3338" name="Google Shape;3338;p78"/>
          <p:cNvCxnSpPr>
            <a:cxnSpLocks/>
            <a:stCxn id="3212" idx="0"/>
            <a:endCxn id="3339" idx="2"/>
          </p:cNvCxnSpPr>
          <p:nvPr/>
        </p:nvCxnSpPr>
        <p:spPr>
          <a:xfrm flipV="1">
            <a:off x="7629200" y="3314675"/>
            <a:ext cx="0" cy="2244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3342" name="Google Shape;3342;p78"/>
          <p:cNvCxnSpPr>
            <a:cxnSpLocks/>
            <a:stCxn id="3209" idx="2"/>
            <a:endCxn id="3343" idx="0"/>
          </p:cNvCxnSpPr>
          <p:nvPr/>
        </p:nvCxnSpPr>
        <p:spPr>
          <a:xfrm>
            <a:off x="4639699" y="2652133"/>
            <a:ext cx="0" cy="370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3335" name="Google Shape;3335;p78"/>
          <p:cNvSpPr/>
          <p:nvPr/>
        </p:nvSpPr>
        <p:spPr>
          <a:xfrm>
            <a:off x="1358525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3" name="Google Shape;3343;p78"/>
          <p:cNvSpPr/>
          <p:nvPr/>
        </p:nvSpPr>
        <p:spPr>
          <a:xfrm>
            <a:off x="4493899" y="30226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9" name="Google Shape;3339;p78"/>
          <p:cNvSpPr/>
          <p:nvPr/>
        </p:nvSpPr>
        <p:spPr>
          <a:xfrm>
            <a:off x="74834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" name="Google Shape;6427;p113">
            <a:extLst>
              <a:ext uri="{FF2B5EF4-FFF2-40B4-BE49-F238E27FC236}">
                <a16:creationId xmlns:a16="http://schemas.microsoft.com/office/drawing/2014/main" id="{D7FE17D9-B4C9-757C-661A-146B248CCDE4}"/>
              </a:ext>
            </a:extLst>
          </p:cNvPr>
          <p:cNvGrpSpPr/>
          <p:nvPr/>
        </p:nvGrpSpPr>
        <p:grpSpPr>
          <a:xfrm>
            <a:off x="7391905" y="2147521"/>
            <a:ext cx="470561" cy="415594"/>
            <a:chOff x="3640743" y="1990167"/>
            <a:chExt cx="470561" cy="415594"/>
          </a:xfrm>
        </p:grpSpPr>
        <p:sp>
          <p:nvSpPr>
            <p:cNvPr id="13" name="Google Shape;6428;p113">
              <a:extLst>
                <a:ext uri="{FF2B5EF4-FFF2-40B4-BE49-F238E27FC236}">
                  <a16:creationId xmlns:a16="http://schemas.microsoft.com/office/drawing/2014/main" id="{EED24C29-436C-BF3A-4DCE-B6FD51C8D4F5}"/>
                </a:ext>
              </a:extLst>
            </p:cNvPr>
            <p:cNvSpPr/>
            <p:nvPr/>
          </p:nvSpPr>
          <p:spPr>
            <a:xfrm>
              <a:off x="3650127" y="2002679"/>
              <a:ext cx="451793" cy="303417"/>
            </a:xfrm>
            <a:custGeom>
              <a:avLst/>
              <a:gdLst/>
              <a:ahLst/>
              <a:cxnLst/>
              <a:rect l="l" t="t" r="r" b="b"/>
              <a:pathLst>
                <a:path w="20943" h="14065" extrusionOk="0">
                  <a:moveTo>
                    <a:pt x="1782" y="0"/>
                  </a:moveTo>
                  <a:lnTo>
                    <a:pt x="19161" y="0"/>
                  </a:lnTo>
                  <a:cubicBezTo>
                    <a:pt x="20135" y="0"/>
                    <a:pt x="20942" y="808"/>
                    <a:pt x="20942" y="1782"/>
                  </a:cubicBezTo>
                  <a:lnTo>
                    <a:pt x="20942" y="12284"/>
                  </a:lnTo>
                  <a:cubicBezTo>
                    <a:pt x="20942" y="13278"/>
                    <a:pt x="20135" y="14065"/>
                    <a:pt x="19161" y="14065"/>
                  </a:cubicBezTo>
                  <a:lnTo>
                    <a:pt x="1782" y="14065"/>
                  </a:lnTo>
                  <a:cubicBezTo>
                    <a:pt x="788" y="14065"/>
                    <a:pt x="0" y="13278"/>
                    <a:pt x="0" y="12284"/>
                  </a:cubicBezTo>
                  <a:lnTo>
                    <a:pt x="0" y="1782"/>
                  </a:lnTo>
                  <a:cubicBezTo>
                    <a:pt x="0" y="808"/>
                    <a:pt x="788" y="0"/>
                    <a:pt x="1782" y="0"/>
                  </a:cubicBezTo>
                  <a:close/>
                  <a:moveTo>
                    <a:pt x="1782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29;p113">
              <a:extLst>
                <a:ext uri="{FF2B5EF4-FFF2-40B4-BE49-F238E27FC236}">
                  <a16:creationId xmlns:a16="http://schemas.microsoft.com/office/drawing/2014/main" id="{D758B5CA-2B48-2B4C-211F-A3313DB3A5A7}"/>
                </a:ext>
              </a:extLst>
            </p:cNvPr>
            <p:cNvSpPr/>
            <p:nvPr/>
          </p:nvSpPr>
          <p:spPr>
            <a:xfrm>
              <a:off x="3650127" y="2249339"/>
              <a:ext cx="451793" cy="56757"/>
            </a:xfrm>
            <a:custGeom>
              <a:avLst/>
              <a:gdLst/>
              <a:ahLst/>
              <a:cxnLst/>
              <a:rect l="l" t="t" r="r" b="b"/>
              <a:pathLst>
                <a:path w="20943" h="2631" extrusionOk="0">
                  <a:moveTo>
                    <a:pt x="20942" y="0"/>
                  </a:moveTo>
                  <a:lnTo>
                    <a:pt x="0" y="0"/>
                  </a:lnTo>
                  <a:lnTo>
                    <a:pt x="0" y="850"/>
                  </a:lnTo>
                  <a:cubicBezTo>
                    <a:pt x="0" y="1844"/>
                    <a:pt x="788" y="2631"/>
                    <a:pt x="1782" y="2631"/>
                  </a:cubicBezTo>
                  <a:lnTo>
                    <a:pt x="19161" y="2631"/>
                  </a:lnTo>
                  <a:cubicBezTo>
                    <a:pt x="20135" y="2631"/>
                    <a:pt x="20942" y="1844"/>
                    <a:pt x="20942" y="850"/>
                  </a:cubicBezTo>
                  <a:close/>
                  <a:moveTo>
                    <a:pt x="20942" y="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30;p113">
              <a:extLst>
                <a:ext uri="{FF2B5EF4-FFF2-40B4-BE49-F238E27FC236}">
                  <a16:creationId xmlns:a16="http://schemas.microsoft.com/office/drawing/2014/main" id="{C5D4282E-30DF-29AB-09BE-C1C14404DA54}"/>
                </a:ext>
              </a:extLst>
            </p:cNvPr>
            <p:cNvSpPr/>
            <p:nvPr/>
          </p:nvSpPr>
          <p:spPr>
            <a:xfrm>
              <a:off x="3793562" y="2306075"/>
              <a:ext cx="164922" cy="89396"/>
            </a:xfrm>
            <a:custGeom>
              <a:avLst/>
              <a:gdLst/>
              <a:ahLst/>
              <a:cxnLst/>
              <a:rect l="l" t="t" r="r" b="b"/>
              <a:pathLst>
                <a:path w="7645" h="4144" extrusionOk="0">
                  <a:moveTo>
                    <a:pt x="6173" y="1"/>
                  </a:moveTo>
                  <a:lnTo>
                    <a:pt x="1451" y="1"/>
                  </a:lnTo>
                  <a:lnTo>
                    <a:pt x="1451" y="2176"/>
                  </a:lnTo>
                  <a:cubicBezTo>
                    <a:pt x="1451" y="3087"/>
                    <a:pt x="850" y="3874"/>
                    <a:pt x="1" y="4144"/>
                  </a:cubicBezTo>
                  <a:lnTo>
                    <a:pt x="7644" y="4144"/>
                  </a:lnTo>
                  <a:cubicBezTo>
                    <a:pt x="6774" y="3874"/>
                    <a:pt x="6194" y="3087"/>
                    <a:pt x="6173" y="2176"/>
                  </a:cubicBezTo>
                  <a:close/>
                  <a:moveTo>
                    <a:pt x="6173" y="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31;p113">
              <a:extLst>
                <a:ext uri="{FF2B5EF4-FFF2-40B4-BE49-F238E27FC236}">
                  <a16:creationId xmlns:a16="http://schemas.microsoft.com/office/drawing/2014/main" id="{A35DFFC9-2977-6361-2EEB-3957E2587007}"/>
                </a:ext>
              </a:extLst>
            </p:cNvPr>
            <p:cNvSpPr/>
            <p:nvPr/>
          </p:nvSpPr>
          <p:spPr>
            <a:xfrm>
              <a:off x="3688116" y="2041100"/>
              <a:ext cx="120224" cy="171609"/>
            </a:xfrm>
            <a:custGeom>
              <a:avLst/>
              <a:gdLst/>
              <a:ahLst/>
              <a:cxnLst/>
              <a:rect l="l" t="t" r="r" b="b"/>
              <a:pathLst>
                <a:path w="5573" h="7955" extrusionOk="0">
                  <a:moveTo>
                    <a:pt x="0" y="2424"/>
                  </a:moveTo>
                  <a:lnTo>
                    <a:pt x="2424" y="1"/>
                  </a:lnTo>
                  <a:lnTo>
                    <a:pt x="5572" y="1"/>
                  </a:lnTo>
                  <a:lnTo>
                    <a:pt x="5572" y="7955"/>
                  </a:lnTo>
                  <a:lnTo>
                    <a:pt x="0" y="7955"/>
                  </a:lnTo>
                  <a:close/>
                  <a:moveTo>
                    <a:pt x="0" y="2424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32;p113">
              <a:extLst>
                <a:ext uri="{FF2B5EF4-FFF2-40B4-BE49-F238E27FC236}">
                  <a16:creationId xmlns:a16="http://schemas.microsoft.com/office/drawing/2014/main" id="{E23CAB17-B920-BD10-A5DB-79025C029E3B}"/>
                </a:ext>
              </a:extLst>
            </p:cNvPr>
            <p:cNvSpPr/>
            <p:nvPr/>
          </p:nvSpPr>
          <p:spPr>
            <a:xfrm>
              <a:off x="3688116" y="2041100"/>
              <a:ext cx="52292" cy="52313"/>
            </a:xfrm>
            <a:custGeom>
              <a:avLst/>
              <a:gdLst/>
              <a:ahLst/>
              <a:cxnLst/>
              <a:rect l="l" t="t" r="r" b="b"/>
              <a:pathLst>
                <a:path w="2424" h="2425" extrusionOk="0">
                  <a:moveTo>
                    <a:pt x="2424" y="1"/>
                  </a:moveTo>
                  <a:lnTo>
                    <a:pt x="2424" y="2424"/>
                  </a:lnTo>
                  <a:lnTo>
                    <a:pt x="0" y="2424"/>
                  </a:lnTo>
                  <a:close/>
                  <a:moveTo>
                    <a:pt x="2424" y="1"/>
                  </a:moveTo>
                  <a:close/>
                </a:path>
              </a:pathLst>
            </a:custGeom>
            <a:solidFill>
              <a:srgbClr val="FFC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33;p113">
              <a:extLst>
                <a:ext uri="{FF2B5EF4-FFF2-40B4-BE49-F238E27FC236}">
                  <a16:creationId xmlns:a16="http://schemas.microsoft.com/office/drawing/2014/main" id="{A065F821-A09E-81E7-4B2F-31EB726154CC}"/>
                </a:ext>
              </a:extLst>
            </p:cNvPr>
            <p:cNvSpPr/>
            <p:nvPr/>
          </p:nvSpPr>
          <p:spPr>
            <a:xfrm>
              <a:off x="3921811" y="2066577"/>
              <a:ext cx="139445" cy="120224"/>
            </a:xfrm>
            <a:custGeom>
              <a:avLst/>
              <a:gdLst/>
              <a:ahLst/>
              <a:cxnLst/>
              <a:rect l="l" t="t" r="r" b="b"/>
              <a:pathLst>
                <a:path w="6464" h="5573" extrusionOk="0">
                  <a:moveTo>
                    <a:pt x="3356" y="829"/>
                  </a:moveTo>
                  <a:lnTo>
                    <a:pt x="6463" y="829"/>
                  </a:lnTo>
                  <a:lnTo>
                    <a:pt x="6463" y="5572"/>
                  </a:lnTo>
                  <a:lnTo>
                    <a:pt x="1" y="5572"/>
                  </a:lnTo>
                  <a:lnTo>
                    <a:pt x="1" y="0"/>
                  </a:lnTo>
                  <a:lnTo>
                    <a:pt x="2859" y="0"/>
                  </a:lnTo>
                  <a:close/>
                  <a:moveTo>
                    <a:pt x="3356" y="829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34;p113">
              <a:extLst>
                <a:ext uri="{FF2B5EF4-FFF2-40B4-BE49-F238E27FC236}">
                  <a16:creationId xmlns:a16="http://schemas.microsoft.com/office/drawing/2014/main" id="{FEA4CADC-FDA0-3721-FA91-37F80A189324}"/>
                </a:ext>
              </a:extLst>
            </p:cNvPr>
            <p:cNvSpPr/>
            <p:nvPr/>
          </p:nvSpPr>
          <p:spPr>
            <a:xfrm>
              <a:off x="3848982" y="2268539"/>
              <a:ext cx="54082" cy="18358"/>
            </a:xfrm>
            <a:custGeom>
              <a:avLst/>
              <a:gdLst/>
              <a:ahLst/>
              <a:cxnLst/>
              <a:rect l="l" t="t" r="r" b="b"/>
              <a:pathLst>
                <a:path w="2507" h="851" extrusionOk="0">
                  <a:moveTo>
                    <a:pt x="539" y="1"/>
                  </a:moveTo>
                  <a:cubicBezTo>
                    <a:pt x="0" y="42"/>
                    <a:pt x="0" y="809"/>
                    <a:pt x="539" y="850"/>
                  </a:cubicBezTo>
                  <a:lnTo>
                    <a:pt x="1989" y="850"/>
                  </a:lnTo>
                  <a:cubicBezTo>
                    <a:pt x="2507" y="809"/>
                    <a:pt x="2507" y="42"/>
                    <a:pt x="1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35;p113">
              <a:extLst>
                <a:ext uri="{FF2B5EF4-FFF2-40B4-BE49-F238E27FC236}">
                  <a16:creationId xmlns:a16="http://schemas.microsoft.com/office/drawing/2014/main" id="{8E73B60D-2695-7E51-6DBD-6835D72F4D50}"/>
                </a:ext>
              </a:extLst>
            </p:cNvPr>
            <p:cNvSpPr/>
            <p:nvPr/>
          </p:nvSpPr>
          <p:spPr>
            <a:xfrm>
              <a:off x="3640743" y="1992389"/>
              <a:ext cx="470561" cy="413372"/>
            </a:xfrm>
            <a:custGeom>
              <a:avLst/>
              <a:gdLst/>
              <a:ahLst/>
              <a:cxnLst/>
              <a:rect l="l" t="t" r="r" b="b"/>
              <a:pathLst>
                <a:path w="21813" h="19162" extrusionOk="0">
                  <a:moveTo>
                    <a:pt x="19596" y="42"/>
                  </a:moveTo>
                  <a:lnTo>
                    <a:pt x="12595" y="42"/>
                  </a:lnTo>
                  <a:cubicBezTo>
                    <a:pt x="12077" y="84"/>
                    <a:pt x="12077" y="850"/>
                    <a:pt x="12595" y="891"/>
                  </a:cubicBezTo>
                  <a:lnTo>
                    <a:pt x="19596" y="891"/>
                  </a:lnTo>
                  <a:cubicBezTo>
                    <a:pt x="20342" y="891"/>
                    <a:pt x="20942" y="1513"/>
                    <a:pt x="20942" y="2259"/>
                  </a:cubicBezTo>
                  <a:lnTo>
                    <a:pt x="20942" y="11476"/>
                  </a:lnTo>
                  <a:lnTo>
                    <a:pt x="850" y="11476"/>
                  </a:lnTo>
                  <a:lnTo>
                    <a:pt x="850" y="2259"/>
                  </a:lnTo>
                  <a:cubicBezTo>
                    <a:pt x="850" y="1513"/>
                    <a:pt x="1471" y="891"/>
                    <a:pt x="2217" y="891"/>
                  </a:cubicBezTo>
                  <a:lnTo>
                    <a:pt x="9198" y="891"/>
                  </a:lnTo>
                  <a:cubicBezTo>
                    <a:pt x="9819" y="954"/>
                    <a:pt x="9819" y="1"/>
                    <a:pt x="9198" y="42"/>
                  </a:cubicBezTo>
                  <a:lnTo>
                    <a:pt x="2217" y="42"/>
                  </a:lnTo>
                  <a:cubicBezTo>
                    <a:pt x="995" y="42"/>
                    <a:pt x="0" y="1036"/>
                    <a:pt x="0" y="2259"/>
                  </a:cubicBezTo>
                  <a:lnTo>
                    <a:pt x="0" y="12761"/>
                  </a:lnTo>
                  <a:cubicBezTo>
                    <a:pt x="0" y="13983"/>
                    <a:pt x="995" y="14977"/>
                    <a:pt x="2217" y="14977"/>
                  </a:cubicBezTo>
                  <a:lnTo>
                    <a:pt x="8120" y="14977"/>
                  </a:lnTo>
                  <a:lnTo>
                    <a:pt x="8120" y="16717"/>
                  </a:lnTo>
                  <a:cubicBezTo>
                    <a:pt x="8100" y="17421"/>
                    <a:pt x="7665" y="18022"/>
                    <a:pt x="7023" y="18250"/>
                  </a:cubicBezTo>
                  <a:lnTo>
                    <a:pt x="6111" y="18250"/>
                  </a:lnTo>
                  <a:cubicBezTo>
                    <a:pt x="5573" y="18291"/>
                    <a:pt x="5573" y="19078"/>
                    <a:pt x="6111" y="19120"/>
                  </a:cubicBezTo>
                  <a:lnTo>
                    <a:pt x="15702" y="19120"/>
                  </a:lnTo>
                  <a:cubicBezTo>
                    <a:pt x="16323" y="19161"/>
                    <a:pt x="16323" y="18208"/>
                    <a:pt x="15702" y="18250"/>
                  </a:cubicBezTo>
                  <a:lnTo>
                    <a:pt x="14790" y="18250"/>
                  </a:lnTo>
                  <a:cubicBezTo>
                    <a:pt x="14127" y="18022"/>
                    <a:pt x="13692" y="17421"/>
                    <a:pt x="13692" y="16717"/>
                  </a:cubicBezTo>
                  <a:lnTo>
                    <a:pt x="13692" y="14977"/>
                  </a:lnTo>
                  <a:lnTo>
                    <a:pt x="19596" y="14977"/>
                  </a:lnTo>
                  <a:cubicBezTo>
                    <a:pt x="20818" y="14977"/>
                    <a:pt x="21792" y="13983"/>
                    <a:pt x="21812" y="12761"/>
                  </a:cubicBezTo>
                  <a:lnTo>
                    <a:pt x="21812" y="2259"/>
                  </a:lnTo>
                  <a:cubicBezTo>
                    <a:pt x="21792" y="1036"/>
                    <a:pt x="20818" y="42"/>
                    <a:pt x="19596" y="42"/>
                  </a:cubicBezTo>
                  <a:close/>
                  <a:moveTo>
                    <a:pt x="13382" y="18250"/>
                  </a:moveTo>
                  <a:lnTo>
                    <a:pt x="8431" y="18250"/>
                  </a:lnTo>
                  <a:cubicBezTo>
                    <a:pt x="8763" y="17815"/>
                    <a:pt x="8970" y="17276"/>
                    <a:pt x="8970" y="16717"/>
                  </a:cubicBezTo>
                  <a:lnTo>
                    <a:pt x="8970" y="14977"/>
                  </a:lnTo>
                  <a:lnTo>
                    <a:pt x="12843" y="14977"/>
                  </a:lnTo>
                  <a:lnTo>
                    <a:pt x="12843" y="16717"/>
                  </a:lnTo>
                  <a:cubicBezTo>
                    <a:pt x="12843" y="17276"/>
                    <a:pt x="13050" y="17815"/>
                    <a:pt x="13382" y="18250"/>
                  </a:cubicBezTo>
                  <a:close/>
                  <a:moveTo>
                    <a:pt x="19596" y="14107"/>
                  </a:moveTo>
                  <a:lnTo>
                    <a:pt x="2217" y="14107"/>
                  </a:lnTo>
                  <a:cubicBezTo>
                    <a:pt x="1471" y="14107"/>
                    <a:pt x="850" y="13506"/>
                    <a:pt x="850" y="12761"/>
                  </a:cubicBezTo>
                  <a:lnTo>
                    <a:pt x="850" y="12326"/>
                  </a:lnTo>
                  <a:lnTo>
                    <a:pt x="20963" y="12326"/>
                  </a:lnTo>
                  <a:lnTo>
                    <a:pt x="20963" y="12761"/>
                  </a:lnTo>
                  <a:cubicBezTo>
                    <a:pt x="20963" y="13506"/>
                    <a:pt x="20362" y="14107"/>
                    <a:pt x="19596" y="14107"/>
                  </a:cubicBezTo>
                  <a:close/>
                  <a:moveTo>
                    <a:pt x="19596" y="14107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36;p113">
              <a:extLst>
                <a:ext uri="{FF2B5EF4-FFF2-40B4-BE49-F238E27FC236}">
                  <a16:creationId xmlns:a16="http://schemas.microsoft.com/office/drawing/2014/main" id="{D1FBFAAF-6242-E4A8-581E-7B07001D3940}"/>
                </a:ext>
              </a:extLst>
            </p:cNvPr>
            <p:cNvSpPr/>
            <p:nvPr/>
          </p:nvSpPr>
          <p:spPr>
            <a:xfrm>
              <a:off x="3912427" y="2057624"/>
              <a:ext cx="158213" cy="138560"/>
            </a:xfrm>
            <a:custGeom>
              <a:avLst/>
              <a:gdLst/>
              <a:ahLst/>
              <a:cxnLst/>
              <a:rect l="l" t="t" r="r" b="b"/>
              <a:pathLst>
                <a:path w="7334" h="6423" extrusionOk="0">
                  <a:moveTo>
                    <a:pt x="6898" y="6422"/>
                  </a:moveTo>
                  <a:cubicBezTo>
                    <a:pt x="7147" y="6422"/>
                    <a:pt x="7333" y="6215"/>
                    <a:pt x="7333" y="5987"/>
                  </a:cubicBezTo>
                  <a:lnTo>
                    <a:pt x="7333" y="1244"/>
                  </a:lnTo>
                  <a:cubicBezTo>
                    <a:pt x="7333" y="1016"/>
                    <a:pt x="7147" y="809"/>
                    <a:pt x="6898" y="809"/>
                  </a:cubicBezTo>
                  <a:lnTo>
                    <a:pt x="4040" y="809"/>
                  </a:lnTo>
                  <a:lnTo>
                    <a:pt x="3667" y="208"/>
                  </a:lnTo>
                  <a:cubicBezTo>
                    <a:pt x="3584" y="63"/>
                    <a:pt x="3460" y="1"/>
                    <a:pt x="3294" y="1"/>
                  </a:cubicBezTo>
                  <a:lnTo>
                    <a:pt x="436" y="1"/>
                  </a:lnTo>
                  <a:cubicBezTo>
                    <a:pt x="208" y="1"/>
                    <a:pt x="21" y="187"/>
                    <a:pt x="21" y="415"/>
                  </a:cubicBezTo>
                  <a:lnTo>
                    <a:pt x="21" y="5987"/>
                  </a:lnTo>
                  <a:cubicBezTo>
                    <a:pt x="1" y="6215"/>
                    <a:pt x="208" y="6422"/>
                    <a:pt x="436" y="6422"/>
                  </a:cubicBezTo>
                  <a:close/>
                  <a:moveTo>
                    <a:pt x="871" y="850"/>
                  </a:moveTo>
                  <a:lnTo>
                    <a:pt x="3066" y="850"/>
                  </a:lnTo>
                  <a:lnTo>
                    <a:pt x="3418" y="1451"/>
                  </a:lnTo>
                  <a:cubicBezTo>
                    <a:pt x="3501" y="1596"/>
                    <a:pt x="3646" y="1658"/>
                    <a:pt x="3791" y="1679"/>
                  </a:cubicBezTo>
                  <a:lnTo>
                    <a:pt x="6484" y="1679"/>
                  </a:lnTo>
                  <a:lnTo>
                    <a:pt x="6484" y="5552"/>
                  </a:lnTo>
                  <a:lnTo>
                    <a:pt x="871" y="5552"/>
                  </a:lnTo>
                  <a:close/>
                  <a:moveTo>
                    <a:pt x="871" y="85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37;p113">
              <a:extLst>
                <a:ext uri="{FF2B5EF4-FFF2-40B4-BE49-F238E27FC236}">
                  <a16:creationId xmlns:a16="http://schemas.microsoft.com/office/drawing/2014/main" id="{B05D5FBC-B1CA-6C6E-4295-C9B0683AC61F}"/>
                </a:ext>
              </a:extLst>
            </p:cNvPr>
            <p:cNvSpPr/>
            <p:nvPr/>
          </p:nvSpPr>
          <p:spPr>
            <a:xfrm>
              <a:off x="3679163" y="2031716"/>
              <a:ext cx="218982" cy="189924"/>
            </a:xfrm>
            <a:custGeom>
              <a:avLst/>
              <a:gdLst/>
              <a:ahLst/>
              <a:cxnLst/>
              <a:rect l="l" t="t" r="r" b="b"/>
              <a:pathLst>
                <a:path w="10151" h="8804" extrusionOk="0">
                  <a:moveTo>
                    <a:pt x="8701" y="3978"/>
                  </a:moveTo>
                  <a:lnTo>
                    <a:pt x="6402" y="3978"/>
                  </a:lnTo>
                  <a:lnTo>
                    <a:pt x="6402" y="436"/>
                  </a:lnTo>
                  <a:cubicBezTo>
                    <a:pt x="6402" y="187"/>
                    <a:pt x="6215" y="1"/>
                    <a:pt x="5987" y="1"/>
                  </a:cubicBezTo>
                  <a:lnTo>
                    <a:pt x="2839" y="1"/>
                  </a:lnTo>
                  <a:cubicBezTo>
                    <a:pt x="2714" y="1"/>
                    <a:pt x="2611" y="42"/>
                    <a:pt x="2528" y="125"/>
                  </a:cubicBezTo>
                  <a:lnTo>
                    <a:pt x="125" y="2548"/>
                  </a:lnTo>
                  <a:cubicBezTo>
                    <a:pt x="42" y="2610"/>
                    <a:pt x="1" y="2735"/>
                    <a:pt x="1" y="2838"/>
                  </a:cubicBezTo>
                  <a:lnTo>
                    <a:pt x="1" y="8390"/>
                  </a:lnTo>
                  <a:cubicBezTo>
                    <a:pt x="1" y="8618"/>
                    <a:pt x="187" y="8804"/>
                    <a:pt x="415" y="8804"/>
                  </a:cubicBezTo>
                  <a:lnTo>
                    <a:pt x="5987" y="8804"/>
                  </a:lnTo>
                  <a:cubicBezTo>
                    <a:pt x="6215" y="8804"/>
                    <a:pt x="6402" y="8618"/>
                    <a:pt x="6402" y="8390"/>
                  </a:cubicBezTo>
                  <a:lnTo>
                    <a:pt x="6402" y="4827"/>
                  </a:lnTo>
                  <a:lnTo>
                    <a:pt x="8701" y="4827"/>
                  </a:lnTo>
                  <a:lnTo>
                    <a:pt x="8639" y="4889"/>
                  </a:lnTo>
                  <a:cubicBezTo>
                    <a:pt x="8473" y="5055"/>
                    <a:pt x="8473" y="5324"/>
                    <a:pt x="8639" y="5490"/>
                  </a:cubicBezTo>
                  <a:cubicBezTo>
                    <a:pt x="8721" y="5573"/>
                    <a:pt x="8825" y="5614"/>
                    <a:pt x="8949" y="5614"/>
                  </a:cubicBezTo>
                  <a:cubicBezTo>
                    <a:pt x="9053" y="5614"/>
                    <a:pt x="9156" y="5573"/>
                    <a:pt x="9239" y="5490"/>
                  </a:cubicBezTo>
                  <a:lnTo>
                    <a:pt x="10026" y="4703"/>
                  </a:lnTo>
                  <a:cubicBezTo>
                    <a:pt x="10109" y="4620"/>
                    <a:pt x="10151" y="4516"/>
                    <a:pt x="10151" y="4413"/>
                  </a:cubicBezTo>
                  <a:cubicBezTo>
                    <a:pt x="10151" y="4288"/>
                    <a:pt x="10109" y="4185"/>
                    <a:pt x="10026" y="4102"/>
                  </a:cubicBezTo>
                  <a:lnTo>
                    <a:pt x="9239" y="3315"/>
                  </a:lnTo>
                  <a:cubicBezTo>
                    <a:pt x="8846" y="2900"/>
                    <a:pt x="8245" y="3501"/>
                    <a:pt x="8639" y="3915"/>
                  </a:cubicBezTo>
                  <a:close/>
                  <a:moveTo>
                    <a:pt x="2404" y="1450"/>
                  </a:moveTo>
                  <a:lnTo>
                    <a:pt x="2404" y="2403"/>
                  </a:lnTo>
                  <a:lnTo>
                    <a:pt x="1451" y="2403"/>
                  </a:lnTo>
                  <a:close/>
                  <a:moveTo>
                    <a:pt x="5552" y="7955"/>
                  </a:moveTo>
                  <a:lnTo>
                    <a:pt x="850" y="7955"/>
                  </a:lnTo>
                  <a:lnTo>
                    <a:pt x="850" y="3273"/>
                  </a:lnTo>
                  <a:lnTo>
                    <a:pt x="2839" y="3273"/>
                  </a:lnTo>
                  <a:cubicBezTo>
                    <a:pt x="3067" y="3273"/>
                    <a:pt x="3253" y="3066"/>
                    <a:pt x="3253" y="2838"/>
                  </a:cubicBezTo>
                  <a:lnTo>
                    <a:pt x="3253" y="850"/>
                  </a:lnTo>
                  <a:lnTo>
                    <a:pt x="5552" y="850"/>
                  </a:lnTo>
                  <a:close/>
                  <a:moveTo>
                    <a:pt x="5552" y="7955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38;p113">
              <a:extLst>
                <a:ext uri="{FF2B5EF4-FFF2-40B4-BE49-F238E27FC236}">
                  <a16:creationId xmlns:a16="http://schemas.microsoft.com/office/drawing/2014/main" id="{9D47EB3B-A45A-2FD1-9E2D-D3D7A61AF1F1}"/>
                </a:ext>
              </a:extLst>
            </p:cNvPr>
            <p:cNvSpPr/>
            <p:nvPr/>
          </p:nvSpPr>
          <p:spPr>
            <a:xfrm>
              <a:off x="3866844" y="1990167"/>
              <a:ext cx="21486" cy="21465"/>
            </a:xfrm>
            <a:custGeom>
              <a:avLst/>
              <a:gdLst/>
              <a:ahLst/>
              <a:cxnLst/>
              <a:rect l="l" t="t" r="r" b="b"/>
              <a:pathLst>
                <a:path w="996" h="995" extrusionOk="0">
                  <a:moveTo>
                    <a:pt x="415" y="994"/>
                  </a:moveTo>
                  <a:cubicBezTo>
                    <a:pt x="809" y="994"/>
                    <a:pt x="995" y="539"/>
                    <a:pt x="726" y="269"/>
                  </a:cubicBezTo>
                  <a:cubicBezTo>
                    <a:pt x="456" y="0"/>
                    <a:pt x="1" y="187"/>
                    <a:pt x="1" y="580"/>
                  </a:cubicBezTo>
                  <a:cubicBezTo>
                    <a:pt x="1" y="808"/>
                    <a:pt x="187" y="994"/>
                    <a:pt x="415" y="994"/>
                  </a:cubicBezTo>
                  <a:close/>
                  <a:moveTo>
                    <a:pt x="415" y="994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6516;p113">
            <a:extLst>
              <a:ext uri="{FF2B5EF4-FFF2-40B4-BE49-F238E27FC236}">
                <a16:creationId xmlns:a16="http://schemas.microsoft.com/office/drawing/2014/main" id="{D6BD010E-EDF0-938F-F13E-D0950264DB98}"/>
              </a:ext>
            </a:extLst>
          </p:cNvPr>
          <p:cNvGrpSpPr/>
          <p:nvPr/>
        </p:nvGrpSpPr>
        <p:grpSpPr>
          <a:xfrm>
            <a:off x="4404243" y="3821054"/>
            <a:ext cx="470912" cy="413804"/>
            <a:chOff x="3631007" y="1306340"/>
            <a:chExt cx="470912" cy="413804"/>
          </a:xfrm>
        </p:grpSpPr>
        <p:sp>
          <p:nvSpPr>
            <p:cNvPr id="25" name="Google Shape;6517;p113">
              <a:extLst>
                <a:ext uri="{FF2B5EF4-FFF2-40B4-BE49-F238E27FC236}">
                  <a16:creationId xmlns:a16="http://schemas.microsoft.com/office/drawing/2014/main" id="{FDCEDC6C-1CBA-5D97-5E88-53322D1B2864}"/>
                </a:ext>
              </a:extLst>
            </p:cNvPr>
            <p:cNvSpPr/>
            <p:nvPr/>
          </p:nvSpPr>
          <p:spPr>
            <a:xfrm>
              <a:off x="3650127" y="1378867"/>
              <a:ext cx="451793" cy="325766"/>
            </a:xfrm>
            <a:custGeom>
              <a:avLst/>
              <a:gdLst/>
              <a:ahLst/>
              <a:cxnLst/>
              <a:rect l="l" t="t" r="r" b="b"/>
              <a:pathLst>
                <a:path w="20943" h="15101" extrusionOk="0">
                  <a:moveTo>
                    <a:pt x="0" y="0"/>
                  </a:moveTo>
                  <a:lnTo>
                    <a:pt x="0" y="15101"/>
                  </a:lnTo>
                  <a:lnTo>
                    <a:pt x="20942" y="15101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18;p113">
              <a:extLst>
                <a:ext uri="{FF2B5EF4-FFF2-40B4-BE49-F238E27FC236}">
                  <a16:creationId xmlns:a16="http://schemas.microsoft.com/office/drawing/2014/main" id="{67749BF0-E420-516B-2387-A2728ED7D965}"/>
                </a:ext>
              </a:extLst>
            </p:cNvPr>
            <p:cNvSpPr/>
            <p:nvPr/>
          </p:nvSpPr>
          <p:spPr>
            <a:xfrm>
              <a:off x="3650127" y="1309598"/>
              <a:ext cx="451793" cy="69291"/>
            </a:xfrm>
            <a:custGeom>
              <a:avLst/>
              <a:gdLst/>
              <a:ahLst/>
              <a:cxnLst/>
              <a:rect l="l" t="t" r="r" b="b"/>
              <a:pathLst>
                <a:path w="20943" h="3212" extrusionOk="0">
                  <a:moveTo>
                    <a:pt x="0" y="1"/>
                  </a:moveTo>
                  <a:lnTo>
                    <a:pt x="0" y="3211"/>
                  </a:lnTo>
                  <a:lnTo>
                    <a:pt x="20942" y="3211"/>
                  </a:lnTo>
                  <a:lnTo>
                    <a:pt x="209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19;p113">
              <a:extLst>
                <a:ext uri="{FF2B5EF4-FFF2-40B4-BE49-F238E27FC236}">
                  <a16:creationId xmlns:a16="http://schemas.microsoft.com/office/drawing/2014/main" id="{91A25BF8-95FE-E159-AE25-4661FF803CB2}"/>
                </a:ext>
              </a:extLst>
            </p:cNvPr>
            <p:cNvSpPr/>
            <p:nvPr/>
          </p:nvSpPr>
          <p:spPr>
            <a:xfrm>
              <a:off x="3840029" y="1518722"/>
              <a:ext cx="214517" cy="45151"/>
            </a:xfrm>
            <a:custGeom>
              <a:avLst/>
              <a:gdLst/>
              <a:ahLst/>
              <a:cxnLst/>
              <a:rect l="l" t="t" r="r" b="b"/>
              <a:pathLst>
                <a:path w="9944" h="2093" extrusionOk="0">
                  <a:moveTo>
                    <a:pt x="1" y="1"/>
                  </a:moveTo>
                  <a:lnTo>
                    <a:pt x="1" y="2093"/>
                  </a:lnTo>
                  <a:lnTo>
                    <a:pt x="9944" y="2093"/>
                  </a:lnTo>
                  <a:lnTo>
                    <a:pt x="9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20;p113">
              <a:extLst>
                <a:ext uri="{FF2B5EF4-FFF2-40B4-BE49-F238E27FC236}">
                  <a16:creationId xmlns:a16="http://schemas.microsoft.com/office/drawing/2014/main" id="{C91C9CEA-0A29-97CE-891F-E9148E0B06AD}"/>
                </a:ext>
              </a:extLst>
            </p:cNvPr>
            <p:cNvSpPr/>
            <p:nvPr/>
          </p:nvSpPr>
          <p:spPr>
            <a:xfrm>
              <a:off x="3840029" y="1602294"/>
              <a:ext cx="179656" cy="45151"/>
            </a:xfrm>
            <a:custGeom>
              <a:avLst/>
              <a:gdLst/>
              <a:ahLst/>
              <a:cxnLst/>
              <a:rect l="l" t="t" r="r" b="b"/>
              <a:pathLst>
                <a:path w="8328" h="2093" extrusionOk="0">
                  <a:moveTo>
                    <a:pt x="1" y="0"/>
                  </a:moveTo>
                  <a:lnTo>
                    <a:pt x="1" y="2092"/>
                  </a:lnTo>
                  <a:lnTo>
                    <a:pt x="8328" y="2092"/>
                  </a:lnTo>
                  <a:lnTo>
                    <a:pt x="8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21;p113">
              <a:extLst>
                <a:ext uri="{FF2B5EF4-FFF2-40B4-BE49-F238E27FC236}">
                  <a16:creationId xmlns:a16="http://schemas.microsoft.com/office/drawing/2014/main" id="{8215D26D-2A85-9551-9F95-5EBEBD6686F3}"/>
                </a:ext>
              </a:extLst>
            </p:cNvPr>
            <p:cNvSpPr/>
            <p:nvPr/>
          </p:nvSpPr>
          <p:spPr>
            <a:xfrm>
              <a:off x="3697931" y="1435171"/>
              <a:ext cx="60791" cy="60338"/>
            </a:xfrm>
            <a:custGeom>
              <a:avLst/>
              <a:gdLst/>
              <a:ahLst/>
              <a:cxnLst/>
              <a:rect l="l" t="t" r="r" b="b"/>
              <a:pathLst>
                <a:path w="2818" h="2797" extrusionOk="0">
                  <a:moveTo>
                    <a:pt x="1" y="0"/>
                  </a:moveTo>
                  <a:lnTo>
                    <a:pt x="1" y="2797"/>
                  </a:lnTo>
                  <a:lnTo>
                    <a:pt x="2818" y="279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22;p113">
              <a:extLst>
                <a:ext uri="{FF2B5EF4-FFF2-40B4-BE49-F238E27FC236}">
                  <a16:creationId xmlns:a16="http://schemas.microsoft.com/office/drawing/2014/main" id="{732A4A48-65B2-D9CB-5DAE-1E0BF6B54A28}"/>
                </a:ext>
              </a:extLst>
            </p:cNvPr>
            <p:cNvSpPr/>
            <p:nvPr/>
          </p:nvSpPr>
          <p:spPr>
            <a:xfrm>
              <a:off x="3840029" y="1435171"/>
              <a:ext cx="45173" cy="45151"/>
            </a:xfrm>
            <a:custGeom>
              <a:avLst/>
              <a:gdLst/>
              <a:ahLst/>
              <a:cxnLst/>
              <a:rect l="l" t="t" r="r" b="b"/>
              <a:pathLst>
                <a:path w="2094" h="2093" extrusionOk="0">
                  <a:moveTo>
                    <a:pt x="1" y="0"/>
                  </a:moveTo>
                  <a:lnTo>
                    <a:pt x="1" y="2092"/>
                  </a:lnTo>
                  <a:lnTo>
                    <a:pt x="2093" y="2092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23;p113">
              <a:extLst>
                <a:ext uri="{FF2B5EF4-FFF2-40B4-BE49-F238E27FC236}">
                  <a16:creationId xmlns:a16="http://schemas.microsoft.com/office/drawing/2014/main" id="{33C4611F-F2FA-9735-AF5A-A45F4BBCBCAE}"/>
                </a:ext>
              </a:extLst>
            </p:cNvPr>
            <p:cNvSpPr/>
            <p:nvPr/>
          </p:nvSpPr>
          <p:spPr>
            <a:xfrm>
              <a:off x="3924486" y="1435171"/>
              <a:ext cx="45604" cy="45151"/>
            </a:xfrm>
            <a:custGeom>
              <a:avLst/>
              <a:gdLst/>
              <a:ahLst/>
              <a:cxnLst/>
              <a:rect l="l" t="t" r="r" b="b"/>
              <a:pathLst>
                <a:path w="2114" h="2093" extrusionOk="0">
                  <a:moveTo>
                    <a:pt x="1" y="0"/>
                  </a:moveTo>
                  <a:lnTo>
                    <a:pt x="1" y="2092"/>
                  </a:lnTo>
                  <a:lnTo>
                    <a:pt x="2114" y="209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24;p113">
              <a:extLst>
                <a:ext uri="{FF2B5EF4-FFF2-40B4-BE49-F238E27FC236}">
                  <a16:creationId xmlns:a16="http://schemas.microsoft.com/office/drawing/2014/main" id="{71571187-5049-EAEF-1D6D-E7F61C4AAA56}"/>
                </a:ext>
              </a:extLst>
            </p:cNvPr>
            <p:cNvSpPr/>
            <p:nvPr/>
          </p:nvSpPr>
          <p:spPr>
            <a:xfrm>
              <a:off x="4008942" y="1435171"/>
              <a:ext cx="45604" cy="45151"/>
            </a:xfrm>
            <a:custGeom>
              <a:avLst/>
              <a:gdLst/>
              <a:ahLst/>
              <a:cxnLst/>
              <a:rect l="l" t="t" r="r" b="b"/>
              <a:pathLst>
                <a:path w="2114" h="2093" extrusionOk="0">
                  <a:moveTo>
                    <a:pt x="1" y="0"/>
                  </a:moveTo>
                  <a:lnTo>
                    <a:pt x="1" y="2092"/>
                  </a:lnTo>
                  <a:lnTo>
                    <a:pt x="2114" y="209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25;p113">
              <a:extLst>
                <a:ext uri="{FF2B5EF4-FFF2-40B4-BE49-F238E27FC236}">
                  <a16:creationId xmlns:a16="http://schemas.microsoft.com/office/drawing/2014/main" id="{07F154F6-9C3A-0759-4B3A-171C6AA8FF51}"/>
                </a:ext>
              </a:extLst>
            </p:cNvPr>
            <p:cNvSpPr/>
            <p:nvPr/>
          </p:nvSpPr>
          <p:spPr>
            <a:xfrm>
              <a:off x="3631007" y="1306340"/>
              <a:ext cx="470561" cy="413804"/>
            </a:xfrm>
            <a:custGeom>
              <a:avLst/>
              <a:gdLst/>
              <a:ahLst/>
              <a:cxnLst/>
              <a:rect l="l" t="t" r="r" b="b"/>
              <a:pathLst>
                <a:path w="21813" h="19182" extrusionOk="0">
                  <a:moveTo>
                    <a:pt x="21377" y="0"/>
                  </a:moveTo>
                  <a:lnTo>
                    <a:pt x="435" y="0"/>
                  </a:lnTo>
                  <a:cubicBezTo>
                    <a:pt x="187" y="0"/>
                    <a:pt x="0" y="187"/>
                    <a:pt x="0" y="415"/>
                  </a:cubicBezTo>
                  <a:lnTo>
                    <a:pt x="0" y="18726"/>
                  </a:lnTo>
                  <a:cubicBezTo>
                    <a:pt x="0" y="18954"/>
                    <a:pt x="187" y="19140"/>
                    <a:pt x="435" y="19140"/>
                  </a:cubicBezTo>
                  <a:lnTo>
                    <a:pt x="9198" y="19140"/>
                  </a:lnTo>
                  <a:cubicBezTo>
                    <a:pt x="9819" y="19182"/>
                    <a:pt x="9819" y="18229"/>
                    <a:pt x="9198" y="18270"/>
                  </a:cubicBezTo>
                  <a:lnTo>
                    <a:pt x="850" y="18270"/>
                  </a:lnTo>
                  <a:lnTo>
                    <a:pt x="850" y="4040"/>
                  </a:lnTo>
                  <a:lnTo>
                    <a:pt x="20963" y="4040"/>
                  </a:lnTo>
                  <a:lnTo>
                    <a:pt x="20963" y="18270"/>
                  </a:lnTo>
                  <a:lnTo>
                    <a:pt x="12615" y="18270"/>
                  </a:lnTo>
                  <a:cubicBezTo>
                    <a:pt x="11994" y="18229"/>
                    <a:pt x="11994" y="19182"/>
                    <a:pt x="12615" y="19140"/>
                  </a:cubicBezTo>
                  <a:lnTo>
                    <a:pt x="21377" y="19140"/>
                  </a:lnTo>
                  <a:cubicBezTo>
                    <a:pt x="21605" y="19140"/>
                    <a:pt x="21812" y="18933"/>
                    <a:pt x="21812" y="18705"/>
                  </a:cubicBezTo>
                  <a:lnTo>
                    <a:pt x="21812" y="415"/>
                  </a:lnTo>
                  <a:cubicBezTo>
                    <a:pt x="21812" y="187"/>
                    <a:pt x="21605" y="0"/>
                    <a:pt x="21377" y="0"/>
                  </a:cubicBezTo>
                  <a:close/>
                  <a:moveTo>
                    <a:pt x="850" y="3190"/>
                  </a:moveTo>
                  <a:lnTo>
                    <a:pt x="850" y="850"/>
                  </a:lnTo>
                  <a:lnTo>
                    <a:pt x="20963" y="850"/>
                  </a:lnTo>
                  <a:lnTo>
                    <a:pt x="20963" y="3190"/>
                  </a:lnTo>
                  <a:close/>
                  <a:moveTo>
                    <a:pt x="850" y="319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26;p113">
              <a:extLst>
                <a:ext uri="{FF2B5EF4-FFF2-40B4-BE49-F238E27FC236}">
                  <a16:creationId xmlns:a16="http://schemas.microsoft.com/office/drawing/2014/main" id="{F14F8423-FA62-6774-C1DA-548B9B4D84D4}"/>
                </a:ext>
              </a:extLst>
            </p:cNvPr>
            <p:cNvSpPr/>
            <p:nvPr/>
          </p:nvSpPr>
          <p:spPr>
            <a:xfrm>
              <a:off x="3955162" y="1335053"/>
              <a:ext cx="38615" cy="18401"/>
            </a:xfrm>
            <a:custGeom>
              <a:avLst/>
              <a:gdLst/>
              <a:ahLst/>
              <a:cxnLst/>
              <a:rect l="l" t="t" r="r" b="b"/>
              <a:pathLst>
                <a:path w="1790" h="853" extrusionOk="0">
                  <a:moveTo>
                    <a:pt x="569" y="0"/>
                  </a:moveTo>
                  <a:cubicBezTo>
                    <a:pt x="1" y="0"/>
                    <a:pt x="1" y="852"/>
                    <a:pt x="569" y="852"/>
                  </a:cubicBezTo>
                  <a:cubicBezTo>
                    <a:pt x="582" y="852"/>
                    <a:pt x="595" y="852"/>
                    <a:pt x="609" y="851"/>
                  </a:cubicBezTo>
                  <a:lnTo>
                    <a:pt x="1272" y="851"/>
                  </a:lnTo>
                  <a:cubicBezTo>
                    <a:pt x="1790" y="809"/>
                    <a:pt x="1790" y="43"/>
                    <a:pt x="1272" y="1"/>
                  </a:cubicBezTo>
                  <a:lnTo>
                    <a:pt x="609" y="1"/>
                  </a:lnTo>
                  <a:cubicBezTo>
                    <a:pt x="595" y="0"/>
                    <a:pt x="582" y="0"/>
                    <a:pt x="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27;p113">
              <a:extLst>
                <a:ext uri="{FF2B5EF4-FFF2-40B4-BE49-F238E27FC236}">
                  <a16:creationId xmlns:a16="http://schemas.microsoft.com/office/drawing/2014/main" id="{E819C0EB-DED4-4D6E-EF80-D906D911BD8D}"/>
                </a:ext>
              </a:extLst>
            </p:cNvPr>
            <p:cNvSpPr/>
            <p:nvPr/>
          </p:nvSpPr>
          <p:spPr>
            <a:xfrm>
              <a:off x="3999127" y="1335053"/>
              <a:ext cx="38615" cy="18401"/>
            </a:xfrm>
            <a:custGeom>
              <a:avLst/>
              <a:gdLst/>
              <a:ahLst/>
              <a:cxnLst/>
              <a:rect l="l" t="t" r="r" b="b"/>
              <a:pathLst>
                <a:path w="1790" h="853" extrusionOk="0">
                  <a:moveTo>
                    <a:pt x="1220" y="0"/>
                  </a:moveTo>
                  <a:cubicBezTo>
                    <a:pt x="1208" y="0"/>
                    <a:pt x="1194" y="0"/>
                    <a:pt x="1181" y="1"/>
                  </a:cubicBezTo>
                  <a:lnTo>
                    <a:pt x="518" y="1"/>
                  </a:lnTo>
                  <a:cubicBezTo>
                    <a:pt x="0" y="43"/>
                    <a:pt x="0" y="809"/>
                    <a:pt x="518" y="851"/>
                  </a:cubicBezTo>
                  <a:lnTo>
                    <a:pt x="1181" y="851"/>
                  </a:lnTo>
                  <a:cubicBezTo>
                    <a:pt x="1194" y="852"/>
                    <a:pt x="1208" y="852"/>
                    <a:pt x="1220" y="852"/>
                  </a:cubicBezTo>
                  <a:cubicBezTo>
                    <a:pt x="1789" y="852"/>
                    <a:pt x="1789" y="0"/>
                    <a:pt x="1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28;p113">
              <a:extLst>
                <a:ext uri="{FF2B5EF4-FFF2-40B4-BE49-F238E27FC236}">
                  <a16:creationId xmlns:a16="http://schemas.microsoft.com/office/drawing/2014/main" id="{374A530A-388F-A63F-9983-E506BA3E2739}"/>
                </a:ext>
              </a:extLst>
            </p:cNvPr>
            <p:cNvSpPr/>
            <p:nvPr/>
          </p:nvSpPr>
          <p:spPr>
            <a:xfrm>
              <a:off x="4041560" y="1335075"/>
              <a:ext cx="36673" cy="18337"/>
            </a:xfrm>
            <a:custGeom>
              <a:avLst/>
              <a:gdLst/>
              <a:ahLst/>
              <a:cxnLst/>
              <a:rect l="l" t="t" r="r" b="b"/>
              <a:pathLst>
                <a:path w="1700" h="850" extrusionOk="0">
                  <a:moveTo>
                    <a:pt x="519" y="0"/>
                  </a:moveTo>
                  <a:cubicBezTo>
                    <a:pt x="1" y="42"/>
                    <a:pt x="1" y="808"/>
                    <a:pt x="519" y="850"/>
                  </a:cubicBezTo>
                  <a:lnTo>
                    <a:pt x="1182" y="850"/>
                  </a:lnTo>
                  <a:cubicBezTo>
                    <a:pt x="1700" y="808"/>
                    <a:pt x="1700" y="42"/>
                    <a:pt x="1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29;p113">
              <a:extLst>
                <a:ext uri="{FF2B5EF4-FFF2-40B4-BE49-F238E27FC236}">
                  <a16:creationId xmlns:a16="http://schemas.microsoft.com/office/drawing/2014/main" id="{B012DE11-1944-388D-2957-F7A36EA801D1}"/>
                </a:ext>
              </a:extLst>
            </p:cNvPr>
            <p:cNvSpPr/>
            <p:nvPr/>
          </p:nvSpPr>
          <p:spPr>
            <a:xfrm>
              <a:off x="3785618" y="1431460"/>
              <a:ext cx="268578" cy="231041"/>
            </a:xfrm>
            <a:custGeom>
              <a:avLst/>
              <a:gdLst/>
              <a:ahLst/>
              <a:cxnLst/>
              <a:rect l="l" t="t" r="r" b="b"/>
              <a:pathLst>
                <a:path w="12450" h="10710" extrusionOk="0">
                  <a:moveTo>
                    <a:pt x="3750" y="870"/>
                  </a:moveTo>
                  <a:lnTo>
                    <a:pt x="3750" y="2113"/>
                  </a:lnTo>
                  <a:lnTo>
                    <a:pt x="2507" y="2113"/>
                  </a:lnTo>
                  <a:lnTo>
                    <a:pt x="2507" y="870"/>
                  </a:lnTo>
                  <a:close/>
                  <a:moveTo>
                    <a:pt x="11559" y="4744"/>
                  </a:moveTo>
                  <a:lnTo>
                    <a:pt x="11559" y="5987"/>
                  </a:lnTo>
                  <a:lnTo>
                    <a:pt x="2507" y="5987"/>
                  </a:lnTo>
                  <a:lnTo>
                    <a:pt x="2507" y="4744"/>
                  </a:lnTo>
                  <a:close/>
                  <a:moveTo>
                    <a:pt x="9964" y="8617"/>
                  </a:moveTo>
                  <a:lnTo>
                    <a:pt x="9964" y="9860"/>
                  </a:lnTo>
                  <a:lnTo>
                    <a:pt x="2507" y="9860"/>
                  </a:lnTo>
                  <a:lnTo>
                    <a:pt x="2507" y="8617"/>
                  </a:lnTo>
                  <a:close/>
                  <a:moveTo>
                    <a:pt x="2093" y="0"/>
                  </a:moveTo>
                  <a:cubicBezTo>
                    <a:pt x="1865" y="0"/>
                    <a:pt x="1658" y="187"/>
                    <a:pt x="1658" y="435"/>
                  </a:cubicBezTo>
                  <a:lnTo>
                    <a:pt x="1658" y="1057"/>
                  </a:lnTo>
                  <a:lnTo>
                    <a:pt x="415" y="1057"/>
                  </a:lnTo>
                  <a:cubicBezTo>
                    <a:pt x="187" y="1057"/>
                    <a:pt x="1" y="1243"/>
                    <a:pt x="1" y="1471"/>
                  </a:cubicBezTo>
                  <a:lnTo>
                    <a:pt x="1" y="9239"/>
                  </a:lnTo>
                  <a:cubicBezTo>
                    <a:pt x="1" y="9467"/>
                    <a:pt x="187" y="9653"/>
                    <a:pt x="415" y="9653"/>
                  </a:cubicBezTo>
                  <a:lnTo>
                    <a:pt x="1658" y="9653"/>
                  </a:lnTo>
                  <a:lnTo>
                    <a:pt x="1658" y="10274"/>
                  </a:lnTo>
                  <a:cubicBezTo>
                    <a:pt x="1658" y="10502"/>
                    <a:pt x="1865" y="10709"/>
                    <a:pt x="2093" y="10709"/>
                  </a:cubicBezTo>
                  <a:lnTo>
                    <a:pt x="10399" y="10709"/>
                  </a:lnTo>
                  <a:cubicBezTo>
                    <a:pt x="10627" y="10709"/>
                    <a:pt x="10813" y="10502"/>
                    <a:pt x="10834" y="10274"/>
                  </a:cubicBezTo>
                  <a:lnTo>
                    <a:pt x="10834" y="8182"/>
                  </a:lnTo>
                  <a:cubicBezTo>
                    <a:pt x="10834" y="7955"/>
                    <a:pt x="10627" y="7747"/>
                    <a:pt x="10399" y="7747"/>
                  </a:cubicBezTo>
                  <a:lnTo>
                    <a:pt x="2072" y="7747"/>
                  </a:lnTo>
                  <a:cubicBezTo>
                    <a:pt x="1844" y="7747"/>
                    <a:pt x="1658" y="7955"/>
                    <a:pt x="1658" y="8182"/>
                  </a:cubicBezTo>
                  <a:lnTo>
                    <a:pt x="1658" y="8804"/>
                  </a:lnTo>
                  <a:lnTo>
                    <a:pt x="850" y="8804"/>
                  </a:lnTo>
                  <a:lnTo>
                    <a:pt x="850" y="5780"/>
                  </a:lnTo>
                  <a:lnTo>
                    <a:pt x="1658" y="5780"/>
                  </a:lnTo>
                  <a:lnTo>
                    <a:pt x="1658" y="6401"/>
                  </a:lnTo>
                  <a:cubicBezTo>
                    <a:pt x="1658" y="6629"/>
                    <a:pt x="1865" y="6836"/>
                    <a:pt x="2093" y="6836"/>
                  </a:cubicBezTo>
                  <a:lnTo>
                    <a:pt x="12015" y="6836"/>
                  </a:lnTo>
                  <a:cubicBezTo>
                    <a:pt x="12263" y="6836"/>
                    <a:pt x="12450" y="6629"/>
                    <a:pt x="12450" y="6401"/>
                  </a:cubicBezTo>
                  <a:lnTo>
                    <a:pt x="12450" y="4309"/>
                  </a:lnTo>
                  <a:cubicBezTo>
                    <a:pt x="12450" y="4081"/>
                    <a:pt x="12263" y="3874"/>
                    <a:pt x="12015" y="3874"/>
                  </a:cubicBezTo>
                  <a:lnTo>
                    <a:pt x="2072" y="3874"/>
                  </a:lnTo>
                  <a:cubicBezTo>
                    <a:pt x="1844" y="3874"/>
                    <a:pt x="1658" y="4081"/>
                    <a:pt x="1658" y="4309"/>
                  </a:cubicBezTo>
                  <a:lnTo>
                    <a:pt x="1658" y="4930"/>
                  </a:lnTo>
                  <a:lnTo>
                    <a:pt x="850" y="4930"/>
                  </a:lnTo>
                  <a:lnTo>
                    <a:pt x="850" y="1906"/>
                  </a:lnTo>
                  <a:lnTo>
                    <a:pt x="1658" y="1906"/>
                  </a:lnTo>
                  <a:lnTo>
                    <a:pt x="1658" y="2527"/>
                  </a:lnTo>
                  <a:cubicBezTo>
                    <a:pt x="1658" y="2755"/>
                    <a:pt x="1865" y="2942"/>
                    <a:pt x="2093" y="2942"/>
                  </a:cubicBezTo>
                  <a:lnTo>
                    <a:pt x="4185" y="2942"/>
                  </a:lnTo>
                  <a:cubicBezTo>
                    <a:pt x="4433" y="2942"/>
                    <a:pt x="4620" y="2755"/>
                    <a:pt x="4620" y="2527"/>
                  </a:cubicBezTo>
                  <a:lnTo>
                    <a:pt x="4620" y="435"/>
                  </a:lnTo>
                  <a:cubicBezTo>
                    <a:pt x="4620" y="187"/>
                    <a:pt x="4413" y="0"/>
                    <a:pt x="41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30;p113">
              <a:extLst>
                <a:ext uri="{FF2B5EF4-FFF2-40B4-BE49-F238E27FC236}">
                  <a16:creationId xmlns:a16="http://schemas.microsoft.com/office/drawing/2014/main" id="{DD5B3578-B81F-A1B4-797B-4D5159AC84DA}"/>
                </a:ext>
              </a:extLst>
            </p:cNvPr>
            <p:cNvSpPr/>
            <p:nvPr/>
          </p:nvSpPr>
          <p:spPr>
            <a:xfrm>
              <a:off x="3679265" y="1431460"/>
              <a:ext cx="78675" cy="79106"/>
            </a:xfrm>
            <a:custGeom>
              <a:avLst/>
              <a:gdLst/>
              <a:ahLst/>
              <a:cxnLst/>
              <a:rect l="l" t="t" r="r" b="b"/>
              <a:pathLst>
                <a:path w="3647" h="3667" extrusionOk="0">
                  <a:moveTo>
                    <a:pt x="2818" y="850"/>
                  </a:moveTo>
                  <a:lnTo>
                    <a:pt x="2797" y="2817"/>
                  </a:lnTo>
                  <a:lnTo>
                    <a:pt x="871" y="2817"/>
                  </a:lnTo>
                  <a:lnTo>
                    <a:pt x="871" y="850"/>
                  </a:lnTo>
                  <a:close/>
                  <a:moveTo>
                    <a:pt x="415" y="0"/>
                  </a:moveTo>
                  <a:cubicBezTo>
                    <a:pt x="187" y="0"/>
                    <a:pt x="1" y="187"/>
                    <a:pt x="1" y="435"/>
                  </a:cubicBezTo>
                  <a:lnTo>
                    <a:pt x="1" y="3232"/>
                  </a:lnTo>
                  <a:cubicBezTo>
                    <a:pt x="1" y="3460"/>
                    <a:pt x="187" y="3667"/>
                    <a:pt x="415" y="3667"/>
                  </a:cubicBezTo>
                  <a:lnTo>
                    <a:pt x="3232" y="3667"/>
                  </a:lnTo>
                  <a:cubicBezTo>
                    <a:pt x="3460" y="3667"/>
                    <a:pt x="3646" y="3460"/>
                    <a:pt x="3646" y="3232"/>
                  </a:cubicBezTo>
                  <a:lnTo>
                    <a:pt x="3646" y="435"/>
                  </a:lnTo>
                  <a:cubicBezTo>
                    <a:pt x="3646" y="187"/>
                    <a:pt x="3460" y="0"/>
                    <a:pt x="3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531;p113">
              <a:extLst>
                <a:ext uri="{FF2B5EF4-FFF2-40B4-BE49-F238E27FC236}">
                  <a16:creationId xmlns:a16="http://schemas.microsoft.com/office/drawing/2014/main" id="{263E414C-624E-0393-39C9-85476BF7633C}"/>
                </a:ext>
              </a:extLst>
            </p:cNvPr>
            <p:cNvSpPr/>
            <p:nvPr/>
          </p:nvSpPr>
          <p:spPr>
            <a:xfrm>
              <a:off x="3686778" y="1516025"/>
              <a:ext cx="84629" cy="18401"/>
            </a:xfrm>
            <a:custGeom>
              <a:avLst/>
              <a:gdLst/>
              <a:ahLst/>
              <a:cxnLst/>
              <a:rect l="l" t="t" r="r" b="b"/>
              <a:pathLst>
                <a:path w="3923" h="853" extrusionOk="0">
                  <a:moveTo>
                    <a:pt x="3373" y="0"/>
                  </a:moveTo>
                  <a:cubicBezTo>
                    <a:pt x="3361" y="0"/>
                    <a:pt x="3348" y="1"/>
                    <a:pt x="3335" y="2"/>
                  </a:cubicBezTo>
                  <a:lnTo>
                    <a:pt x="518" y="2"/>
                  </a:lnTo>
                  <a:cubicBezTo>
                    <a:pt x="0" y="43"/>
                    <a:pt x="0" y="809"/>
                    <a:pt x="518" y="851"/>
                  </a:cubicBezTo>
                  <a:lnTo>
                    <a:pt x="3335" y="851"/>
                  </a:lnTo>
                  <a:cubicBezTo>
                    <a:pt x="3348" y="852"/>
                    <a:pt x="3361" y="852"/>
                    <a:pt x="3373" y="852"/>
                  </a:cubicBezTo>
                  <a:cubicBezTo>
                    <a:pt x="3923" y="852"/>
                    <a:pt x="3923" y="0"/>
                    <a:pt x="3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532;p113">
              <a:extLst>
                <a:ext uri="{FF2B5EF4-FFF2-40B4-BE49-F238E27FC236}">
                  <a16:creationId xmlns:a16="http://schemas.microsoft.com/office/drawing/2014/main" id="{C57CD474-1C6A-1A61-9F6C-00B947E62962}"/>
                </a:ext>
              </a:extLst>
            </p:cNvPr>
            <p:cNvSpPr/>
            <p:nvPr/>
          </p:nvSpPr>
          <p:spPr>
            <a:xfrm>
              <a:off x="3686778" y="1634846"/>
              <a:ext cx="84650" cy="18444"/>
            </a:xfrm>
            <a:custGeom>
              <a:avLst/>
              <a:gdLst/>
              <a:ahLst/>
              <a:cxnLst/>
              <a:rect l="l" t="t" r="r" b="b"/>
              <a:pathLst>
                <a:path w="3924" h="855" extrusionOk="0">
                  <a:moveTo>
                    <a:pt x="3390" y="1"/>
                  </a:moveTo>
                  <a:cubicBezTo>
                    <a:pt x="3372" y="1"/>
                    <a:pt x="3354" y="2"/>
                    <a:pt x="3335" y="3"/>
                  </a:cubicBezTo>
                  <a:lnTo>
                    <a:pt x="518" y="3"/>
                  </a:lnTo>
                  <a:cubicBezTo>
                    <a:pt x="0" y="45"/>
                    <a:pt x="0" y="811"/>
                    <a:pt x="518" y="853"/>
                  </a:cubicBezTo>
                  <a:lnTo>
                    <a:pt x="3335" y="853"/>
                  </a:lnTo>
                  <a:cubicBezTo>
                    <a:pt x="3348" y="854"/>
                    <a:pt x="3360" y="854"/>
                    <a:pt x="3373" y="854"/>
                  </a:cubicBezTo>
                  <a:cubicBezTo>
                    <a:pt x="3917" y="854"/>
                    <a:pt x="3923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533;p113">
              <a:extLst>
                <a:ext uri="{FF2B5EF4-FFF2-40B4-BE49-F238E27FC236}">
                  <a16:creationId xmlns:a16="http://schemas.microsoft.com/office/drawing/2014/main" id="{2C0DC1F1-0CAF-D6EE-311E-EB102EA8FC2B}"/>
                </a:ext>
              </a:extLst>
            </p:cNvPr>
            <p:cNvSpPr/>
            <p:nvPr/>
          </p:nvSpPr>
          <p:spPr>
            <a:xfrm>
              <a:off x="3686778" y="1604947"/>
              <a:ext cx="84650" cy="18423"/>
            </a:xfrm>
            <a:custGeom>
              <a:avLst/>
              <a:gdLst/>
              <a:ahLst/>
              <a:cxnLst/>
              <a:rect l="l" t="t" r="r" b="b"/>
              <a:pathLst>
                <a:path w="3924" h="854" extrusionOk="0">
                  <a:moveTo>
                    <a:pt x="3373" y="0"/>
                  </a:moveTo>
                  <a:cubicBezTo>
                    <a:pt x="3360" y="0"/>
                    <a:pt x="3348" y="1"/>
                    <a:pt x="3335" y="2"/>
                  </a:cubicBezTo>
                  <a:lnTo>
                    <a:pt x="518" y="2"/>
                  </a:lnTo>
                  <a:cubicBezTo>
                    <a:pt x="0" y="43"/>
                    <a:pt x="0" y="809"/>
                    <a:pt x="518" y="851"/>
                  </a:cubicBezTo>
                  <a:lnTo>
                    <a:pt x="3335" y="851"/>
                  </a:lnTo>
                  <a:cubicBezTo>
                    <a:pt x="3354" y="853"/>
                    <a:pt x="3372" y="854"/>
                    <a:pt x="3390" y="854"/>
                  </a:cubicBezTo>
                  <a:cubicBezTo>
                    <a:pt x="3923" y="854"/>
                    <a:pt x="3917" y="0"/>
                    <a:pt x="3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534;p113">
              <a:extLst>
                <a:ext uri="{FF2B5EF4-FFF2-40B4-BE49-F238E27FC236}">
                  <a16:creationId xmlns:a16="http://schemas.microsoft.com/office/drawing/2014/main" id="{7E26AD0A-73F6-0A0E-461B-9D829C9FECCA}"/>
                </a:ext>
              </a:extLst>
            </p:cNvPr>
            <p:cNvSpPr/>
            <p:nvPr/>
          </p:nvSpPr>
          <p:spPr>
            <a:xfrm>
              <a:off x="3686778" y="1575414"/>
              <a:ext cx="84650" cy="18444"/>
            </a:xfrm>
            <a:custGeom>
              <a:avLst/>
              <a:gdLst/>
              <a:ahLst/>
              <a:cxnLst/>
              <a:rect l="l" t="t" r="r" b="b"/>
              <a:pathLst>
                <a:path w="3924" h="855" extrusionOk="0">
                  <a:moveTo>
                    <a:pt x="3390" y="1"/>
                  </a:moveTo>
                  <a:cubicBezTo>
                    <a:pt x="3372" y="1"/>
                    <a:pt x="3354" y="2"/>
                    <a:pt x="3335" y="4"/>
                  </a:cubicBezTo>
                  <a:lnTo>
                    <a:pt x="518" y="4"/>
                  </a:lnTo>
                  <a:cubicBezTo>
                    <a:pt x="0" y="45"/>
                    <a:pt x="0" y="811"/>
                    <a:pt x="518" y="853"/>
                  </a:cubicBezTo>
                  <a:lnTo>
                    <a:pt x="3335" y="853"/>
                  </a:lnTo>
                  <a:cubicBezTo>
                    <a:pt x="3348" y="854"/>
                    <a:pt x="3360" y="854"/>
                    <a:pt x="3373" y="854"/>
                  </a:cubicBezTo>
                  <a:cubicBezTo>
                    <a:pt x="3917" y="854"/>
                    <a:pt x="3923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35;p113">
              <a:extLst>
                <a:ext uri="{FF2B5EF4-FFF2-40B4-BE49-F238E27FC236}">
                  <a16:creationId xmlns:a16="http://schemas.microsoft.com/office/drawing/2014/main" id="{88BB007F-185B-A815-4C09-38D411C183A1}"/>
                </a:ext>
              </a:extLst>
            </p:cNvPr>
            <p:cNvSpPr/>
            <p:nvPr/>
          </p:nvSpPr>
          <p:spPr>
            <a:xfrm>
              <a:off x="3686778" y="1545925"/>
              <a:ext cx="84650" cy="18423"/>
            </a:xfrm>
            <a:custGeom>
              <a:avLst/>
              <a:gdLst/>
              <a:ahLst/>
              <a:cxnLst/>
              <a:rect l="l" t="t" r="r" b="b"/>
              <a:pathLst>
                <a:path w="3924" h="854" extrusionOk="0">
                  <a:moveTo>
                    <a:pt x="3390" y="0"/>
                  </a:moveTo>
                  <a:cubicBezTo>
                    <a:pt x="3372" y="0"/>
                    <a:pt x="3354" y="1"/>
                    <a:pt x="3335" y="3"/>
                  </a:cubicBezTo>
                  <a:lnTo>
                    <a:pt x="518" y="3"/>
                  </a:lnTo>
                  <a:cubicBezTo>
                    <a:pt x="0" y="24"/>
                    <a:pt x="0" y="811"/>
                    <a:pt x="518" y="853"/>
                  </a:cubicBezTo>
                  <a:lnTo>
                    <a:pt x="3335" y="853"/>
                  </a:lnTo>
                  <a:cubicBezTo>
                    <a:pt x="3348" y="854"/>
                    <a:pt x="3360" y="854"/>
                    <a:pt x="3373" y="854"/>
                  </a:cubicBezTo>
                  <a:cubicBezTo>
                    <a:pt x="3917" y="854"/>
                    <a:pt x="3923" y="0"/>
                    <a:pt x="33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36;p113">
              <a:extLst>
                <a:ext uri="{FF2B5EF4-FFF2-40B4-BE49-F238E27FC236}">
                  <a16:creationId xmlns:a16="http://schemas.microsoft.com/office/drawing/2014/main" id="{998F5BDA-B350-8EE8-9DA7-8E18E0852BE7}"/>
                </a:ext>
              </a:extLst>
            </p:cNvPr>
            <p:cNvSpPr/>
            <p:nvPr/>
          </p:nvSpPr>
          <p:spPr>
            <a:xfrm>
              <a:off x="3908063" y="1431460"/>
              <a:ext cx="63919" cy="63919"/>
            </a:xfrm>
            <a:custGeom>
              <a:avLst/>
              <a:gdLst/>
              <a:ahLst/>
              <a:cxnLst/>
              <a:rect l="l" t="t" r="r" b="b"/>
              <a:pathLst>
                <a:path w="2963" h="2963" extrusionOk="0">
                  <a:moveTo>
                    <a:pt x="2113" y="850"/>
                  </a:moveTo>
                  <a:lnTo>
                    <a:pt x="2113" y="2092"/>
                  </a:lnTo>
                  <a:lnTo>
                    <a:pt x="870" y="2092"/>
                  </a:lnTo>
                  <a:lnTo>
                    <a:pt x="870" y="850"/>
                  </a:lnTo>
                  <a:close/>
                  <a:moveTo>
                    <a:pt x="435" y="0"/>
                  </a:moveTo>
                  <a:cubicBezTo>
                    <a:pt x="207" y="0"/>
                    <a:pt x="0" y="187"/>
                    <a:pt x="0" y="435"/>
                  </a:cubicBezTo>
                  <a:lnTo>
                    <a:pt x="0" y="2527"/>
                  </a:lnTo>
                  <a:cubicBezTo>
                    <a:pt x="0" y="2745"/>
                    <a:pt x="189" y="2943"/>
                    <a:pt x="404" y="2943"/>
                  </a:cubicBezTo>
                  <a:cubicBezTo>
                    <a:pt x="414" y="2943"/>
                    <a:pt x="425" y="2943"/>
                    <a:pt x="435" y="2942"/>
                  </a:cubicBezTo>
                  <a:lnTo>
                    <a:pt x="2527" y="2962"/>
                  </a:lnTo>
                  <a:cubicBezTo>
                    <a:pt x="2755" y="2962"/>
                    <a:pt x="2962" y="2755"/>
                    <a:pt x="2962" y="2527"/>
                  </a:cubicBezTo>
                  <a:lnTo>
                    <a:pt x="2962" y="435"/>
                  </a:lnTo>
                  <a:cubicBezTo>
                    <a:pt x="2962" y="187"/>
                    <a:pt x="2755" y="0"/>
                    <a:pt x="25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37;p113">
              <a:extLst>
                <a:ext uri="{FF2B5EF4-FFF2-40B4-BE49-F238E27FC236}">
                  <a16:creationId xmlns:a16="http://schemas.microsoft.com/office/drawing/2014/main" id="{60B9291C-683B-6CD1-72AC-673DA5F0FCDA}"/>
                </a:ext>
              </a:extLst>
            </p:cNvPr>
            <p:cNvSpPr/>
            <p:nvPr/>
          </p:nvSpPr>
          <p:spPr>
            <a:xfrm>
              <a:off x="3990276" y="1431460"/>
              <a:ext cx="63466" cy="63919"/>
            </a:xfrm>
            <a:custGeom>
              <a:avLst/>
              <a:gdLst/>
              <a:ahLst/>
              <a:cxnLst/>
              <a:rect l="l" t="t" r="r" b="b"/>
              <a:pathLst>
                <a:path w="2942" h="2963" extrusionOk="0">
                  <a:moveTo>
                    <a:pt x="2093" y="850"/>
                  </a:moveTo>
                  <a:lnTo>
                    <a:pt x="2093" y="2092"/>
                  </a:lnTo>
                  <a:lnTo>
                    <a:pt x="850" y="2092"/>
                  </a:lnTo>
                  <a:lnTo>
                    <a:pt x="850" y="850"/>
                  </a:lnTo>
                  <a:close/>
                  <a:moveTo>
                    <a:pt x="436" y="0"/>
                  </a:moveTo>
                  <a:cubicBezTo>
                    <a:pt x="187" y="0"/>
                    <a:pt x="1" y="187"/>
                    <a:pt x="1" y="435"/>
                  </a:cubicBezTo>
                  <a:lnTo>
                    <a:pt x="1" y="2527"/>
                  </a:lnTo>
                  <a:cubicBezTo>
                    <a:pt x="1" y="2755"/>
                    <a:pt x="187" y="2962"/>
                    <a:pt x="436" y="2962"/>
                  </a:cubicBezTo>
                  <a:lnTo>
                    <a:pt x="2528" y="2962"/>
                  </a:lnTo>
                  <a:cubicBezTo>
                    <a:pt x="2756" y="2942"/>
                    <a:pt x="2942" y="2755"/>
                    <a:pt x="2942" y="2527"/>
                  </a:cubicBezTo>
                  <a:lnTo>
                    <a:pt x="2942" y="435"/>
                  </a:lnTo>
                  <a:cubicBezTo>
                    <a:pt x="2942" y="187"/>
                    <a:pt x="2756" y="0"/>
                    <a:pt x="25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38;p113">
              <a:extLst>
                <a:ext uri="{FF2B5EF4-FFF2-40B4-BE49-F238E27FC236}">
                  <a16:creationId xmlns:a16="http://schemas.microsoft.com/office/drawing/2014/main" id="{D96E8117-D630-1F20-0253-ED2E3B24E980}"/>
                </a:ext>
              </a:extLst>
            </p:cNvPr>
            <p:cNvSpPr/>
            <p:nvPr/>
          </p:nvSpPr>
          <p:spPr>
            <a:xfrm>
              <a:off x="3863112" y="1695206"/>
              <a:ext cx="24312" cy="18401"/>
            </a:xfrm>
            <a:custGeom>
              <a:avLst/>
              <a:gdLst/>
              <a:ahLst/>
              <a:cxnLst/>
              <a:rect l="l" t="t" r="r" b="b"/>
              <a:pathLst>
                <a:path w="1127" h="853" extrusionOk="0">
                  <a:moveTo>
                    <a:pt x="550" y="1"/>
                  </a:moveTo>
                  <a:cubicBezTo>
                    <a:pt x="0" y="1"/>
                    <a:pt x="0" y="852"/>
                    <a:pt x="550" y="852"/>
                  </a:cubicBezTo>
                  <a:cubicBezTo>
                    <a:pt x="562" y="852"/>
                    <a:pt x="575" y="852"/>
                    <a:pt x="588" y="851"/>
                  </a:cubicBezTo>
                  <a:cubicBezTo>
                    <a:pt x="1127" y="810"/>
                    <a:pt x="1127" y="43"/>
                    <a:pt x="588" y="2"/>
                  </a:cubicBezTo>
                  <a:cubicBezTo>
                    <a:pt x="575" y="1"/>
                    <a:pt x="562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6086;p113">
            <a:extLst>
              <a:ext uri="{FF2B5EF4-FFF2-40B4-BE49-F238E27FC236}">
                <a16:creationId xmlns:a16="http://schemas.microsoft.com/office/drawing/2014/main" id="{A77E869B-B2F3-B324-CD92-F9E58FAB1278}"/>
              </a:ext>
            </a:extLst>
          </p:cNvPr>
          <p:cNvGrpSpPr/>
          <p:nvPr/>
        </p:nvGrpSpPr>
        <p:grpSpPr>
          <a:xfrm>
            <a:off x="1304219" y="2108874"/>
            <a:ext cx="397205" cy="470561"/>
            <a:chOff x="2899478" y="4109563"/>
            <a:chExt cx="397205" cy="470561"/>
          </a:xfrm>
        </p:grpSpPr>
        <p:sp>
          <p:nvSpPr>
            <p:cNvPr id="48" name="Google Shape;6087;p113">
              <a:extLst>
                <a:ext uri="{FF2B5EF4-FFF2-40B4-BE49-F238E27FC236}">
                  <a16:creationId xmlns:a16="http://schemas.microsoft.com/office/drawing/2014/main" id="{6D2B6446-7106-B994-4C78-517852C5A0F3}"/>
                </a:ext>
              </a:extLst>
            </p:cNvPr>
            <p:cNvSpPr/>
            <p:nvPr/>
          </p:nvSpPr>
          <p:spPr>
            <a:xfrm>
              <a:off x="2919962" y="4223072"/>
              <a:ext cx="376721" cy="345893"/>
            </a:xfrm>
            <a:custGeom>
              <a:avLst/>
              <a:gdLst/>
              <a:ahLst/>
              <a:cxnLst/>
              <a:rect l="l" t="t" r="r" b="b"/>
              <a:pathLst>
                <a:path w="17463" h="16034" extrusionOk="0">
                  <a:moveTo>
                    <a:pt x="13755" y="1"/>
                  </a:moveTo>
                  <a:lnTo>
                    <a:pt x="16033" y="2279"/>
                  </a:lnTo>
                  <a:lnTo>
                    <a:pt x="15081" y="3232"/>
                  </a:lnTo>
                  <a:cubicBezTo>
                    <a:pt x="15557" y="3999"/>
                    <a:pt x="15909" y="4827"/>
                    <a:pt x="16096" y="5697"/>
                  </a:cubicBezTo>
                  <a:lnTo>
                    <a:pt x="17463" y="5697"/>
                  </a:lnTo>
                  <a:lnTo>
                    <a:pt x="17463" y="8929"/>
                  </a:lnTo>
                  <a:lnTo>
                    <a:pt x="16096" y="8929"/>
                  </a:lnTo>
                  <a:cubicBezTo>
                    <a:pt x="15909" y="9799"/>
                    <a:pt x="15557" y="10627"/>
                    <a:pt x="15081" y="11373"/>
                  </a:cubicBezTo>
                  <a:lnTo>
                    <a:pt x="16033" y="12346"/>
                  </a:lnTo>
                  <a:lnTo>
                    <a:pt x="13755" y="14625"/>
                  </a:lnTo>
                  <a:lnTo>
                    <a:pt x="12802" y="13672"/>
                  </a:lnTo>
                  <a:cubicBezTo>
                    <a:pt x="12036" y="14149"/>
                    <a:pt x="11207" y="14501"/>
                    <a:pt x="10337" y="14687"/>
                  </a:cubicBezTo>
                  <a:lnTo>
                    <a:pt x="10337" y="16034"/>
                  </a:lnTo>
                  <a:lnTo>
                    <a:pt x="7106" y="16034"/>
                  </a:lnTo>
                  <a:lnTo>
                    <a:pt x="7106" y="14687"/>
                  </a:lnTo>
                  <a:cubicBezTo>
                    <a:pt x="6236" y="14480"/>
                    <a:pt x="5407" y="14149"/>
                    <a:pt x="4641" y="13651"/>
                  </a:cubicBezTo>
                  <a:lnTo>
                    <a:pt x="3688" y="14625"/>
                  </a:lnTo>
                  <a:lnTo>
                    <a:pt x="1409" y="12346"/>
                  </a:lnTo>
                  <a:lnTo>
                    <a:pt x="2362" y="11394"/>
                  </a:lnTo>
                  <a:cubicBezTo>
                    <a:pt x="1886" y="10648"/>
                    <a:pt x="1534" y="9819"/>
                    <a:pt x="1347" y="8929"/>
                  </a:cubicBezTo>
                  <a:lnTo>
                    <a:pt x="1" y="8929"/>
                  </a:lnTo>
                  <a:lnTo>
                    <a:pt x="1" y="5697"/>
                  </a:lnTo>
                  <a:lnTo>
                    <a:pt x="1347" y="5697"/>
                  </a:lnTo>
                  <a:cubicBezTo>
                    <a:pt x="1534" y="4827"/>
                    <a:pt x="1886" y="3999"/>
                    <a:pt x="2362" y="3232"/>
                  </a:cubicBezTo>
                  <a:lnTo>
                    <a:pt x="1409" y="2279"/>
                  </a:lnTo>
                  <a:lnTo>
                    <a:pt x="3709" y="1"/>
                  </a:lnTo>
                  <a:lnTo>
                    <a:pt x="3709" y="8929"/>
                  </a:lnTo>
                  <a:lnTo>
                    <a:pt x="13755" y="8929"/>
                  </a:lnTo>
                  <a:close/>
                  <a:moveTo>
                    <a:pt x="13755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88;p113">
              <a:extLst>
                <a:ext uri="{FF2B5EF4-FFF2-40B4-BE49-F238E27FC236}">
                  <a16:creationId xmlns:a16="http://schemas.microsoft.com/office/drawing/2014/main" id="{B62CAA1B-6B07-6D6B-E4FE-7E03846C7FE0}"/>
                </a:ext>
              </a:extLst>
            </p:cNvPr>
            <p:cNvSpPr/>
            <p:nvPr/>
          </p:nvSpPr>
          <p:spPr>
            <a:xfrm>
              <a:off x="2999500" y="4117172"/>
              <a:ext cx="217192" cy="298520"/>
            </a:xfrm>
            <a:custGeom>
              <a:avLst/>
              <a:gdLst/>
              <a:ahLst/>
              <a:cxnLst/>
              <a:rect l="l" t="t" r="r" b="b"/>
              <a:pathLst>
                <a:path w="10068" h="13838" extrusionOk="0">
                  <a:moveTo>
                    <a:pt x="1" y="1"/>
                  </a:moveTo>
                  <a:lnTo>
                    <a:pt x="7002" y="1"/>
                  </a:lnTo>
                  <a:lnTo>
                    <a:pt x="10068" y="3066"/>
                  </a:lnTo>
                  <a:lnTo>
                    <a:pt x="10068" y="13838"/>
                  </a:lnTo>
                  <a:lnTo>
                    <a:pt x="1" y="13838"/>
                  </a:lnTo>
                  <a:close/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089;p113">
              <a:extLst>
                <a:ext uri="{FF2B5EF4-FFF2-40B4-BE49-F238E27FC236}">
                  <a16:creationId xmlns:a16="http://schemas.microsoft.com/office/drawing/2014/main" id="{F6914402-1497-81B7-9991-2B78C2227FD3}"/>
                </a:ext>
              </a:extLst>
            </p:cNvPr>
            <p:cNvSpPr/>
            <p:nvPr/>
          </p:nvSpPr>
          <p:spPr>
            <a:xfrm>
              <a:off x="3150551" y="4117172"/>
              <a:ext cx="66141" cy="66163"/>
            </a:xfrm>
            <a:custGeom>
              <a:avLst/>
              <a:gdLst/>
              <a:ahLst/>
              <a:cxnLst/>
              <a:rect l="l" t="t" r="r" b="b"/>
              <a:pathLst>
                <a:path w="3066" h="3067" extrusionOk="0">
                  <a:moveTo>
                    <a:pt x="0" y="1"/>
                  </a:moveTo>
                  <a:lnTo>
                    <a:pt x="0" y="3066"/>
                  </a:lnTo>
                  <a:lnTo>
                    <a:pt x="3066" y="3066"/>
                  </a:ln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90;p113">
              <a:extLst>
                <a:ext uri="{FF2B5EF4-FFF2-40B4-BE49-F238E27FC236}">
                  <a16:creationId xmlns:a16="http://schemas.microsoft.com/office/drawing/2014/main" id="{89DFDDC6-0017-59A1-0102-04B0FD8690BB}"/>
                </a:ext>
              </a:extLst>
            </p:cNvPr>
            <p:cNvSpPr/>
            <p:nvPr/>
          </p:nvSpPr>
          <p:spPr>
            <a:xfrm>
              <a:off x="2899478" y="4109563"/>
              <a:ext cx="395036" cy="470561"/>
            </a:xfrm>
            <a:custGeom>
              <a:avLst/>
              <a:gdLst/>
              <a:ahLst/>
              <a:cxnLst/>
              <a:rect l="l" t="t" r="r" b="b"/>
              <a:pathLst>
                <a:path w="18312" h="21813" extrusionOk="0">
                  <a:moveTo>
                    <a:pt x="17877" y="10606"/>
                  </a:moveTo>
                  <a:lnTo>
                    <a:pt x="16862" y="10606"/>
                  </a:lnTo>
                  <a:cubicBezTo>
                    <a:pt x="16696" y="9923"/>
                    <a:pt x="16406" y="9260"/>
                    <a:pt x="16054" y="8638"/>
                  </a:cubicBezTo>
                  <a:lnTo>
                    <a:pt x="16779" y="7934"/>
                  </a:lnTo>
                  <a:cubicBezTo>
                    <a:pt x="16945" y="7768"/>
                    <a:pt x="16945" y="7499"/>
                    <a:pt x="16779" y="7334"/>
                  </a:cubicBezTo>
                  <a:lnTo>
                    <a:pt x="14604" y="5159"/>
                  </a:lnTo>
                  <a:lnTo>
                    <a:pt x="14604" y="3501"/>
                  </a:lnTo>
                  <a:cubicBezTo>
                    <a:pt x="14604" y="3398"/>
                    <a:pt x="14563" y="3294"/>
                    <a:pt x="14480" y="3211"/>
                  </a:cubicBezTo>
                  <a:lnTo>
                    <a:pt x="11414" y="125"/>
                  </a:lnTo>
                  <a:cubicBezTo>
                    <a:pt x="11331" y="63"/>
                    <a:pt x="11228" y="1"/>
                    <a:pt x="11103" y="1"/>
                  </a:cubicBezTo>
                  <a:lnTo>
                    <a:pt x="4123" y="1"/>
                  </a:lnTo>
                  <a:cubicBezTo>
                    <a:pt x="3895" y="1"/>
                    <a:pt x="3688" y="208"/>
                    <a:pt x="3688" y="436"/>
                  </a:cubicBezTo>
                  <a:lnTo>
                    <a:pt x="3688" y="5159"/>
                  </a:lnTo>
                  <a:lnTo>
                    <a:pt x="1534" y="7334"/>
                  </a:lnTo>
                  <a:cubicBezTo>
                    <a:pt x="1368" y="7499"/>
                    <a:pt x="1368" y="7768"/>
                    <a:pt x="1534" y="7934"/>
                  </a:cubicBezTo>
                  <a:lnTo>
                    <a:pt x="2259" y="8659"/>
                  </a:lnTo>
                  <a:cubicBezTo>
                    <a:pt x="1906" y="9260"/>
                    <a:pt x="1637" y="9923"/>
                    <a:pt x="1451" y="10627"/>
                  </a:cubicBezTo>
                  <a:lnTo>
                    <a:pt x="436" y="10627"/>
                  </a:lnTo>
                  <a:cubicBezTo>
                    <a:pt x="208" y="10627"/>
                    <a:pt x="1" y="10813"/>
                    <a:pt x="1" y="11041"/>
                  </a:cubicBezTo>
                  <a:lnTo>
                    <a:pt x="1" y="14273"/>
                  </a:lnTo>
                  <a:cubicBezTo>
                    <a:pt x="1" y="14521"/>
                    <a:pt x="208" y="14708"/>
                    <a:pt x="436" y="14708"/>
                  </a:cubicBezTo>
                  <a:lnTo>
                    <a:pt x="1451" y="14708"/>
                  </a:lnTo>
                  <a:cubicBezTo>
                    <a:pt x="1637" y="15391"/>
                    <a:pt x="1906" y="16033"/>
                    <a:pt x="2259" y="16655"/>
                  </a:cubicBezTo>
                  <a:lnTo>
                    <a:pt x="1534" y="17380"/>
                  </a:lnTo>
                  <a:cubicBezTo>
                    <a:pt x="1451" y="17463"/>
                    <a:pt x="1409" y="17566"/>
                    <a:pt x="1409" y="17670"/>
                  </a:cubicBezTo>
                  <a:cubicBezTo>
                    <a:pt x="1409" y="17794"/>
                    <a:pt x="1451" y="17898"/>
                    <a:pt x="1534" y="17980"/>
                  </a:cubicBezTo>
                  <a:lnTo>
                    <a:pt x="3812" y="20259"/>
                  </a:lnTo>
                  <a:cubicBezTo>
                    <a:pt x="3895" y="20342"/>
                    <a:pt x="3999" y="20383"/>
                    <a:pt x="4123" y="20383"/>
                  </a:cubicBezTo>
                  <a:cubicBezTo>
                    <a:pt x="4226" y="20383"/>
                    <a:pt x="4351" y="20342"/>
                    <a:pt x="4413" y="20259"/>
                  </a:cubicBezTo>
                  <a:lnTo>
                    <a:pt x="5138" y="19555"/>
                  </a:lnTo>
                  <a:cubicBezTo>
                    <a:pt x="5759" y="19907"/>
                    <a:pt x="6422" y="20176"/>
                    <a:pt x="7106" y="20363"/>
                  </a:cubicBezTo>
                  <a:lnTo>
                    <a:pt x="7106" y="21378"/>
                  </a:lnTo>
                  <a:cubicBezTo>
                    <a:pt x="7106" y="21605"/>
                    <a:pt x="7292" y="21792"/>
                    <a:pt x="7520" y="21792"/>
                  </a:cubicBezTo>
                  <a:lnTo>
                    <a:pt x="10772" y="21792"/>
                  </a:lnTo>
                  <a:cubicBezTo>
                    <a:pt x="11000" y="21813"/>
                    <a:pt x="11186" y="21605"/>
                    <a:pt x="11186" y="21378"/>
                  </a:cubicBezTo>
                  <a:lnTo>
                    <a:pt x="11186" y="20363"/>
                  </a:lnTo>
                  <a:cubicBezTo>
                    <a:pt x="11870" y="20176"/>
                    <a:pt x="12533" y="19907"/>
                    <a:pt x="13154" y="19555"/>
                  </a:cubicBezTo>
                  <a:lnTo>
                    <a:pt x="13879" y="20259"/>
                  </a:lnTo>
                  <a:cubicBezTo>
                    <a:pt x="14045" y="20425"/>
                    <a:pt x="14314" y="20425"/>
                    <a:pt x="14480" y="20259"/>
                  </a:cubicBezTo>
                  <a:lnTo>
                    <a:pt x="16758" y="17980"/>
                  </a:lnTo>
                  <a:cubicBezTo>
                    <a:pt x="16924" y="17815"/>
                    <a:pt x="16924" y="17546"/>
                    <a:pt x="16758" y="17380"/>
                  </a:cubicBezTo>
                  <a:lnTo>
                    <a:pt x="16054" y="16655"/>
                  </a:lnTo>
                  <a:cubicBezTo>
                    <a:pt x="16406" y="16033"/>
                    <a:pt x="16696" y="15371"/>
                    <a:pt x="16862" y="14687"/>
                  </a:cubicBezTo>
                  <a:lnTo>
                    <a:pt x="17877" y="14687"/>
                  </a:lnTo>
                  <a:cubicBezTo>
                    <a:pt x="18126" y="14687"/>
                    <a:pt x="18291" y="14501"/>
                    <a:pt x="18312" y="14273"/>
                  </a:cubicBezTo>
                  <a:lnTo>
                    <a:pt x="18312" y="11041"/>
                  </a:lnTo>
                  <a:cubicBezTo>
                    <a:pt x="18312" y="10793"/>
                    <a:pt x="18105" y="10606"/>
                    <a:pt x="17877" y="10606"/>
                  </a:cubicBezTo>
                  <a:close/>
                  <a:moveTo>
                    <a:pt x="11538" y="1471"/>
                  </a:moveTo>
                  <a:lnTo>
                    <a:pt x="13154" y="3087"/>
                  </a:lnTo>
                  <a:lnTo>
                    <a:pt x="11538" y="3087"/>
                  </a:lnTo>
                  <a:close/>
                  <a:moveTo>
                    <a:pt x="17463" y="13838"/>
                  </a:moveTo>
                  <a:lnTo>
                    <a:pt x="16531" y="13838"/>
                  </a:lnTo>
                  <a:cubicBezTo>
                    <a:pt x="16344" y="13838"/>
                    <a:pt x="16158" y="13983"/>
                    <a:pt x="16116" y="14190"/>
                  </a:cubicBezTo>
                  <a:cubicBezTo>
                    <a:pt x="15930" y="14998"/>
                    <a:pt x="15619" y="15785"/>
                    <a:pt x="15163" y="16489"/>
                  </a:cubicBezTo>
                  <a:cubicBezTo>
                    <a:pt x="15060" y="16655"/>
                    <a:pt x="15081" y="16883"/>
                    <a:pt x="15226" y="17007"/>
                  </a:cubicBezTo>
                  <a:lnTo>
                    <a:pt x="15868" y="17670"/>
                  </a:lnTo>
                  <a:lnTo>
                    <a:pt x="14190" y="19348"/>
                  </a:lnTo>
                  <a:lnTo>
                    <a:pt x="13527" y="18726"/>
                  </a:lnTo>
                  <a:cubicBezTo>
                    <a:pt x="13382" y="18581"/>
                    <a:pt x="13175" y="18560"/>
                    <a:pt x="12988" y="18664"/>
                  </a:cubicBezTo>
                  <a:cubicBezTo>
                    <a:pt x="12284" y="19120"/>
                    <a:pt x="11518" y="19451"/>
                    <a:pt x="10689" y="19638"/>
                  </a:cubicBezTo>
                  <a:cubicBezTo>
                    <a:pt x="10482" y="19679"/>
                    <a:pt x="10358" y="19845"/>
                    <a:pt x="10358" y="20052"/>
                  </a:cubicBezTo>
                  <a:lnTo>
                    <a:pt x="10358" y="20963"/>
                  </a:lnTo>
                  <a:lnTo>
                    <a:pt x="7955" y="20963"/>
                  </a:lnTo>
                  <a:lnTo>
                    <a:pt x="7955" y="20031"/>
                  </a:lnTo>
                  <a:cubicBezTo>
                    <a:pt x="7955" y="19824"/>
                    <a:pt x="7831" y="19638"/>
                    <a:pt x="7624" y="19596"/>
                  </a:cubicBezTo>
                  <a:cubicBezTo>
                    <a:pt x="6816" y="19430"/>
                    <a:pt x="6029" y="19099"/>
                    <a:pt x="5324" y="18643"/>
                  </a:cubicBezTo>
                  <a:cubicBezTo>
                    <a:pt x="5159" y="18540"/>
                    <a:pt x="4931" y="18560"/>
                    <a:pt x="4786" y="18705"/>
                  </a:cubicBezTo>
                  <a:lnTo>
                    <a:pt x="4123" y="19368"/>
                  </a:lnTo>
                  <a:lnTo>
                    <a:pt x="2445" y="17690"/>
                  </a:lnTo>
                  <a:lnTo>
                    <a:pt x="3108" y="17028"/>
                  </a:lnTo>
                  <a:cubicBezTo>
                    <a:pt x="3232" y="16903"/>
                    <a:pt x="3253" y="16676"/>
                    <a:pt x="3149" y="16510"/>
                  </a:cubicBezTo>
                  <a:cubicBezTo>
                    <a:pt x="2694" y="15806"/>
                    <a:pt x="2383" y="15018"/>
                    <a:pt x="2196" y="14211"/>
                  </a:cubicBezTo>
                  <a:cubicBezTo>
                    <a:pt x="2155" y="14003"/>
                    <a:pt x="1989" y="13879"/>
                    <a:pt x="1782" y="13879"/>
                  </a:cubicBezTo>
                  <a:lnTo>
                    <a:pt x="850" y="13879"/>
                  </a:lnTo>
                  <a:lnTo>
                    <a:pt x="850" y="11476"/>
                  </a:lnTo>
                  <a:lnTo>
                    <a:pt x="1782" y="11476"/>
                  </a:lnTo>
                  <a:cubicBezTo>
                    <a:pt x="1989" y="11476"/>
                    <a:pt x="2155" y="11352"/>
                    <a:pt x="2196" y="11145"/>
                  </a:cubicBezTo>
                  <a:cubicBezTo>
                    <a:pt x="2383" y="10337"/>
                    <a:pt x="2694" y="9550"/>
                    <a:pt x="3149" y="8846"/>
                  </a:cubicBezTo>
                  <a:cubicBezTo>
                    <a:pt x="3274" y="8659"/>
                    <a:pt x="3232" y="8452"/>
                    <a:pt x="3108" y="8307"/>
                  </a:cubicBezTo>
                  <a:lnTo>
                    <a:pt x="2445" y="7644"/>
                  </a:lnTo>
                  <a:lnTo>
                    <a:pt x="3709" y="6381"/>
                  </a:lnTo>
                  <a:lnTo>
                    <a:pt x="3709" y="14273"/>
                  </a:lnTo>
                  <a:cubicBezTo>
                    <a:pt x="3709" y="14501"/>
                    <a:pt x="3895" y="14708"/>
                    <a:pt x="4123" y="14708"/>
                  </a:cubicBezTo>
                  <a:lnTo>
                    <a:pt x="7458" y="14708"/>
                  </a:lnTo>
                  <a:cubicBezTo>
                    <a:pt x="7976" y="14666"/>
                    <a:pt x="7976" y="13879"/>
                    <a:pt x="7458" y="13838"/>
                  </a:cubicBezTo>
                  <a:lnTo>
                    <a:pt x="4558" y="13838"/>
                  </a:lnTo>
                  <a:lnTo>
                    <a:pt x="4558" y="871"/>
                  </a:lnTo>
                  <a:lnTo>
                    <a:pt x="10689" y="871"/>
                  </a:lnTo>
                  <a:lnTo>
                    <a:pt x="10689" y="3501"/>
                  </a:lnTo>
                  <a:cubicBezTo>
                    <a:pt x="10689" y="3729"/>
                    <a:pt x="10876" y="3936"/>
                    <a:pt x="11124" y="3936"/>
                  </a:cubicBezTo>
                  <a:lnTo>
                    <a:pt x="13755" y="3936"/>
                  </a:lnTo>
                  <a:lnTo>
                    <a:pt x="13755" y="13838"/>
                  </a:lnTo>
                  <a:lnTo>
                    <a:pt x="10855" y="13838"/>
                  </a:lnTo>
                  <a:cubicBezTo>
                    <a:pt x="10254" y="13796"/>
                    <a:pt x="10254" y="14749"/>
                    <a:pt x="10855" y="14708"/>
                  </a:cubicBezTo>
                  <a:lnTo>
                    <a:pt x="14190" y="14708"/>
                  </a:lnTo>
                  <a:cubicBezTo>
                    <a:pt x="14418" y="14708"/>
                    <a:pt x="14604" y="14501"/>
                    <a:pt x="14604" y="14273"/>
                  </a:cubicBezTo>
                  <a:lnTo>
                    <a:pt x="14604" y="6360"/>
                  </a:lnTo>
                  <a:lnTo>
                    <a:pt x="15868" y="7623"/>
                  </a:lnTo>
                  <a:lnTo>
                    <a:pt x="15226" y="8286"/>
                  </a:lnTo>
                  <a:cubicBezTo>
                    <a:pt x="15081" y="8431"/>
                    <a:pt x="15060" y="8638"/>
                    <a:pt x="15163" y="8804"/>
                  </a:cubicBezTo>
                  <a:cubicBezTo>
                    <a:pt x="15619" y="9529"/>
                    <a:pt x="15930" y="10296"/>
                    <a:pt x="16116" y="11124"/>
                  </a:cubicBezTo>
                  <a:cubicBezTo>
                    <a:pt x="16158" y="11331"/>
                    <a:pt x="16344" y="11456"/>
                    <a:pt x="16531" y="11456"/>
                  </a:cubicBezTo>
                  <a:lnTo>
                    <a:pt x="17463" y="11456"/>
                  </a:lnTo>
                  <a:close/>
                  <a:moveTo>
                    <a:pt x="17463" y="13838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91;p113">
              <a:extLst>
                <a:ext uri="{FF2B5EF4-FFF2-40B4-BE49-F238E27FC236}">
                  <a16:creationId xmlns:a16="http://schemas.microsoft.com/office/drawing/2014/main" id="{F977988B-A422-16BB-8D65-38150CCA9D63}"/>
                </a:ext>
              </a:extLst>
            </p:cNvPr>
            <p:cNvSpPr/>
            <p:nvPr/>
          </p:nvSpPr>
          <p:spPr>
            <a:xfrm>
              <a:off x="3045536" y="4233362"/>
              <a:ext cx="125142" cy="18337"/>
            </a:xfrm>
            <a:custGeom>
              <a:avLst/>
              <a:gdLst/>
              <a:ahLst/>
              <a:cxnLst/>
              <a:rect l="l" t="t" r="r" b="b"/>
              <a:pathLst>
                <a:path w="5801" h="850" extrusionOk="0">
                  <a:moveTo>
                    <a:pt x="560" y="850"/>
                  </a:moveTo>
                  <a:lnTo>
                    <a:pt x="5220" y="850"/>
                  </a:lnTo>
                  <a:cubicBezTo>
                    <a:pt x="5800" y="850"/>
                    <a:pt x="5800" y="0"/>
                    <a:pt x="5220" y="0"/>
                  </a:cubicBezTo>
                  <a:lnTo>
                    <a:pt x="560" y="0"/>
                  </a:lnTo>
                  <a:cubicBezTo>
                    <a:pt x="0" y="0"/>
                    <a:pt x="0" y="850"/>
                    <a:pt x="560" y="850"/>
                  </a:cubicBezTo>
                  <a:close/>
                  <a:moveTo>
                    <a:pt x="560" y="85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092;p113">
              <a:extLst>
                <a:ext uri="{FF2B5EF4-FFF2-40B4-BE49-F238E27FC236}">
                  <a16:creationId xmlns:a16="http://schemas.microsoft.com/office/drawing/2014/main" id="{B99B61AC-7DA7-54CD-F364-5D1841278ABB}"/>
                </a:ext>
              </a:extLst>
            </p:cNvPr>
            <p:cNvSpPr/>
            <p:nvPr/>
          </p:nvSpPr>
          <p:spPr>
            <a:xfrm>
              <a:off x="3046420" y="4269108"/>
              <a:ext cx="125142" cy="20127"/>
            </a:xfrm>
            <a:custGeom>
              <a:avLst/>
              <a:gdLst/>
              <a:ahLst/>
              <a:cxnLst/>
              <a:rect l="l" t="t" r="r" b="b"/>
              <a:pathLst>
                <a:path w="5801" h="933" extrusionOk="0">
                  <a:moveTo>
                    <a:pt x="519" y="891"/>
                  </a:moveTo>
                  <a:lnTo>
                    <a:pt x="5179" y="891"/>
                  </a:lnTo>
                  <a:cubicBezTo>
                    <a:pt x="5801" y="933"/>
                    <a:pt x="5801" y="0"/>
                    <a:pt x="5179" y="42"/>
                  </a:cubicBezTo>
                  <a:lnTo>
                    <a:pt x="519" y="42"/>
                  </a:lnTo>
                  <a:cubicBezTo>
                    <a:pt x="1" y="83"/>
                    <a:pt x="1" y="850"/>
                    <a:pt x="519" y="891"/>
                  </a:cubicBezTo>
                  <a:close/>
                  <a:moveTo>
                    <a:pt x="519" y="89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093;p113">
              <a:extLst>
                <a:ext uri="{FF2B5EF4-FFF2-40B4-BE49-F238E27FC236}">
                  <a16:creationId xmlns:a16="http://schemas.microsoft.com/office/drawing/2014/main" id="{131AE289-EBB6-3C81-8A70-CF81522F1DEA}"/>
                </a:ext>
              </a:extLst>
            </p:cNvPr>
            <p:cNvSpPr/>
            <p:nvPr/>
          </p:nvSpPr>
          <p:spPr>
            <a:xfrm>
              <a:off x="3046420" y="4306644"/>
              <a:ext cx="121130" cy="18337"/>
            </a:xfrm>
            <a:custGeom>
              <a:avLst/>
              <a:gdLst/>
              <a:ahLst/>
              <a:cxnLst/>
              <a:rect l="l" t="t" r="r" b="b"/>
              <a:pathLst>
                <a:path w="5615" h="850" extrusionOk="0">
                  <a:moveTo>
                    <a:pt x="5614" y="415"/>
                  </a:moveTo>
                  <a:cubicBezTo>
                    <a:pt x="5614" y="187"/>
                    <a:pt x="5428" y="0"/>
                    <a:pt x="5200" y="0"/>
                  </a:cubicBezTo>
                  <a:lnTo>
                    <a:pt x="539" y="0"/>
                  </a:lnTo>
                  <a:cubicBezTo>
                    <a:pt x="1" y="21"/>
                    <a:pt x="1" y="808"/>
                    <a:pt x="539" y="850"/>
                  </a:cubicBezTo>
                  <a:lnTo>
                    <a:pt x="5200" y="850"/>
                  </a:lnTo>
                  <a:cubicBezTo>
                    <a:pt x="5428" y="850"/>
                    <a:pt x="5614" y="643"/>
                    <a:pt x="5614" y="415"/>
                  </a:cubicBezTo>
                  <a:close/>
                  <a:moveTo>
                    <a:pt x="5614" y="415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094;p113">
              <a:extLst>
                <a:ext uri="{FF2B5EF4-FFF2-40B4-BE49-F238E27FC236}">
                  <a16:creationId xmlns:a16="http://schemas.microsoft.com/office/drawing/2014/main" id="{A329CB4A-D4D9-FC33-1022-5DEEE2D0B5D3}"/>
                </a:ext>
              </a:extLst>
            </p:cNvPr>
            <p:cNvSpPr/>
            <p:nvPr/>
          </p:nvSpPr>
          <p:spPr>
            <a:xfrm>
              <a:off x="3095584" y="4406287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580" y="1"/>
                  </a:moveTo>
                  <a:cubicBezTo>
                    <a:pt x="208" y="1"/>
                    <a:pt x="0" y="456"/>
                    <a:pt x="270" y="746"/>
                  </a:cubicBezTo>
                  <a:cubicBezTo>
                    <a:pt x="539" y="1016"/>
                    <a:pt x="1015" y="809"/>
                    <a:pt x="1015" y="436"/>
                  </a:cubicBezTo>
                  <a:cubicBezTo>
                    <a:pt x="1015" y="208"/>
                    <a:pt x="808" y="1"/>
                    <a:pt x="580" y="1"/>
                  </a:cubicBezTo>
                  <a:close/>
                  <a:moveTo>
                    <a:pt x="58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04100B-FA9A-ADE0-D46D-1AF10143D902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13/31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9" grpId="0"/>
      <p:bldP spid="3206" grpId="0"/>
      <p:bldP spid="3209" grpId="0"/>
      <p:bldP spid="3212" grpId="0"/>
      <p:bldP spid="3215" grpId="0" animBg="1"/>
      <p:bldP spid="3217" grpId="0" animBg="1"/>
      <p:bldP spid="3219" grpId="0" animBg="1"/>
      <p:bldP spid="3335" grpId="0" animBg="1"/>
      <p:bldP spid="3343" grpId="0" animBg="1"/>
      <p:bldP spid="33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81"/>
          <p:cNvSpPr/>
          <p:nvPr/>
        </p:nvSpPr>
        <p:spPr>
          <a:xfrm>
            <a:off x="3826725" y="379929"/>
            <a:ext cx="1388700" cy="138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3156375" y="1868904"/>
            <a:ext cx="2729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LIMpeza do ficheiro</a:t>
            </a:r>
            <a:endParaRPr sz="3200"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4059975" y="464992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44C6AD-1C9C-298A-BBE3-AE3E49546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0"/>
          <a:stretch/>
        </p:blipFill>
        <p:spPr>
          <a:xfrm>
            <a:off x="590550" y="2749328"/>
            <a:ext cx="7962900" cy="1324431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1903DE1-7CF5-14C7-C8AA-0AC6D323B115}"/>
              </a:ext>
            </a:extLst>
          </p:cNvPr>
          <p:cNvSpPr/>
          <p:nvPr/>
        </p:nvSpPr>
        <p:spPr>
          <a:xfrm>
            <a:off x="590550" y="2704265"/>
            <a:ext cx="524786" cy="2233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A385AFF-5F3B-417A-AC47-52B1B2B419D1}"/>
              </a:ext>
            </a:extLst>
          </p:cNvPr>
          <p:cNvSpPr/>
          <p:nvPr/>
        </p:nvSpPr>
        <p:spPr>
          <a:xfrm>
            <a:off x="6754601" y="2924433"/>
            <a:ext cx="447814" cy="20387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C1B98CE-B255-E05B-3F43-6F32CB19F222}"/>
              </a:ext>
            </a:extLst>
          </p:cNvPr>
          <p:cNvSpPr/>
          <p:nvPr/>
        </p:nvSpPr>
        <p:spPr>
          <a:xfrm>
            <a:off x="605931" y="2934754"/>
            <a:ext cx="1123551" cy="20387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980F8B0-2C1B-CFD3-E31C-E6C4DD6F64AE}"/>
              </a:ext>
            </a:extLst>
          </p:cNvPr>
          <p:cNvSpPr/>
          <p:nvPr/>
        </p:nvSpPr>
        <p:spPr>
          <a:xfrm>
            <a:off x="3061485" y="2901953"/>
            <a:ext cx="524786" cy="2233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41A0112-3113-D6CD-E066-60CB6C25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601" y="2384397"/>
            <a:ext cx="3742798" cy="2540166"/>
          </a:xfrm>
          <a:prstGeom prst="rect">
            <a:avLst/>
          </a:prstGeom>
        </p:spPr>
      </p:pic>
      <p:pic>
        <p:nvPicPr>
          <p:cNvPr id="10" name="Imagem 9" descr="Uma imagem com texto, carta&#10;&#10;Descrição gerada automaticamente">
            <a:extLst>
              <a:ext uri="{FF2B5EF4-FFF2-40B4-BE49-F238E27FC236}">
                <a16:creationId xmlns:a16="http://schemas.microsoft.com/office/drawing/2014/main" id="{78D3F297-324E-4CC2-6CC3-7CCD1A415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37" y="2604231"/>
            <a:ext cx="7338925" cy="21004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D6ED78-708B-3614-E681-BA2F9DCCB6A4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14/31</a:t>
            </a:r>
          </a:p>
        </p:txBody>
      </p:sp>
    </p:spTree>
    <p:extLst>
      <p:ext uri="{BB962C8B-B14F-4D97-AF65-F5344CB8AC3E}">
        <p14:creationId xmlns:p14="http://schemas.microsoft.com/office/powerpoint/2010/main" val="98486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0" grpId="0" animBg="1"/>
      <p:bldP spid="3471" grpId="0"/>
      <p:bldP spid="3473" grpId="0"/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81"/>
          <p:cNvSpPr/>
          <p:nvPr/>
        </p:nvSpPr>
        <p:spPr>
          <a:xfrm>
            <a:off x="3826725" y="379929"/>
            <a:ext cx="1388700" cy="1388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1669774" y="1869150"/>
            <a:ext cx="5804452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PT" sz="3200"/>
              <a:t>Obtenção de entradas:</a:t>
            </a:r>
            <a:br>
              <a:rPr lang="pt-PT" sz="3200"/>
            </a:br>
            <a:r>
              <a:rPr lang="pt-PT" sz="2000" err="1"/>
              <a:t>Exp</a:t>
            </a:r>
            <a:r>
              <a:rPr lang="pt-PT" sz="2000"/>
              <a:t>. popular -&gt; termo</a:t>
            </a:r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4059975" y="464992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" name="Imagem 1" descr="Uma imagem com texto, carta&#10;&#10;Descrição gerada automaticamente">
            <a:extLst>
              <a:ext uri="{FF2B5EF4-FFF2-40B4-BE49-F238E27FC236}">
                <a16:creationId xmlns:a16="http://schemas.microsoft.com/office/drawing/2014/main" id="{C54928A0-DC18-D1B4-6919-96E5D7E5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419" y="2809204"/>
            <a:ext cx="6531162" cy="1869304"/>
          </a:xfrm>
          <a:prstGeom prst="rect">
            <a:avLst/>
          </a:prstGeom>
        </p:spPr>
      </p:pic>
      <p:sp>
        <p:nvSpPr>
          <p:cNvPr id="13" name="Chaveta à esquerda 12">
            <a:extLst>
              <a:ext uri="{FF2B5EF4-FFF2-40B4-BE49-F238E27FC236}">
                <a16:creationId xmlns:a16="http://schemas.microsoft.com/office/drawing/2014/main" id="{782D0BD7-448D-E6FB-E840-857CB6298402}"/>
              </a:ext>
            </a:extLst>
          </p:cNvPr>
          <p:cNvSpPr/>
          <p:nvPr/>
        </p:nvSpPr>
        <p:spPr>
          <a:xfrm>
            <a:off x="1121134" y="2809204"/>
            <a:ext cx="185285" cy="888153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82FD50EF-BB19-632F-9CAE-747E8F8E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3" y="3037730"/>
            <a:ext cx="8929514" cy="13192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0A1A1B9-063D-FFC8-F2F4-0A77B22B056E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15/31</a:t>
            </a:r>
          </a:p>
        </p:txBody>
      </p:sp>
    </p:spTree>
    <p:extLst>
      <p:ext uri="{BB962C8B-B14F-4D97-AF65-F5344CB8AC3E}">
        <p14:creationId xmlns:p14="http://schemas.microsoft.com/office/powerpoint/2010/main" val="5485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0" grpId="0" animBg="1"/>
      <p:bldP spid="3471" grpId="0"/>
      <p:bldP spid="3473" grpId="0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81"/>
          <p:cNvSpPr/>
          <p:nvPr/>
        </p:nvSpPr>
        <p:spPr>
          <a:xfrm>
            <a:off x="3826725" y="379929"/>
            <a:ext cx="1388700" cy="138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1669774" y="1869150"/>
            <a:ext cx="5804452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PT" sz="3200"/>
              <a:t>Obtenção de entradas:</a:t>
            </a:r>
            <a:br>
              <a:rPr lang="pt-PT" sz="3200"/>
            </a:br>
            <a:r>
              <a:rPr lang="pt-PT" sz="2000" err="1"/>
              <a:t>Exp</a:t>
            </a:r>
            <a:r>
              <a:rPr lang="pt-PT" sz="2000"/>
              <a:t>. popular -&gt; termo</a:t>
            </a:r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4059975" y="464992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" name="Imagem 2" descr="Uma imagem com texto, carta&#10;&#10;Descrição gerada automaticamente">
            <a:extLst>
              <a:ext uri="{FF2B5EF4-FFF2-40B4-BE49-F238E27FC236}">
                <a16:creationId xmlns:a16="http://schemas.microsoft.com/office/drawing/2014/main" id="{746920D8-6434-B9A0-2BD5-93C6EC01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419" y="2809204"/>
            <a:ext cx="6531162" cy="1869304"/>
          </a:xfrm>
          <a:prstGeom prst="rect">
            <a:avLst/>
          </a:prstGeom>
        </p:spPr>
      </p:pic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911EEFD9-AB01-86E9-84D8-1870A2B04D53}"/>
              </a:ext>
            </a:extLst>
          </p:cNvPr>
          <p:cNvCxnSpPr>
            <a:cxnSpLocks/>
          </p:cNvCxnSpPr>
          <p:nvPr/>
        </p:nvCxnSpPr>
        <p:spPr>
          <a:xfrm>
            <a:off x="763325" y="4540195"/>
            <a:ext cx="477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3088784A-580E-83ED-BBFE-B6C7B83D69D4}"/>
              </a:ext>
            </a:extLst>
          </p:cNvPr>
          <p:cNvCxnSpPr>
            <a:cxnSpLocks/>
          </p:cNvCxnSpPr>
          <p:nvPr/>
        </p:nvCxnSpPr>
        <p:spPr>
          <a:xfrm>
            <a:off x="763325" y="3833854"/>
            <a:ext cx="477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B6CC4BCF-2031-6746-BEF4-1EF65C6C7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87" y="2842046"/>
            <a:ext cx="5338225" cy="198361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94B9F65-951B-F168-4189-802601B46BE0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16/31</a:t>
            </a:r>
          </a:p>
        </p:txBody>
      </p:sp>
    </p:spTree>
    <p:extLst>
      <p:ext uri="{BB962C8B-B14F-4D97-AF65-F5344CB8AC3E}">
        <p14:creationId xmlns:p14="http://schemas.microsoft.com/office/powerpoint/2010/main" val="411354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0" grpId="0" animBg="1"/>
      <p:bldP spid="3471" grpId="0"/>
      <p:bldP spid="34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519A588-BF19-6846-5880-042B0235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21" y="1576701"/>
            <a:ext cx="6068956" cy="2754703"/>
          </a:xfrm>
          <a:prstGeom prst="rect">
            <a:avLst/>
          </a:prstGeom>
        </p:spPr>
      </p:pic>
      <p:sp>
        <p:nvSpPr>
          <p:cNvPr id="15" name="Google Shape;3198;p78">
            <a:extLst>
              <a:ext uri="{FF2B5EF4-FFF2-40B4-BE49-F238E27FC236}">
                <a16:creationId xmlns:a16="http://schemas.microsoft.com/office/drawing/2014/main" id="{7DA487F9-1D0C-34F9-381F-A0A2A7A10507}"/>
              </a:ext>
            </a:extLst>
          </p:cNvPr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199;p78">
            <a:extLst>
              <a:ext uri="{FF2B5EF4-FFF2-40B4-BE49-F238E27FC236}">
                <a16:creationId xmlns:a16="http://schemas.microsoft.com/office/drawing/2014/main" id="{BA1B4F2A-F655-99FD-9553-29CC96751B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800" y="537782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solidFill>
                  <a:schemeClr val="bg2"/>
                </a:solidFill>
              </a:rPr>
              <a:t>Resultado</a:t>
            </a:r>
          </a:p>
        </p:txBody>
      </p:sp>
      <p:grpSp>
        <p:nvGrpSpPr>
          <p:cNvPr id="17" name="Google Shape;3200;p78">
            <a:extLst>
              <a:ext uri="{FF2B5EF4-FFF2-40B4-BE49-F238E27FC236}">
                <a16:creationId xmlns:a16="http://schemas.microsoft.com/office/drawing/2014/main" id="{A9707937-7AF3-838E-5CDD-A208853682DF}"/>
              </a:ext>
            </a:extLst>
          </p:cNvPr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18" name="Google Shape;3201;p78">
              <a:extLst>
                <a:ext uri="{FF2B5EF4-FFF2-40B4-BE49-F238E27FC236}">
                  <a16:creationId xmlns:a16="http://schemas.microsoft.com/office/drawing/2014/main" id="{5AADB466-8D4B-FD87-30CE-C260C604D5A1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02;p78">
              <a:extLst>
                <a:ext uri="{FF2B5EF4-FFF2-40B4-BE49-F238E27FC236}">
                  <a16:creationId xmlns:a16="http://schemas.microsoft.com/office/drawing/2014/main" id="{9213F49D-445D-A2AD-2A61-30A7883E6D01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03;p78">
              <a:extLst>
                <a:ext uri="{FF2B5EF4-FFF2-40B4-BE49-F238E27FC236}">
                  <a16:creationId xmlns:a16="http://schemas.microsoft.com/office/drawing/2014/main" id="{E3FC65FD-57C2-0A5A-3AC8-A9BEFC7BDE1D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EDB1D2-35B0-A67D-7109-8AE527688F07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17/31</a:t>
            </a:r>
          </a:p>
        </p:txBody>
      </p:sp>
    </p:spTree>
    <p:extLst>
      <p:ext uri="{BB962C8B-B14F-4D97-AF65-F5344CB8AC3E}">
        <p14:creationId xmlns:p14="http://schemas.microsoft.com/office/powerpoint/2010/main" val="35988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p80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3" name="Google Shape;3443;p80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444" name="Google Shape;3444;p8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7" name="Google Shape;3447;p80"/>
          <p:cNvSpPr txBox="1">
            <a:spLocks noGrp="1"/>
          </p:cNvSpPr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WIPO PEARL Covid-19 glossary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0B37C1-C23F-432B-CE93-C6FC12692949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18/31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98CB41-C20E-7506-266C-677659E1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53" y="1035873"/>
            <a:ext cx="2692094" cy="39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0" name="Google Shape;3440;p80"/>
          <p:cNvCxnSpPr>
            <a:cxnSpLocks/>
          </p:cNvCxnSpPr>
          <p:nvPr/>
        </p:nvCxnSpPr>
        <p:spPr>
          <a:xfrm>
            <a:off x="1133512" y="2614614"/>
            <a:ext cx="669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2" name="Google Shape;3442;p80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3" name="Google Shape;3443;p80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444" name="Google Shape;3444;p8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7" name="Google Shape;3447;p80"/>
          <p:cNvSpPr txBox="1">
            <a:spLocks noGrp="1"/>
          </p:cNvSpPr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WIPO PEARL Covid-19 glossary</a:t>
            </a:r>
            <a:endParaRPr dirty="0"/>
          </a:p>
        </p:txBody>
      </p:sp>
      <p:sp>
        <p:nvSpPr>
          <p:cNvPr id="3448" name="Google Shape;3448;p80"/>
          <p:cNvSpPr txBox="1"/>
          <p:nvPr/>
        </p:nvSpPr>
        <p:spPr>
          <a:xfrm>
            <a:off x="598424" y="2815556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Limpeza Geral</a:t>
            </a:r>
            <a:endParaRPr sz="2200">
              <a:solidFill>
                <a:schemeClr val="accent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50" name="Google Shape;3450;p80"/>
          <p:cNvSpPr txBox="1"/>
          <p:nvPr/>
        </p:nvSpPr>
        <p:spPr>
          <a:xfrm>
            <a:off x="1966127" y="1197602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Eliminação das tRADUÇÕES</a:t>
            </a:r>
            <a:endParaRPr sz="22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52" name="Google Shape;3452;p80"/>
          <p:cNvSpPr txBox="1"/>
          <p:nvPr/>
        </p:nvSpPr>
        <p:spPr>
          <a:xfrm>
            <a:off x="3361822" y="2815556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Eliminação</a:t>
            </a:r>
            <a:r>
              <a:rPr lang="en"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 de Casos específicos</a:t>
            </a:r>
            <a:endParaRPr sz="22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54" name="Google Shape;3454;p80"/>
          <p:cNvSpPr txBox="1"/>
          <p:nvPr/>
        </p:nvSpPr>
        <p:spPr>
          <a:xfrm>
            <a:off x="4753896" y="1533411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PT"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Obtenção das </a:t>
            </a:r>
            <a:r>
              <a:rPr lang="pt-PT" sz="2200" i="1" err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entries</a:t>
            </a:r>
            <a:endParaRPr sz="2200" i="1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456" name="Google Shape;3456;p80"/>
          <p:cNvCxnSpPr>
            <a:cxnSpLocks/>
            <a:stCxn id="3454" idx="0"/>
            <a:endCxn id="3454" idx="0"/>
          </p:cNvCxnSpPr>
          <p:nvPr/>
        </p:nvCxnSpPr>
        <p:spPr>
          <a:xfrm>
            <a:off x="5492796" y="1533411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785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7" name="Google Shape;3457;p80"/>
          <p:cNvCxnSpPr>
            <a:cxnSpLocks/>
            <a:stCxn id="3454" idx="0"/>
            <a:endCxn id="3454" idx="0"/>
          </p:cNvCxnSpPr>
          <p:nvPr/>
        </p:nvCxnSpPr>
        <p:spPr>
          <a:xfrm>
            <a:off x="5492796" y="1533411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785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1" name="Google Shape;3441;p80"/>
          <p:cNvSpPr/>
          <p:nvPr/>
        </p:nvSpPr>
        <p:spPr>
          <a:xfrm>
            <a:off x="1098582" y="2349985"/>
            <a:ext cx="421500" cy="421500"/>
          </a:xfrm>
          <a:prstGeom prst="cloud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58" name="Google Shape;3458;p80"/>
          <p:cNvSpPr/>
          <p:nvPr/>
        </p:nvSpPr>
        <p:spPr>
          <a:xfrm>
            <a:off x="2494277" y="2349985"/>
            <a:ext cx="421500" cy="421500"/>
          </a:xfrm>
          <a:prstGeom prst="cloud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/>
          </a:p>
        </p:txBody>
      </p:sp>
      <p:sp>
        <p:nvSpPr>
          <p:cNvPr id="3459" name="Google Shape;3459;p80"/>
          <p:cNvSpPr/>
          <p:nvPr/>
        </p:nvSpPr>
        <p:spPr>
          <a:xfrm>
            <a:off x="3889972" y="2349985"/>
            <a:ext cx="421500" cy="421500"/>
          </a:xfrm>
          <a:prstGeom prst="cloud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/>
          </a:p>
        </p:txBody>
      </p:sp>
      <p:sp>
        <p:nvSpPr>
          <p:cNvPr id="3460" name="Google Shape;3460;p80"/>
          <p:cNvSpPr/>
          <p:nvPr/>
        </p:nvSpPr>
        <p:spPr>
          <a:xfrm>
            <a:off x="5282046" y="2364666"/>
            <a:ext cx="421500" cy="421500"/>
          </a:xfrm>
          <a:prstGeom prst="cloud">
            <a:avLst/>
          </a:prstGeom>
          <a:solidFill>
            <a:schemeClr val="accent1"/>
          </a:solidFill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bg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461" name="Google Shape;3461;p80"/>
          <p:cNvSpPr txBox="1"/>
          <p:nvPr/>
        </p:nvSpPr>
        <p:spPr>
          <a:xfrm>
            <a:off x="5987635" y="2865618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PT" sz="22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Tradução</a:t>
            </a:r>
            <a:endParaRPr sz="22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463" name="Google Shape;3463;p80"/>
          <p:cNvCxnSpPr>
            <a:cxnSpLocks/>
          </p:cNvCxnSpPr>
          <p:nvPr/>
        </p:nvCxnSpPr>
        <p:spPr>
          <a:xfrm>
            <a:off x="6836929" y="2934007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785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4" name="Google Shape;3464;p80"/>
          <p:cNvCxnSpPr>
            <a:cxnSpLocks/>
          </p:cNvCxnSpPr>
          <p:nvPr/>
        </p:nvCxnSpPr>
        <p:spPr>
          <a:xfrm>
            <a:off x="6836929" y="2934007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785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5" name="Google Shape;3465;p80"/>
          <p:cNvSpPr/>
          <p:nvPr/>
        </p:nvSpPr>
        <p:spPr>
          <a:xfrm>
            <a:off x="6515785" y="2403863"/>
            <a:ext cx="421500" cy="421500"/>
          </a:xfrm>
          <a:prstGeom prst="cloud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bg2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0B37C1-C23F-432B-CE93-C6FC12692949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19/31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C1DDD7-FBFC-5CD9-7B70-1C7A5CAF6F88}"/>
              </a:ext>
            </a:extLst>
          </p:cNvPr>
          <p:cNvSpPr txBox="1"/>
          <p:nvPr/>
        </p:nvSpPr>
        <p:spPr>
          <a:xfrm>
            <a:off x="7723410" y="2236615"/>
            <a:ext cx="117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>
                <a:solidFill>
                  <a:schemeClr val="bg2"/>
                </a:solidFill>
                <a:latin typeface="Bebas Neue"/>
              </a:rPr>
              <a:t>Ficheiro 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4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4"/>
          <p:cNvSpPr/>
          <p:nvPr/>
        </p:nvSpPr>
        <p:spPr>
          <a:xfrm>
            <a:off x="7200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54"/>
          <p:cNvSpPr/>
          <p:nvPr/>
        </p:nvSpPr>
        <p:spPr>
          <a:xfrm>
            <a:off x="7200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54"/>
          <p:cNvSpPr txBox="1">
            <a:spLocks noGrp="1"/>
          </p:cNvSpPr>
          <p:nvPr>
            <p:ph type="subTitle" idx="1"/>
          </p:nvPr>
        </p:nvSpPr>
        <p:spPr>
          <a:xfrm>
            <a:off x="1826399" y="383481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J</a:t>
            </a:r>
            <a:r>
              <a:rPr lang="en">
                <a:solidFill>
                  <a:schemeClr val="accent5"/>
                </a:solidFill>
              </a:rPr>
              <a:t>unção dos docs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5" name="Google Shape;1455;p54"/>
          <p:cNvSpPr txBox="1">
            <a:spLocks noGrp="1"/>
          </p:cNvSpPr>
          <p:nvPr>
            <p:ph type="title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56" name="Google Shape;1456;p54"/>
          <p:cNvSpPr txBox="1">
            <a:spLocks noGrp="1"/>
          </p:cNvSpPr>
          <p:nvPr>
            <p:ph type="subTitle" idx="3"/>
          </p:nvPr>
        </p:nvSpPr>
        <p:spPr>
          <a:xfrm>
            <a:off x="6087799" y="382110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M</a:t>
            </a:r>
            <a:r>
              <a:rPr lang="en">
                <a:solidFill>
                  <a:schemeClr val="accent5"/>
                </a:solidFill>
              </a:rPr>
              <a:t>elhorias/conclusão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8" name="Google Shape;1458;p54"/>
          <p:cNvSpPr txBox="1">
            <a:spLocks noGrp="1"/>
          </p:cNvSpPr>
          <p:nvPr>
            <p:ph type="title" idx="15"/>
          </p:nvPr>
        </p:nvSpPr>
        <p:spPr>
          <a:xfrm>
            <a:off x="1477613" y="487354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459" name="Google Shape;1459;p54"/>
          <p:cNvSpPr txBox="1">
            <a:spLocks noGrp="1"/>
          </p:cNvSpPr>
          <p:nvPr>
            <p:ph type="subTitle" idx="6"/>
          </p:nvPr>
        </p:nvSpPr>
        <p:spPr>
          <a:xfrm>
            <a:off x="1826399" y="204517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INTRODUÇÃO + escolha dos documentos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61" name="Google Shape;1461;p54"/>
          <p:cNvSpPr txBox="1">
            <a:spLocks noGrp="1"/>
          </p:cNvSpPr>
          <p:nvPr>
            <p:ph type="title" idx="8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62" name="Google Shape;1462;p54"/>
          <p:cNvSpPr txBox="1">
            <a:spLocks noGrp="1"/>
          </p:cNvSpPr>
          <p:nvPr>
            <p:ph type="subTitle" idx="9"/>
          </p:nvPr>
        </p:nvSpPr>
        <p:spPr>
          <a:xfrm>
            <a:off x="6092999" y="210609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/>
                </a:solidFill>
              </a:rPr>
              <a:t>P</a:t>
            </a:r>
            <a:r>
              <a:rPr lang="en">
                <a:solidFill>
                  <a:schemeClr val="accent5"/>
                </a:solidFill>
              </a:rPr>
              <a:t>rocessamento dos docs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64" name="Google Shape;1464;p54"/>
          <p:cNvSpPr/>
          <p:nvPr/>
        </p:nvSpPr>
        <p:spPr>
          <a:xfrm>
            <a:off x="49866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54"/>
          <p:cNvSpPr/>
          <p:nvPr/>
        </p:nvSpPr>
        <p:spPr>
          <a:xfrm>
            <a:off x="49866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4"/>
          <p:cNvSpPr txBox="1">
            <a:spLocks noGrp="1"/>
          </p:cNvSpPr>
          <p:nvPr>
            <p:ph type="title" idx="5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467" name="Google Shape;1467;p54"/>
          <p:cNvSpPr txBox="1">
            <a:spLocks noGrp="1"/>
          </p:cNvSpPr>
          <p:nvPr>
            <p:ph type="title" idx="14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468" name="Google Shape;1468;p54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469" name="Google Shape;1469;p5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0899A3-A6E9-EE54-BC8E-E8B1BC6BBC77}"/>
              </a:ext>
            </a:extLst>
          </p:cNvPr>
          <p:cNvSpPr txBox="1"/>
          <p:nvPr/>
        </p:nvSpPr>
        <p:spPr>
          <a:xfrm>
            <a:off x="8684122" y="4875896"/>
            <a:ext cx="524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" grpId="0" build="p"/>
      <p:bldP spid="1464" grpId="0" animBg="1"/>
      <p:bldP spid="14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0;p81">
            <a:extLst>
              <a:ext uri="{FF2B5EF4-FFF2-40B4-BE49-F238E27FC236}">
                <a16:creationId xmlns:a16="http://schemas.microsoft.com/office/drawing/2014/main" id="{090E4563-AFEB-5465-5DD6-C743724CB36B}"/>
              </a:ext>
            </a:extLst>
          </p:cNvPr>
          <p:cNvSpPr/>
          <p:nvPr/>
        </p:nvSpPr>
        <p:spPr>
          <a:xfrm>
            <a:off x="1147799" y="1376460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433162" y="2536030"/>
            <a:ext cx="2337186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 geral</a:t>
            </a:r>
            <a:endParaRPr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147799" y="1153213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</a:t>
            </a:r>
            <a:endParaRPr sz="4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9326B2-574E-7515-D3E7-DD6EBCAB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60" y="1301488"/>
            <a:ext cx="4351250" cy="25405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24FA9D-1A34-F089-C1A8-C233BB534DF9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20/31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B18DBC-C2AB-7A92-37C2-64444B74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38" y="1471611"/>
            <a:ext cx="5302226" cy="21288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577497-B2BB-A2D9-E9FB-9586304E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776" y="1931334"/>
            <a:ext cx="5759730" cy="12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71" grpId="0"/>
      <p:bldP spid="34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70;p81">
            <a:extLst>
              <a:ext uri="{FF2B5EF4-FFF2-40B4-BE49-F238E27FC236}">
                <a16:creationId xmlns:a16="http://schemas.microsoft.com/office/drawing/2014/main" id="{EAB29F6C-2227-C256-E02A-9F6AF449AC83}"/>
              </a:ext>
            </a:extLst>
          </p:cNvPr>
          <p:cNvSpPr/>
          <p:nvPr/>
        </p:nvSpPr>
        <p:spPr>
          <a:xfrm>
            <a:off x="1147797" y="1331812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845909" y="2394961"/>
            <a:ext cx="1552801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/>
              <a:t>E</a:t>
            </a:r>
            <a:r>
              <a:rPr lang="en" sz="3200"/>
              <a:t>liminação das Traduções</a:t>
            </a:r>
            <a:endParaRPr sz="3200"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147797" y="1108565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</a:t>
            </a:r>
            <a:endParaRPr sz="40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E50D21-89C3-87BB-42E6-60E916E0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23" y="1574234"/>
            <a:ext cx="5889447" cy="1995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EE363B-C04B-1C63-DEB1-1CF4762789D1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21/31</a:t>
            </a:r>
          </a:p>
        </p:txBody>
      </p:sp>
    </p:spTree>
    <p:extLst>
      <p:ext uri="{BB962C8B-B14F-4D97-AF65-F5344CB8AC3E}">
        <p14:creationId xmlns:p14="http://schemas.microsoft.com/office/powerpoint/2010/main" val="34225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71" grpId="0"/>
      <p:bldP spid="34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70;p81">
            <a:extLst>
              <a:ext uri="{FF2B5EF4-FFF2-40B4-BE49-F238E27FC236}">
                <a16:creationId xmlns:a16="http://schemas.microsoft.com/office/drawing/2014/main" id="{EAB29F6C-2227-C256-E02A-9F6AF449AC83}"/>
              </a:ext>
            </a:extLst>
          </p:cNvPr>
          <p:cNvSpPr/>
          <p:nvPr/>
        </p:nvSpPr>
        <p:spPr>
          <a:xfrm>
            <a:off x="1147798" y="1405036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832497" y="2466389"/>
            <a:ext cx="1552801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/>
              <a:t>E</a:t>
            </a:r>
            <a:r>
              <a:rPr lang="en" sz="3200"/>
              <a:t>liminação de Casos Específicos</a:t>
            </a:r>
            <a:endParaRPr sz="3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C29523-7EB9-0181-1542-8DBF02AD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85" y="1377526"/>
            <a:ext cx="6078306" cy="2557463"/>
          </a:xfrm>
          <a:prstGeom prst="rect">
            <a:avLst/>
          </a:prstGeom>
        </p:spPr>
      </p:pic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147798" y="1203221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</a:t>
            </a:r>
            <a:endParaRPr sz="40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D8B80C-ADA4-A955-7D79-596DEACD1325}"/>
              </a:ext>
            </a:extLst>
          </p:cNvPr>
          <p:cNvSpPr txBox="1"/>
          <p:nvPr/>
        </p:nvSpPr>
        <p:spPr>
          <a:xfrm>
            <a:off x="8622506" y="4908553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22/31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6EBB48-F6B0-D2CB-80EB-A0B98F46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12" y="2051473"/>
            <a:ext cx="6237962" cy="1040554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1EAFEF-FA33-F5C4-C10D-199A94CE11D5}"/>
              </a:ext>
            </a:extLst>
          </p:cNvPr>
          <p:cNvSpPr/>
          <p:nvPr/>
        </p:nvSpPr>
        <p:spPr>
          <a:xfrm>
            <a:off x="5064925" y="2045197"/>
            <a:ext cx="671513" cy="18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0022BFC-B5CE-4458-37D0-3F2CE0948854}"/>
              </a:ext>
            </a:extLst>
          </p:cNvPr>
          <p:cNvSpPr/>
          <p:nvPr/>
        </p:nvSpPr>
        <p:spPr>
          <a:xfrm>
            <a:off x="4707729" y="2558040"/>
            <a:ext cx="1643065" cy="18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7BF4D51-0818-78E8-F093-B7FA5F2FD2C9}"/>
              </a:ext>
            </a:extLst>
          </p:cNvPr>
          <p:cNvSpPr/>
          <p:nvPr/>
        </p:nvSpPr>
        <p:spPr>
          <a:xfrm>
            <a:off x="2735899" y="2452779"/>
            <a:ext cx="1071563" cy="1350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E94DB68-7FA8-825C-EB09-7BAE23CAA806}"/>
              </a:ext>
            </a:extLst>
          </p:cNvPr>
          <p:cNvSpPr/>
          <p:nvPr/>
        </p:nvSpPr>
        <p:spPr>
          <a:xfrm>
            <a:off x="8260443" y="2305096"/>
            <a:ext cx="407193" cy="18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9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71" grpId="0"/>
      <p:bldP spid="3473" grpId="0"/>
      <p:bldP spid="10" grpId="0" animBg="1"/>
      <p:bldP spid="11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70;p81">
            <a:extLst>
              <a:ext uri="{FF2B5EF4-FFF2-40B4-BE49-F238E27FC236}">
                <a16:creationId xmlns:a16="http://schemas.microsoft.com/office/drawing/2014/main" id="{EAB29F6C-2227-C256-E02A-9F6AF449AC83}"/>
              </a:ext>
            </a:extLst>
          </p:cNvPr>
          <p:cNvSpPr/>
          <p:nvPr/>
        </p:nvSpPr>
        <p:spPr>
          <a:xfrm>
            <a:off x="4110900" y="612080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3795600" y="1616067"/>
            <a:ext cx="1552801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PT" sz="3200"/>
              <a:t>Obtenção das </a:t>
            </a:r>
            <a:r>
              <a:rPr lang="pt-PT" sz="3200" i="1" err="1"/>
              <a:t>entries</a:t>
            </a:r>
            <a:endParaRPr sz="3200"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4110900" y="388833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4</a:t>
            </a:r>
            <a:endParaRPr sz="40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10E4F0-0605-718E-EB42-38BF47B81E77}"/>
              </a:ext>
            </a:extLst>
          </p:cNvPr>
          <p:cNvSpPr txBox="1"/>
          <p:nvPr/>
        </p:nvSpPr>
        <p:spPr>
          <a:xfrm>
            <a:off x="8622506" y="4908553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>
                <a:latin typeface="Quicksand" panose="020B0604020202020204" charset="0"/>
              </a:rPr>
              <a:t>23/31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48532D-5146-1D87-644D-776FB782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53" y="2824834"/>
            <a:ext cx="7150894" cy="1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71" grpId="0"/>
      <p:bldP spid="34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70;p81">
            <a:extLst>
              <a:ext uri="{FF2B5EF4-FFF2-40B4-BE49-F238E27FC236}">
                <a16:creationId xmlns:a16="http://schemas.microsoft.com/office/drawing/2014/main" id="{EAB29F6C-2227-C256-E02A-9F6AF449AC83}"/>
              </a:ext>
            </a:extLst>
          </p:cNvPr>
          <p:cNvSpPr/>
          <p:nvPr/>
        </p:nvSpPr>
        <p:spPr>
          <a:xfrm>
            <a:off x="4033872" y="892237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3718572" y="1991847"/>
            <a:ext cx="1552801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/>
              <a:t>Tradução</a:t>
            </a:r>
            <a:endParaRPr sz="3200"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4033872" y="668990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5</a:t>
            </a:r>
            <a:endParaRPr sz="40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DD7A69-2B06-9254-F359-08654966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2732704"/>
            <a:ext cx="7543800" cy="11315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E8A771-42F5-AC85-8431-AF6233733653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24/31</a:t>
            </a:r>
          </a:p>
        </p:txBody>
      </p:sp>
    </p:spTree>
    <p:extLst>
      <p:ext uri="{BB962C8B-B14F-4D97-AF65-F5344CB8AC3E}">
        <p14:creationId xmlns:p14="http://schemas.microsoft.com/office/powerpoint/2010/main" val="62243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71" grpId="0"/>
      <p:bldP spid="34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p80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3" name="Google Shape;3443;p80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444" name="Google Shape;3444;p8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7" name="Google Shape;3447;p80"/>
          <p:cNvSpPr txBox="1">
            <a:spLocks noGrp="1"/>
          </p:cNvSpPr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85365B-03F0-0DD3-6B0E-F595FEC2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8" y="1289831"/>
            <a:ext cx="7726441" cy="2961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B0C11F-03A5-DA03-1C91-C676F48F622B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25/31</a:t>
            </a:r>
          </a:p>
        </p:txBody>
      </p:sp>
    </p:spTree>
    <p:extLst>
      <p:ext uri="{BB962C8B-B14F-4D97-AF65-F5344CB8AC3E}">
        <p14:creationId xmlns:p14="http://schemas.microsoft.com/office/powerpoint/2010/main" val="27342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0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60"/>
          <p:cNvSpPr txBox="1">
            <a:spLocks noGrp="1"/>
          </p:cNvSpPr>
          <p:nvPr>
            <p:ph type="title"/>
          </p:nvPr>
        </p:nvSpPr>
        <p:spPr>
          <a:xfrm>
            <a:off x="732301" y="2433275"/>
            <a:ext cx="2729400" cy="12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solidFill>
                  <a:schemeClr val="lt2"/>
                </a:solidFill>
              </a:rPr>
              <a:t>junção</a:t>
            </a:r>
            <a:endParaRPr sz="9100">
              <a:solidFill>
                <a:schemeClr val="lt2"/>
              </a:solidFill>
            </a:endParaRPr>
          </a:p>
        </p:txBody>
      </p:sp>
      <p:sp>
        <p:nvSpPr>
          <p:cNvPr id="1678" name="Google Shape;1678;p60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79" name="Google Shape;1679;p60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1680" name="Google Shape;1680;p60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1681" name="Google Shape;1681;p60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0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0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0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0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0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0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0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0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0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0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0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0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0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0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0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0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0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0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0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0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0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0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0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0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0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0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0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60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0" name="Google Shape;1710;p60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1711" name="Google Shape;1711;p60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60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60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4" name="Google Shape;1714;p60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1715" name="Google Shape;1715;p60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60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60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8" name="Google Shape;1718;p60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9" name="Google Shape;1719;p60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1720" name="Google Shape;1720;p60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0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60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60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1738" name="Google Shape;1738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0" name="Google Shape;1740;p60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1741" name="Google Shape;1741;p60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60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60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60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60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60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60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60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60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60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60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60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60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60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60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60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60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60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60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60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60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0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0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60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60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60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60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0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0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60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60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60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60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0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0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60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60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60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60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60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60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0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0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0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0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0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0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0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0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0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0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0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0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0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0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0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0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0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0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0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0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0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0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0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0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0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0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8" name="Google Shape;1808;p60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60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1813" name="Google Shape;1813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15" name="Google Shape;1815;p60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6" name="Google Shape;1816;p60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7" name="Google Shape;1817;p60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1818" name="Google Shape;1818;p60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9" name="Google Shape;1819;p60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1821" name="Google Shape;1821;p60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4" name="Google Shape;1824;p60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1825" name="Google Shape;1825;p60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60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60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8" name="Google Shape;1828;p60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9" name="Google Shape;1829;p60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830" name="Google Shape;1830;p60"/>
          <p:cNvGrpSpPr/>
          <p:nvPr/>
        </p:nvGrpSpPr>
        <p:grpSpPr>
          <a:xfrm>
            <a:off x="2241200" y="496500"/>
            <a:ext cx="6177600" cy="469800"/>
            <a:chOff x="2241200" y="496500"/>
            <a:chExt cx="6177600" cy="469800"/>
          </a:xfrm>
        </p:grpSpPr>
        <p:sp>
          <p:nvSpPr>
            <p:cNvPr id="1831" name="Google Shape;1831;p60"/>
            <p:cNvSpPr/>
            <p:nvPr/>
          </p:nvSpPr>
          <p:spPr>
            <a:xfrm>
              <a:off x="2241200" y="496500"/>
              <a:ext cx="61776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60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33" name="Google Shape;1833;p60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0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0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75222A-FD5A-15AA-152E-9DF22DB8F889}"/>
              </a:ext>
            </a:extLst>
          </p:cNvPr>
          <p:cNvSpPr txBox="1"/>
          <p:nvPr/>
        </p:nvSpPr>
        <p:spPr>
          <a:xfrm>
            <a:off x="8622506" y="4908553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26/31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" grpId="0" animBg="1"/>
      <p:bldP spid="1676" grpId="0"/>
      <p:bldP spid="16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65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65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035" name="Google Shape;2035;p6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6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INTERSEÇÕES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9" name="Google Shape;2039;p65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2273589" y="3334715"/>
                <a:ext cx="1922100" cy="3621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/>
                <a:r>
                  <a:rPr lang="pt-PT">
                    <a:solidFill>
                      <a:schemeClr val="bg2"/>
                    </a:solidFill>
                  </a:rPr>
                  <a:t>EXP POP </a:t>
                </a:r>
                <a14:m>
                  <m:oMath xmlns:m="http://schemas.openxmlformats.org/officeDocument/2006/math">
                    <m:r>
                      <a:rPr lang="pt-PT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pt-PT">
                    <a:solidFill>
                      <a:schemeClr val="bg2"/>
                    </a:solidFill>
                  </a:rPr>
                  <a:t> COVID</a:t>
                </a:r>
              </a:p>
            </p:txBody>
          </p:sp>
        </mc:Choice>
        <mc:Fallback xmlns="">
          <p:sp>
            <p:nvSpPr>
              <p:cNvPr id="2039" name="Google Shape;2039;p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2273589" y="3334715"/>
                <a:ext cx="1922100" cy="362100"/>
              </a:xfrm>
              <a:prstGeom prst="rect">
                <a:avLst/>
              </a:prstGeom>
              <a:blipFill>
                <a:blip r:embed="rId3"/>
                <a:stretch>
                  <a:fillRect l="-8889" t="-22034" b="-4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0" name="Google Shape;2040;p65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273597" y="1572878"/>
                <a:ext cx="1922100" cy="3621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>
                    <a:solidFill>
                      <a:schemeClr val="bg2"/>
                    </a:solidFill>
                  </a:rPr>
                  <a:t>EXP POP </a:t>
                </a:r>
                <a14:m>
                  <m:oMath xmlns:m="http://schemas.openxmlformats.org/officeDocument/2006/math">
                    <m:r>
                      <a:rPr lang="pt-PT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pt-PT">
                    <a:solidFill>
                      <a:schemeClr val="bg2"/>
                    </a:solidFill>
                  </a:rPr>
                  <a:t> </a:t>
                </a:r>
                <a:r>
                  <a:rPr lang="pt-PT" err="1">
                    <a:solidFill>
                      <a:schemeClr val="bg2"/>
                    </a:solidFill>
                  </a:rPr>
                  <a:t>Pt_EN_ES</a:t>
                </a:r>
                <a:endParaRPr lang="pt-PT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040" name="Google Shape;2040;p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73597" y="1572878"/>
                <a:ext cx="1922100" cy="362100"/>
              </a:xfrm>
              <a:prstGeom prst="rect">
                <a:avLst/>
              </a:prstGeom>
              <a:blipFill>
                <a:blip r:embed="rId4"/>
                <a:stretch>
                  <a:fillRect l="-8889" t="-22034" r="-3175" b="-4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1" name="Google Shape;2041;p65"/>
          <p:cNvSpPr txBox="1">
            <a:spLocks noGrp="1"/>
          </p:cNvSpPr>
          <p:nvPr>
            <p:ph type="subTitle" idx="2"/>
          </p:nvPr>
        </p:nvSpPr>
        <p:spPr>
          <a:xfrm>
            <a:off x="2273597" y="1966478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635 termos comuns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2" name="Google Shape;2042;p65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5805502" y="1572879"/>
                <a:ext cx="1922100" cy="3621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/>
                <a:r>
                  <a:rPr lang="pt-PT">
                    <a:solidFill>
                      <a:schemeClr val="bg2"/>
                    </a:solidFill>
                  </a:rPr>
                  <a:t>PT_EN_ES </a:t>
                </a:r>
                <a14:m>
                  <m:oMath xmlns:m="http://schemas.openxmlformats.org/officeDocument/2006/math">
                    <m:r>
                      <a:rPr lang="pt-PT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pt-PT">
                    <a:solidFill>
                      <a:schemeClr val="bg2"/>
                    </a:solidFill>
                  </a:rPr>
                  <a:t> COVID</a:t>
                </a:r>
              </a:p>
            </p:txBody>
          </p:sp>
        </mc:Choice>
        <mc:Fallback xmlns="">
          <p:sp>
            <p:nvSpPr>
              <p:cNvPr id="2042" name="Google Shape;2042;p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5805502" y="1572879"/>
                <a:ext cx="1922100" cy="362100"/>
              </a:xfrm>
              <a:prstGeom prst="rect">
                <a:avLst/>
              </a:prstGeom>
              <a:blipFill>
                <a:blip r:embed="rId5"/>
                <a:stretch>
                  <a:fillRect l="-8861" t="-22034" b="-4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3" name="Google Shape;2043;p65"/>
          <p:cNvSpPr txBox="1">
            <a:spLocks noGrp="1"/>
          </p:cNvSpPr>
          <p:nvPr>
            <p:ph type="subTitle" idx="4"/>
          </p:nvPr>
        </p:nvSpPr>
        <p:spPr>
          <a:xfrm>
            <a:off x="5805502" y="1966479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 termos comuns</a:t>
            </a:r>
            <a:endParaRPr/>
          </a:p>
        </p:txBody>
      </p:sp>
      <p:sp>
        <p:nvSpPr>
          <p:cNvPr id="2044" name="Google Shape;2044;p65"/>
          <p:cNvSpPr txBox="1">
            <a:spLocks noGrp="1"/>
          </p:cNvSpPr>
          <p:nvPr>
            <p:ph type="subTitle" idx="6"/>
          </p:nvPr>
        </p:nvSpPr>
        <p:spPr>
          <a:xfrm>
            <a:off x="2273599" y="3740507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termos comuns</a:t>
            </a:r>
            <a:endParaRPr/>
          </a:p>
        </p:txBody>
      </p:sp>
      <p:sp>
        <p:nvSpPr>
          <p:cNvPr id="2045" name="Google Shape;2045;p65"/>
          <p:cNvSpPr txBox="1">
            <a:spLocks noGrp="1"/>
          </p:cNvSpPr>
          <p:nvPr>
            <p:ph type="subTitle" idx="7"/>
          </p:nvPr>
        </p:nvSpPr>
        <p:spPr>
          <a:xfrm>
            <a:off x="5791205" y="3349001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DOS 3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2046" name="Google Shape;2046;p65"/>
          <p:cNvSpPr txBox="1">
            <a:spLocks noGrp="1"/>
          </p:cNvSpPr>
          <p:nvPr>
            <p:ph type="subTitle" idx="8"/>
          </p:nvPr>
        </p:nvSpPr>
        <p:spPr>
          <a:xfrm>
            <a:off x="5755578" y="3729713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termos comuns</a:t>
            </a:r>
            <a:endParaRPr/>
          </a:p>
        </p:txBody>
      </p:sp>
      <p:sp>
        <p:nvSpPr>
          <p:cNvPr id="2047" name="Google Shape;2047;p65"/>
          <p:cNvSpPr/>
          <p:nvPr/>
        </p:nvSpPr>
        <p:spPr>
          <a:xfrm>
            <a:off x="1284342" y="3236825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65"/>
          <p:cNvSpPr/>
          <p:nvPr/>
        </p:nvSpPr>
        <p:spPr>
          <a:xfrm>
            <a:off x="1284492" y="1487150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65"/>
          <p:cNvSpPr/>
          <p:nvPr/>
        </p:nvSpPr>
        <p:spPr>
          <a:xfrm>
            <a:off x="4815224" y="3236825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Narração com preenchimento sólido">
            <a:extLst>
              <a:ext uri="{FF2B5EF4-FFF2-40B4-BE49-F238E27FC236}">
                <a16:creationId xmlns:a16="http://schemas.microsoft.com/office/drawing/2014/main" id="{DD6CA7B7-0485-0AC9-893F-29B217DB7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4074" y="1579585"/>
            <a:ext cx="582308" cy="582308"/>
          </a:xfrm>
          <a:prstGeom prst="rect">
            <a:avLst/>
          </a:prstGeom>
        </p:spPr>
      </p:pic>
      <p:pic>
        <p:nvPicPr>
          <p:cNvPr id="5" name="Gráfico 4" descr="Narração com preenchimento sólido">
            <a:extLst>
              <a:ext uri="{FF2B5EF4-FFF2-40B4-BE49-F238E27FC236}">
                <a16:creationId xmlns:a16="http://schemas.microsoft.com/office/drawing/2014/main" id="{5B1373FE-AB36-BCCE-7045-8D0CE64C1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750" y="3331842"/>
            <a:ext cx="582308" cy="582308"/>
          </a:xfrm>
          <a:prstGeom prst="rect">
            <a:avLst/>
          </a:prstGeom>
        </p:spPr>
      </p:pic>
      <p:sp>
        <p:nvSpPr>
          <p:cNvPr id="7" name="Google Shape;2050;p65">
            <a:extLst>
              <a:ext uri="{FF2B5EF4-FFF2-40B4-BE49-F238E27FC236}">
                <a16:creationId xmlns:a16="http://schemas.microsoft.com/office/drawing/2014/main" id="{31749121-8DC4-895E-F672-85EC460C58B7}"/>
              </a:ext>
            </a:extLst>
          </p:cNvPr>
          <p:cNvSpPr/>
          <p:nvPr/>
        </p:nvSpPr>
        <p:spPr>
          <a:xfrm>
            <a:off x="4805425" y="1487150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áfico 7" descr="Narração com preenchimento sólido">
            <a:extLst>
              <a:ext uri="{FF2B5EF4-FFF2-40B4-BE49-F238E27FC236}">
                <a16:creationId xmlns:a16="http://schemas.microsoft.com/office/drawing/2014/main" id="{C46A0344-249B-AF84-20AE-5EB3AD105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6071" y="1572878"/>
            <a:ext cx="582308" cy="582308"/>
          </a:xfrm>
          <a:prstGeom prst="rect">
            <a:avLst/>
          </a:prstGeom>
        </p:spPr>
      </p:pic>
      <p:pic>
        <p:nvPicPr>
          <p:cNvPr id="9" name="Gráfico 8" descr="Narração com preenchimento sólido">
            <a:extLst>
              <a:ext uri="{FF2B5EF4-FFF2-40B4-BE49-F238E27FC236}">
                <a16:creationId xmlns:a16="http://schemas.microsoft.com/office/drawing/2014/main" id="{D92DA38C-AA13-5B6C-4B96-192FF0E4C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6071" y="3302708"/>
            <a:ext cx="582308" cy="58230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6AD234E-B061-2695-A2BF-57C257D9BCDF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28/31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9" grpId="0" build="p"/>
      <p:bldP spid="2040" grpId="0" build="p"/>
      <p:bldP spid="2041" grpId="0" build="p"/>
      <p:bldP spid="2042" grpId="0" build="p"/>
      <p:bldP spid="2043" grpId="0" build="p"/>
      <p:bldP spid="2044" grpId="0" build="p"/>
      <p:bldP spid="2045" grpId="0" build="p"/>
      <p:bldP spid="2046" grpId="0" build="p"/>
      <p:bldP spid="2047" grpId="0" animBg="1"/>
      <p:bldP spid="2048" grpId="0" animBg="1"/>
      <p:bldP spid="2049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82"/>
          <p:cNvSpPr txBox="1">
            <a:spLocks noGrp="1"/>
          </p:cNvSpPr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0" name="Google Shape;3480;p8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566799" y="1496667"/>
                <a:ext cx="3211251" cy="374224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>
                    <a:solidFill>
                      <a:schemeClr val="bg2"/>
                    </a:solidFill>
                  </a:rPr>
                  <a:t>Tendo em conta os resultados das interseções apresentadas, a combinação final que se resolveu fazer foi a seguinte: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PT">
                  <a:solidFill>
                    <a:schemeClr val="bg2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>
                    <a:solidFill>
                      <a:schemeClr val="bg2"/>
                    </a:solidFill>
                  </a:rPr>
                  <a:t>( </a:t>
                </a:r>
                <a:r>
                  <a:rPr lang="pt-PT" i="1">
                    <a:solidFill>
                      <a:schemeClr val="bg2"/>
                    </a:solidFill>
                  </a:rPr>
                  <a:t>EXP POP </a:t>
                </a:r>
                <a14:m>
                  <m:oMath xmlns:m="http://schemas.openxmlformats.org/officeDocument/2006/math">
                    <m:r>
                      <a:rPr lang="pt-PT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pt-PT">
                    <a:solidFill>
                      <a:schemeClr val="bg2"/>
                    </a:solidFill>
                  </a:rPr>
                  <a:t> </a:t>
                </a:r>
                <a:r>
                  <a:rPr lang="pt-PT" i="1">
                    <a:solidFill>
                      <a:schemeClr val="bg2"/>
                    </a:solidFill>
                  </a:rPr>
                  <a:t>PT_EN_ES </a:t>
                </a:r>
                <a:r>
                  <a:rPr lang="pt-PT">
                    <a:solidFill>
                      <a:schemeClr val="bg2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pt-PT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PT">
                    <a:solidFill>
                      <a:schemeClr val="bg2"/>
                    </a:solidFill>
                  </a:rPr>
                  <a:t> </a:t>
                </a:r>
                <a:r>
                  <a:rPr lang="pt-PT" i="1">
                    <a:solidFill>
                      <a:schemeClr val="bg2"/>
                    </a:solidFill>
                  </a:rPr>
                  <a:t>COVID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PT" i="1">
                  <a:solidFill>
                    <a:schemeClr val="bg2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>
                    <a:solidFill>
                      <a:schemeClr val="bg2"/>
                    </a:solidFill>
                  </a:rPr>
                  <a:t>Da qual resultaram: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PT">
                  <a:solidFill>
                    <a:schemeClr val="bg2"/>
                  </a:solidFill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t-PT" b="1">
                    <a:solidFill>
                      <a:schemeClr val="bg2"/>
                    </a:solidFill>
                  </a:rPr>
                  <a:t>773 termos </a:t>
                </a:r>
                <a:r>
                  <a:rPr lang="pt-PT">
                    <a:solidFill>
                      <a:schemeClr val="bg2"/>
                    </a:solidFill>
                  </a:rPr>
                  <a:t>separados em: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sz="1400">
                    <a:solidFill>
                      <a:schemeClr val="bg2"/>
                    </a:solidFill>
                  </a:rPr>
                  <a:t>termos comuns aos 3 dicionários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sz="1400">
                    <a:solidFill>
                      <a:schemeClr val="bg2"/>
                    </a:solidFill>
                  </a:rPr>
                  <a:t>Termos comuns aos 2 primeiros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sz="1400">
                    <a:solidFill>
                      <a:schemeClr val="bg2"/>
                    </a:solidFill>
                  </a:rPr>
                  <a:t>Termos não comuns do terceiro</a:t>
                </a:r>
              </a:p>
            </p:txBody>
          </p:sp>
        </mc:Choice>
        <mc:Fallback xmlns="">
          <p:sp>
            <p:nvSpPr>
              <p:cNvPr id="3480" name="Google Shape;3480;p8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66799" y="1496667"/>
                <a:ext cx="3211251" cy="3742246"/>
              </a:xfrm>
              <a:prstGeom prst="rect">
                <a:avLst/>
              </a:prstGeom>
              <a:blipFill>
                <a:blip r:embed="rId3"/>
                <a:stretch>
                  <a:fillRect l="-5313" t="-1794" r="-3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" name="Google Shape;3481;p82"/>
          <p:cNvSpPr txBox="1">
            <a:spLocks noGrp="1"/>
          </p:cNvSpPr>
          <p:nvPr>
            <p:ph type="title" idx="2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499" name="Google Shape;6710;p114">
            <a:extLst>
              <a:ext uri="{FF2B5EF4-FFF2-40B4-BE49-F238E27FC236}">
                <a16:creationId xmlns:a16="http://schemas.microsoft.com/office/drawing/2014/main" id="{695903C4-8270-2B55-F6DA-DB1EB43D238D}"/>
              </a:ext>
            </a:extLst>
          </p:cNvPr>
          <p:cNvGrpSpPr/>
          <p:nvPr/>
        </p:nvGrpSpPr>
        <p:grpSpPr>
          <a:xfrm>
            <a:off x="805275" y="1691674"/>
            <a:ext cx="3099125" cy="2683225"/>
            <a:chOff x="5324875" y="1920275"/>
            <a:chExt cx="3099125" cy="2683225"/>
          </a:xfrm>
        </p:grpSpPr>
        <p:sp>
          <p:nvSpPr>
            <p:cNvPr id="3500" name="Google Shape;6711;p114">
              <a:extLst>
                <a:ext uri="{FF2B5EF4-FFF2-40B4-BE49-F238E27FC236}">
                  <a16:creationId xmlns:a16="http://schemas.microsoft.com/office/drawing/2014/main" id="{945771C7-3998-2B60-BBF8-6529B3682745}"/>
                </a:ext>
              </a:extLst>
            </p:cNvPr>
            <p:cNvSpPr/>
            <p:nvPr/>
          </p:nvSpPr>
          <p:spPr>
            <a:xfrm>
              <a:off x="5458400" y="3685825"/>
              <a:ext cx="279625" cy="532975"/>
            </a:xfrm>
            <a:custGeom>
              <a:avLst/>
              <a:gdLst/>
              <a:ahLst/>
              <a:cxnLst/>
              <a:rect l="l" t="t" r="r" b="b"/>
              <a:pathLst>
                <a:path w="11185" h="21319" extrusionOk="0">
                  <a:moveTo>
                    <a:pt x="3995" y="0"/>
                  </a:moveTo>
                  <a:cubicBezTo>
                    <a:pt x="0" y="13444"/>
                    <a:pt x="3287" y="21319"/>
                    <a:pt x="3287" y="21319"/>
                  </a:cubicBezTo>
                  <a:lnTo>
                    <a:pt x="11185" y="21319"/>
                  </a:lnTo>
                  <a:cubicBezTo>
                    <a:pt x="9747" y="9564"/>
                    <a:pt x="3995" y="0"/>
                    <a:pt x="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6712;p114">
              <a:extLst>
                <a:ext uri="{FF2B5EF4-FFF2-40B4-BE49-F238E27FC236}">
                  <a16:creationId xmlns:a16="http://schemas.microsoft.com/office/drawing/2014/main" id="{CE4BF1CF-FF61-A62E-AC42-CC48BD6DC3B2}"/>
                </a:ext>
              </a:extLst>
            </p:cNvPr>
            <p:cNvSpPr/>
            <p:nvPr/>
          </p:nvSpPr>
          <p:spPr>
            <a:xfrm>
              <a:off x="5446400" y="4005950"/>
              <a:ext cx="183775" cy="212850"/>
            </a:xfrm>
            <a:custGeom>
              <a:avLst/>
              <a:gdLst/>
              <a:ahLst/>
              <a:cxnLst/>
              <a:rect l="l" t="t" r="r" b="b"/>
              <a:pathLst>
                <a:path w="7351" h="8514" extrusionOk="0">
                  <a:moveTo>
                    <a:pt x="1" y="0"/>
                  </a:moveTo>
                  <a:lnTo>
                    <a:pt x="1" y="0"/>
                  </a:lnTo>
                  <a:cubicBezTo>
                    <a:pt x="1576" y="2853"/>
                    <a:pt x="2717" y="5706"/>
                    <a:pt x="2489" y="8514"/>
                  </a:cubicBezTo>
                  <a:lnTo>
                    <a:pt x="7351" y="8514"/>
                  </a:lnTo>
                  <a:cubicBezTo>
                    <a:pt x="5935" y="4999"/>
                    <a:pt x="3356" y="226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6713;p114">
              <a:extLst>
                <a:ext uri="{FF2B5EF4-FFF2-40B4-BE49-F238E27FC236}">
                  <a16:creationId xmlns:a16="http://schemas.microsoft.com/office/drawing/2014/main" id="{372AD09F-5299-F423-ED04-2E468C32C775}"/>
                </a:ext>
              </a:extLst>
            </p:cNvPr>
            <p:cNvSpPr/>
            <p:nvPr/>
          </p:nvSpPr>
          <p:spPr>
            <a:xfrm>
              <a:off x="5655250" y="3810225"/>
              <a:ext cx="142700" cy="408575"/>
            </a:xfrm>
            <a:custGeom>
              <a:avLst/>
              <a:gdLst/>
              <a:ahLst/>
              <a:cxnLst/>
              <a:rect l="l" t="t" r="r" b="b"/>
              <a:pathLst>
                <a:path w="5708" h="16343" extrusionOk="0">
                  <a:moveTo>
                    <a:pt x="5707" y="0"/>
                  </a:moveTo>
                  <a:lnTo>
                    <a:pt x="5707" y="0"/>
                  </a:lnTo>
                  <a:cubicBezTo>
                    <a:pt x="3014" y="3858"/>
                    <a:pt x="1" y="11550"/>
                    <a:pt x="47" y="16343"/>
                  </a:cubicBezTo>
                  <a:lnTo>
                    <a:pt x="4840" y="16343"/>
                  </a:lnTo>
                  <a:lnTo>
                    <a:pt x="57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6714;p114">
              <a:extLst>
                <a:ext uri="{FF2B5EF4-FFF2-40B4-BE49-F238E27FC236}">
                  <a16:creationId xmlns:a16="http://schemas.microsoft.com/office/drawing/2014/main" id="{CDC3EE3C-590B-D299-357F-46EB8E76DE70}"/>
                </a:ext>
              </a:extLst>
            </p:cNvPr>
            <p:cNvSpPr/>
            <p:nvPr/>
          </p:nvSpPr>
          <p:spPr>
            <a:xfrm>
              <a:off x="5324875" y="4102900"/>
              <a:ext cx="254525" cy="115900"/>
            </a:xfrm>
            <a:custGeom>
              <a:avLst/>
              <a:gdLst/>
              <a:ahLst/>
              <a:cxnLst/>
              <a:rect l="l" t="t" r="r" b="b"/>
              <a:pathLst>
                <a:path w="10181" h="4636" extrusionOk="0">
                  <a:moveTo>
                    <a:pt x="3293" y="0"/>
                  </a:moveTo>
                  <a:cubicBezTo>
                    <a:pt x="1424" y="0"/>
                    <a:pt x="0" y="619"/>
                    <a:pt x="0" y="619"/>
                  </a:cubicBezTo>
                  <a:cubicBezTo>
                    <a:pt x="4360" y="1121"/>
                    <a:pt x="6574" y="4636"/>
                    <a:pt x="6574" y="4636"/>
                  </a:cubicBezTo>
                  <a:lnTo>
                    <a:pt x="10180" y="4636"/>
                  </a:lnTo>
                  <a:cubicBezTo>
                    <a:pt x="8338" y="865"/>
                    <a:pt x="550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6715;p114">
              <a:extLst>
                <a:ext uri="{FF2B5EF4-FFF2-40B4-BE49-F238E27FC236}">
                  <a16:creationId xmlns:a16="http://schemas.microsoft.com/office/drawing/2014/main" id="{A8ABA161-08C8-C707-98AC-C6DE865F59F0}"/>
                </a:ext>
              </a:extLst>
            </p:cNvPr>
            <p:cNvSpPr/>
            <p:nvPr/>
          </p:nvSpPr>
          <p:spPr>
            <a:xfrm>
              <a:off x="5687225" y="3962000"/>
              <a:ext cx="257950" cy="256800"/>
            </a:xfrm>
            <a:custGeom>
              <a:avLst/>
              <a:gdLst/>
              <a:ahLst/>
              <a:cxnLst/>
              <a:rect l="l" t="t" r="r" b="b"/>
              <a:pathLst>
                <a:path w="10318" h="10272" extrusionOk="0">
                  <a:moveTo>
                    <a:pt x="10317" y="1"/>
                  </a:moveTo>
                  <a:lnTo>
                    <a:pt x="10317" y="1"/>
                  </a:lnTo>
                  <a:cubicBezTo>
                    <a:pt x="2305" y="2717"/>
                    <a:pt x="0" y="10272"/>
                    <a:pt x="0" y="10272"/>
                  </a:cubicBezTo>
                  <a:lnTo>
                    <a:pt x="4679" y="10272"/>
                  </a:lnTo>
                  <a:cubicBezTo>
                    <a:pt x="5569" y="4064"/>
                    <a:pt x="10317" y="1"/>
                    <a:pt x="10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6716;p114">
              <a:extLst>
                <a:ext uri="{FF2B5EF4-FFF2-40B4-BE49-F238E27FC236}">
                  <a16:creationId xmlns:a16="http://schemas.microsoft.com/office/drawing/2014/main" id="{CD4B5ECA-FA82-700B-2E9E-5251EF137E1A}"/>
                </a:ext>
              </a:extLst>
            </p:cNvPr>
            <p:cNvSpPr/>
            <p:nvPr/>
          </p:nvSpPr>
          <p:spPr>
            <a:xfrm>
              <a:off x="5497200" y="4123500"/>
              <a:ext cx="84475" cy="85050"/>
            </a:xfrm>
            <a:custGeom>
              <a:avLst/>
              <a:gdLst/>
              <a:ahLst/>
              <a:cxnLst/>
              <a:rect l="l" t="t" r="r" b="b"/>
              <a:pathLst>
                <a:path w="3379" h="3402" extrusionOk="0">
                  <a:moveTo>
                    <a:pt x="92" y="0"/>
                  </a:moveTo>
                  <a:lnTo>
                    <a:pt x="0" y="183"/>
                  </a:lnTo>
                  <a:cubicBezTo>
                    <a:pt x="23" y="183"/>
                    <a:pt x="2123" y="1233"/>
                    <a:pt x="3196" y="3401"/>
                  </a:cubicBezTo>
                  <a:lnTo>
                    <a:pt x="3378" y="3310"/>
                  </a:lnTo>
                  <a:cubicBezTo>
                    <a:pt x="2260" y="1096"/>
                    <a:pt x="114" y="23"/>
                    <a:pt x="92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6717;p114">
              <a:extLst>
                <a:ext uri="{FF2B5EF4-FFF2-40B4-BE49-F238E27FC236}">
                  <a16:creationId xmlns:a16="http://schemas.microsoft.com/office/drawing/2014/main" id="{A1DF02BE-316C-8F5B-0F51-D4BF1631F8DA}"/>
                </a:ext>
              </a:extLst>
            </p:cNvPr>
            <p:cNvSpPr/>
            <p:nvPr/>
          </p:nvSpPr>
          <p:spPr>
            <a:xfrm>
              <a:off x="5473800" y="4216500"/>
              <a:ext cx="332125" cy="293325"/>
            </a:xfrm>
            <a:custGeom>
              <a:avLst/>
              <a:gdLst/>
              <a:ahLst/>
              <a:cxnLst/>
              <a:rect l="l" t="t" r="r" b="b"/>
              <a:pathLst>
                <a:path w="13285" h="11733" extrusionOk="0">
                  <a:moveTo>
                    <a:pt x="366" y="1"/>
                  </a:moveTo>
                  <a:cubicBezTo>
                    <a:pt x="366" y="1"/>
                    <a:pt x="0" y="9427"/>
                    <a:pt x="3401" y="11733"/>
                  </a:cubicBezTo>
                  <a:lnTo>
                    <a:pt x="10249" y="11733"/>
                  </a:lnTo>
                  <a:cubicBezTo>
                    <a:pt x="13171" y="10614"/>
                    <a:pt x="13285" y="1"/>
                    <a:pt x="1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6718;p114">
              <a:extLst>
                <a:ext uri="{FF2B5EF4-FFF2-40B4-BE49-F238E27FC236}">
                  <a16:creationId xmlns:a16="http://schemas.microsoft.com/office/drawing/2014/main" id="{7C08BC45-E272-FC1E-F6C8-850AEE2BB604}"/>
                </a:ext>
              </a:extLst>
            </p:cNvPr>
            <p:cNvSpPr/>
            <p:nvPr/>
          </p:nvSpPr>
          <p:spPr>
            <a:xfrm>
              <a:off x="5459525" y="4199375"/>
              <a:ext cx="371525" cy="89050"/>
            </a:xfrm>
            <a:custGeom>
              <a:avLst/>
              <a:gdLst/>
              <a:ahLst/>
              <a:cxnLst/>
              <a:rect l="l" t="t" r="r" b="b"/>
              <a:pathLst>
                <a:path w="14861" h="3562" extrusionOk="0">
                  <a:moveTo>
                    <a:pt x="14860" y="1"/>
                  </a:moveTo>
                  <a:lnTo>
                    <a:pt x="1" y="343"/>
                  </a:lnTo>
                  <a:lnTo>
                    <a:pt x="343" y="3562"/>
                  </a:lnTo>
                  <a:lnTo>
                    <a:pt x="14449" y="3562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6719;p114">
              <a:extLst>
                <a:ext uri="{FF2B5EF4-FFF2-40B4-BE49-F238E27FC236}">
                  <a16:creationId xmlns:a16="http://schemas.microsoft.com/office/drawing/2014/main" id="{D1A92812-05E8-083D-A265-466A8FCA6170}"/>
                </a:ext>
              </a:extLst>
            </p:cNvPr>
            <p:cNvSpPr/>
            <p:nvPr/>
          </p:nvSpPr>
          <p:spPr>
            <a:xfrm>
              <a:off x="5482925" y="4285550"/>
              <a:ext cx="323000" cy="5150"/>
            </a:xfrm>
            <a:custGeom>
              <a:avLst/>
              <a:gdLst/>
              <a:ahLst/>
              <a:cxnLst/>
              <a:rect l="l" t="t" r="r" b="b"/>
              <a:pathLst>
                <a:path w="12920" h="206" extrusionOk="0">
                  <a:moveTo>
                    <a:pt x="1" y="0"/>
                  </a:moveTo>
                  <a:lnTo>
                    <a:pt x="1" y="206"/>
                  </a:lnTo>
                  <a:lnTo>
                    <a:pt x="12920" y="206"/>
                  </a:lnTo>
                  <a:lnTo>
                    <a:pt x="1292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6720;p114">
              <a:extLst>
                <a:ext uri="{FF2B5EF4-FFF2-40B4-BE49-F238E27FC236}">
                  <a16:creationId xmlns:a16="http://schemas.microsoft.com/office/drawing/2014/main" id="{D4EE77FA-1FB3-48B5-F069-E36E08CA0933}"/>
                </a:ext>
              </a:extLst>
            </p:cNvPr>
            <p:cNvSpPr/>
            <p:nvPr/>
          </p:nvSpPr>
          <p:spPr>
            <a:xfrm>
              <a:off x="5508600" y="4052725"/>
              <a:ext cx="104450" cy="151250"/>
            </a:xfrm>
            <a:custGeom>
              <a:avLst/>
              <a:gdLst/>
              <a:ahLst/>
              <a:cxnLst/>
              <a:rect l="l" t="t" r="r" b="b"/>
              <a:pathLst>
                <a:path w="4178" h="6050" extrusionOk="0">
                  <a:moveTo>
                    <a:pt x="138" y="1"/>
                  </a:moveTo>
                  <a:lnTo>
                    <a:pt x="1" y="161"/>
                  </a:lnTo>
                  <a:cubicBezTo>
                    <a:pt x="46" y="183"/>
                    <a:pt x="3402" y="3014"/>
                    <a:pt x="3995" y="6049"/>
                  </a:cubicBezTo>
                  <a:lnTo>
                    <a:pt x="4178" y="6027"/>
                  </a:lnTo>
                  <a:cubicBezTo>
                    <a:pt x="3584" y="2900"/>
                    <a:pt x="161" y="46"/>
                    <a:pt x="138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6721;p114">
              <a:extLst>
                <a:ext uri="{FF2B5EF4-FFF2-40B4-BE49-F238E27FC236}">
                  <a16:creationId xmlns:a16="http://schemas.microsoft.com/office/drawing/2014/main" id="{2AFDB451-18ED-6419-F5B4-2D873A589D28}"/>
                </a:ext>
              </a:extLst>
            </p:cNvPr>
            <p:cNvSpPr/>
            <p:nvPr/>
          </p:nvSpPr>
          <p:spPr>
            <a:xfrm>
              <a:off x="5654125" y="4017925"/>
              <a:ext cx="45100" cy="185475"/>
            </a:xfrm>
            <a:custGeom>
              <a:avLst/>
              <a:gdLst/>
              <a:ahLst/>
              <a:cxnLst/>
              <a:rect l="l" t="t" r="r" b="b"/>
              <a:pathLst>
                <a:path w="1804" h="7419" extrusionOk="0">
                  <a:moveTo>
                    <a:pt x="1621" y="0"/>
                  </a:moveTo>
                  <a:cubicBezTo>
                    <a:pt x="1598" y="46"/>
                    <a:pt x="183" y="4041"/>
                    <a:pt x="0" y="7419"/>
                  </a:cubicBezTo>
                  <a:lnTo>
                    <a:pt x="183" y="7419"/>
                  </a:lnTo>
                  <a:cubicBezTo>
                    <a:pt x="365" y="4086"/>
                    <a:pt x="1781" y="115"/>
                    <a:pt x="1803" y="69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6722;p114">
              <a:extLst>
                <a:ext uri="{FF2B5EF4-FFF2-40B4-BE49-F238E27FC236}">
                  <a16:creationId xmlns:a16="http://schemas.microsoft.com/office/drawing/2014/main" id="{E1879E87-2B21-FB76-DD89-E7B982634FAD}"/>
                </a:ext>
              </a:extLst>
            </p:cNvPr>
            <p:cNvSpPr/>
            <p:nvPr/>
          </p:nvSpPr>
          <p:spPr>
            <a:xfrm>
              <a:off x="5769950" y="4063575"/>
              <a:ext cx="17150" cy="135825"/>
            </a:xfrm>
            <a:custGeom>
              <a:avLst/>
              <a:gdLst/>
              <a:ahLst/>
              <a:cxnLst/>
              <a:rect l="l" t="t" r="r" b="b"/>
              <a:pathLst>
                <a:path w="686" h="5433" extrusionOk="0">
                  <a:moveTo>
                    <a:pt x="480" y="0"/>
                  </a:moveTo>
                  <a:cubicBezTo>
                    <a:pt x="480" y="23"/>
                    <a:pt x="1" y="3675"/>
                    <a:pt x="1" y="5433"/>
                  </a:cubicBezTo>
                  <a:lnTo>
                    <a:pt x="183" y="5433"/>
                  </a:lnTo>
                  <a:cubicBezTo>
                    <a:pt x="183" y="3698"/>
                    <a:pt x="663" y="46"/>
                    <a:pt x="686" y="23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6723;p114">
              <a:extLst>
                <a:ext uri="{FF2B5EF4-FFF2-40B4-BE49-F238E27FC236}">
                  <a16:creationId xmlns:a16="http://schemas.microsoft.com/office/drawing/2014/main" id="{69508C35-6CC4-1B4E-C94A-DF56E118058B}"/>
                </a:ext>
              </a:extLst>
            </p:cNvPr>
            <p:cNvSpPr/>
            <p:nvPr/>
          </p:nvSpPr>
          <p:spPr>
            <a:xfrm>
              <a:off x="5339700" y="4507525"/>
              <a:ext cx="3084300" cy="4600"/>
            </a:xfrm>
            <a:custGeom>
              <a:avLst/>
              <a:gdLst/>
              <a:ahLst/>
              <a:cxnLst/>
              <a:rect l="l" t="t" r="r" b="b"/>
              <a:pathLst>
                <a:path w="123372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71" y="183"/>
                  </a:lnTo>
                  <a:lnTo>
                    <a:pt x="12337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6724;p114">
              <a:extLst>
                <a:ext uri="{FF2B5EF4-FFF2-40B4-BE49-F238E27FC236}">
                  <a16:creationId xmlns:a16="http://schemas.microsoft.com/office/drawing/2014/main" id="{4479085D-8C99-3690-0235-1B183BF8D1AC}"/>
                </a:ext>
              </a:extLst>
            </p:cNvPr>
            <p:cNvSpPr/>
            <p:nvPr/>
          </p:nvSpPr>
          <p:spPr>
            <a:xfrm>
              <a:off x="7288975" y="4126350"/>
              <a:ext cx="182625" cy="389200"/>
            </a:xfrm>
            <a:custGeom>
              <a:avLst/>
              <a:gdLst/>
              <a:ahLst/>
              <a:cxnLst/>
              <a:rect l="l" t="t" r="r" b="b"/>
              <a:pathLst>
                <a:path w="7305" h="15568" extrusionOk="0">
                  <a:moveTo>
                    <a:pt x="1" y="0"/>
                  </a:moveTo>
                  <a:lnTo>
                    <a:pt x="3493" y="15567"/>
                  </a:lnTo>
                  <a:lnTo>
                    <a:pt x="7305" y="15567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6725;p114">
              <a:extLst>
                <a:ext uri="{FF2B5EF4-FFF2-40B4-BE49-F238E27FC236}">
                  <a16:creationId xmlns:a16="http://schemas.microsoft.com/office/drawing/2014/main" id="{5E16877E-699C-C8D2-574C-A1F2C72587A0}"/>
                </a:ext>
              </a:extLst>
            </p:cNvPr>
            <p:cNvSpPr/>
            <p:nvPr/>
          </p:nvSpPr>
          <p:spPr>
            <a:xfrm>
              <a:off x="6116325" y="4126350"/>
              <a:ext cx="182625" cy="389200"/>
            </a:xfrm>
            <a:custGeom>
              <a:avLst/>
              <a:gdLst/>
              <a:ahLst/>
              <a:cxnLst/>
              <a:rect l="l" t="t" r="r" b="b"/>
              <a:pathLst>
                <a:path w="7305" h="15568" extrusionOk="0">
                  <a:moveTo>
                    <a:pt x="1895" y="0"/>
                  </a:moveTo>
                  <a:lnTo>
                    <a:pt x="1" y="15567"/>
                  </a:lnTo>
                  <a:lnTo>
                    <a:pt x="3813" y="15567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6726;p114">
              <a:extLst>
                <a:ext uri="{FF2B5EF4-FFF2-40B4-BE49-F238E27FC236}">
                  <a16:creationId xmlns:a16="http://schemas.microsoft.com/office/drawing/2014/main" id="{806F7E25-9556-11DF-C2F1-F093F3AAD242}"/>
                </a:ext>
              </a:extLst>
            </p:cNvPr>
            <p:cNvSpPr/>
            <p:nvPr/>
          </p:nvSpPr>
          <p:spPr>
            <a:xfrm>
              <a:off x="5970825" y="3467825"/>
              <a:ext cx="1624600" cy="618025"/>
            </a:xfrm>
            <a:custGeom>
              <a:avLst/>
              <a:gdLst/>
              <a:ahLst/>
              <a:cxnLst/>
              <a:rect l="l" t="t" r="r" b="b"/>
              <a:pathLst>
                <a:path w="64984" h="24721" extrusionOk="0">
                  <a:moveTo>
                    <a:pt x="12874" y="1"/>
                  </a:moveTo>
                  <a:lnTo>
                    <a:pt x="6323" y="3219"/>
                  </a:lnTo>
                  <a:lnTo>
                    <a:pt x="845" y="11094"/>
                  </a:lnTo>
                  <a:lnTo>
                    <a:pt x="0" y="20475"/>
                  </a:lnTo>
                  <a:lnTo>
                    <a:pt x="23967" y="24721"/>
                  </a:lnTo>
                  <a:lnTo>
                    <a:pt x="62382" y="23442"/>
                  </a:lnTo>
                  <a:lnTo>
                    <a:pt x="64984" y="18375"/>
                  </a:lnTo>
                  <a:lnTo>
                    <a:pt x="62952" y="8378"/>
                  </a:lnTo>
                  <a:lnTo>
                    <a:pt x="60259" y="3562"/>
                  </a:lnTo>
                  <a:lnTo>
                    <a:pt x="52042" y="1256"/>
                  </a:lnTo>
                  <a:lnTo>
                    <a:pt x="47431" y="1644"/>
                  </a:lnTo>
                  <a:lnTo>
                    <a:pt x="18306" y="164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6727;p114">
              <a:extLst>
                <a:ext uri="{FF2B5EF4-FFF2-40B4-BE49-F238E27FC236}">
                  <a16:creationId xmlns:a16="http://schemas.microsoft.com/office/drawing/2014/main" id="{DF7B27E8-B818-3597-A85B-E670FD61939D}"/>
                </a:ext>
              </a:extLst>
            </p:cNvPr>
            <p:cNvSpPr/>
            <p:nvPr/>
          </p:nvSpPr>
          <p:spPr>
            <a:xfrm>
              <a:off x="6039300" y="3467825"/>
              <a:ext cx="1505350" cy="209450"/>
            </a:xfrm>
            <a:custGeom>
              <a:avLst/>
              <a:gdLst/>
              <a:ahLst/>
              <a:cxnLst/>
              <a:rect l="l" t="t" r="r" b="b"/>
              <a:pathLst>
                <a:path w="60214" h="8378" extrusionOk="0">
                  <a:moveTo>
                    <a:pt x="10135" y="1"/>
                  </a:moveTo>
                  <a:lnTo>
                    <a:pt x="3584" y="3219"/>
                  </a:lnTo>
                  <a:lnTo>
                    <a:pt x="0" y="8378"/>
                  </a:lnTo>
                  <a:lnTo>
                    <a:pt x="60213" y="8378"/>
                  </a:lnTo>
                  <a:lnTo>
                    <a:pt x="57520" y="3562"/>
                  </a:lnTo>
                  <a:lnTo>
                    <a:pt x="49303" y="1256"/>
                  </a:lnTo>
                  <a:lnTo>
                    <a:pt x="44692" y="1644"/>
                  </a:lnTo>
                  <a:lnTo>
                    <a:pt x="15567" y="1644"/>
                  </a:lnTo>
                  <a:lnTo>
                    <a:pt x="10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6728;p114">
              <a:extLst>
                <a:ext uri="{FF2B5EF4-FFF2-40B4-BE49-F238E27FC236}">
                  <a16:creationId xmlns:a16="http://schemas.microsoft.com/office/drawing/2014/main" id="{19846B03-E21C-9D3A-2D8A-83D043429CAC}"/>
                </a:ext>
              </a:extLst>
            </p:cNvPr>
            <p:cNvSpPr/>
            <p:nvPr/>
          </p:nvSpPr>
          <p:spPr>
            <a:xfrm>
              <a:off x="5705475" y="2635850"/>
              <a:ext cx="730425" cy="732150"/>
            </a:xfrm>
            <a:custGeom>
              <a:avLst/>
              <a:gdLst/>
              <a:ahLst/>
              <a:cxnLst/>
              <a:rect l="l" t="t" r="r" b="b"/>
              <a:pathLst>
                <a:path w="29217" h="29286" extrusionOk="0">
                  <a:moveTo>
                    <a:pt x="22575" y="1"/>
                  </a:moveTo>
                  <a:cubicBezTo>
                    <a:pt x="20543" y="69"/>
                    <a:pt x="19288" y="1165"/>
                    <a:pt x="18763" y="3219"/>
                  </a:cubicBezTo>
                  <a:lnTo>
                    <a:pt x="14403" y="20749"/>
                  </a:lnTo>
                  <a:cubicBezTo>
                    <a:pt x="14015" y="22073"/>
                    <a:pt x="13330" y="22872"/>
                    <a:pt x="12098" y="23282"/>
                  </a:cubicBezTo>
                  <a:lnTo>
                    <a:pt x="1" y="27870"/>
                  </a:lnTo>
                  <a:lnTo>
                    <a:pt x="3972" y="29285"/>
                  </a:lnTo>
                  <a:lnTo>
                    <a:pt x="14061" y="29285"/>
                  </a:lnTo>
                  <a:lnTo>
                    <a:pt x="25816" y="18854"/>
                  </a:lnTo>
                  <a:lnTo>
                    <a:pt x="29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6729;p114">
              <a:extLst>
                <a:ext uri="{FF2B5EF4-FFF2-40B4-BE49-F238E27FC236}">
                  <a16:creationId xmlns:a16="http://schemas.microsoft.com/office/drawing/2014/main" id="{B40478B8-45EA-0A0D-F1B3-602E55ECC6C4}"/>
                </a:ext>
              </a:extLst>
            </p:cNvPr>
            <p:cNvSpPr/>
            <p:nvPr/>
          </p:nvSpPr>
          <p:spPr>
            <a:xfrm>
              <a:off x="7152600" y="2635850"/>
              <a:ext cx="729875" cy="732150"/>
            </a:xfrm>
            <a:custGeom>
              <a:avLst/>
              <a:gdLst/>
              <a:ahLst/>
              <a:cxnLst/>
              <a:rect l="l" t="t" r="r" b="b"/>
              <a:pathLst>
                <a:path w="29195" h="29286" extrusionOk="0">
                  <a:moveTo>
                    <a:pt x="0" y="1"/>
                  </a:moveTo>
                  <a:lnTo>
                    <a:pt x="3401" y="18854"/>
                  </a:lnTo>
                  <a:lnTo>
                    <a:pt x="15134" y="29285"/>
                  </a:lnTo>
                  <a:lnTo>
                    <a:pt x="25222" y="29285"/>
                  </a:lnTo>
                  <a:lnTo>
                    <a:pt x="29194" y="27870"/>
                  </a:lnTo>
                  <a:lnTo>
                    <a:pt x="17119" y="23282"/>
                  </a:lnTo>
                  <a:cubicBezTo>
                    <a:pt x="15887" y="22872"/>
                    <a:pt x="15179" y="22073"/>
                    <a:pt x="14814" y="20749"/>
                  </a:cubicBezTo>
                  <a:lnTo>
                    <a:pt x="10432" y="3219"/>
                  </a:lnTo>
                  <a:cubicBezTo>
                    <a:pt x="9929" y="1165"/>
                    <a:pt x="8674" y="69"/>
                    <a:pt x="6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6730;p114">
              <a:extLst>
                <a:ext uri="{FF2B5EF4-FFF2-40B4-BE49-F238E27FC236}">
                  <a16:creationId xmlns:a16="http://schemas.microsoft.com/office/drawing/2014/main" id="{578B3C04-B2B8-9FF8-3B2C-EA24221BDE62}"/>
                </a:ext>
              </a:extLst>
            </p:cNvPr>
            <p:cNvSpPr/>
            <p:nvPr/>
          </p:nvSpPr>
          <p:spPr>
            <a:xfrm>
              <a:off x="5804775" y="3228600"/>
              <a:ext cx="664950" cy="732850"/>
            </a:xfrm>
            <a:custGeom>
              <a:avLst/>
              <a:gdLst/>
              <a:ahLst/>
              <a:cxnLst/>
              <a:rect l="l" t="t" r="r" b="b"/>
              <a:pathLst>
                <a:path w="26598" h="29314" extrusionOk="0">
                  <a:moveTo>
                    <a:pt x="15683" y="0"/>
                  </a:moveTo>
                  <a:cubicBezTo>
                    <a:pt x="15455" y="0"/>
                    <a:pt x="15226" y="10"/>
                    <a:pt x="14996" y="29"/>
                  </a:cubicBezTo>
                  <a:lnTo>
                    <a:pt x="3127" y="4206"/>
                  </a:lnTo>
                  <a:lnTo>
                    <a:pt x="0" y="13336"/>
                  </a:lnTo>
                  <a:lnTo>
                    <a:pt x="2123" y="20412"/>
                  </a:lnTo>
                  <a:lnTo>
                    <a:pt x="7373" y="27396"/>
                  </a:lnTo>
                  <a:lnTo>
                    <a:pt x="12645" y="29314"/>
                  </a:lnTo>
                  <a:lnTo>
                    <a:pt x="13558" y="28446"/>
                  </a:lnTo>
                  <a:lnTo>
                    <a:pt x="13558" y="18517"/>
                  </a:lnTo>
                  <a:cubicBezTo>
                    <a:pt x="13581" y="17102"/>
                    <a:pt x="14152" y="15847"/>
                    <a:pt x="15430" y="15185"/>
                  </a:cubicBezTo>
                  <a:lnTo>
                    <a:pt x="24948" y="13770"/>
                  </a:lnTo>
                  <a:cubicBezTo>
                    <a:pt x="26597" y="6535"/>
                    <a:pt x="21659" y="0"/>
                    <a:pt x="15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6731;p114">
              <a:extLst>
                <a:ext uri="{FF2B5EF4-FFF2-40B4-BE49-F238E27FC236}">
                  <a16:creationId xmlns:a16="http://schemas.microsoft.com/office/drawing/2014/main" id="{66B1F9F8-EDEF-1D23-4FF6-DF9231CD03D8}"/>
                </a:ext>
              </a:extLst>
            </p:cNvPr>
            <p:cNvSpPr/>
            <p:nvPr/>
          </p:nvSpPr>
          <p:spPr>
            <a:xfrm>
              <a:off x="7115375" y="3228600"/>
              <a:ext cx="626150" cy="799625"/>
            </a:xfrm>
            <a:custGeom>
              <a:avLst/>
              <a:gdLst/>
              <a:ahLst/>
              <a:cxnLst/>
              <a:rect l="l" t="t" r="r" b="b"/>
              <a:pathLst>
                <a:path w="25046" h="31985" extrusionOk="0">
                  <a:moveTo>
                    <a:pt x="10935" y="0"/>
                  </a:moveTo>
                  <a:cubicBezTo>
                    <a:pt x="4939" y="0"/>
                    <a:pt x="0" y="6535"/>
                    <a:pt x="1649" y="13770"/>
                  </a:cubicBezTo>
                  <a:lnTo>
                    <a:pt x="11167" y="15185"/>
                  </a:lnTo>
                  <a:cubicBezTo>
                    <a:pt x="12446" y="15847"/>
                    <a:pt x="13016" y="17102"/>
                    <a:pt x="13039" y="18517"/>
                  </a:cubicBezTo>
                  <a:lnTo>
                    <a:pt x="13039" y="28446"/>
                  </a:lnTo>
                  <a:lnTo>
                    <a:pt x="14431" y="31984"/>
                  </a:lnTo>
                  <a:lnTo>
                    <a:pt x="19910" y="31984"/>
                  </a:lnTo>
                  <a:cubicBezTo>
                    <a:pt x="19910" y="31984"/>
                    <a:pt x="21370" y="26210"/>
                    <a:pt x="21370" y="25958"/>
                  </a:cubicBezTo>
                  <a:cubicBezTo>
                    <a:pt x="21370" y="25685"/>
                    <a:pt x="23470" y="16988"/>
                    <a:pt x="23470" y="16988"/>
                  </a:cubicBezTo>
                  <a:lnTo>
                    <a:pt x="25045" y="8931"/>
                  </a:lnTo>
                  <a:lnTo>
                    <a:pt x="23470" y="4206"/>
                  </a:lnTo>
                  <a:lnTo>
                    <a:pt x="11624" y="29"/>
                  </a:lnTo>
                  <a:cubicBezTo>
                    <a:pt x="11393" y="10"/>
                    <a:pt x="11163" y="0"/>
                    <a:pt x="10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6732;p114">
              <a:extLst>
                <a:ext uri="{FF2B5EF4-FFF2-40B4-BE49-F238E27FC236}">
                  <a16:creationId xmlns:a16="http://schemas.microsoft.com/office/drawing/2014/main" id="{72EB96BF-C6BD-6A8D-8E1A-F6CDA7EF99B0}"/>
                </a:ext>
              </a:extLst>
            </p:cNvPr>
            <p:cNvSpPr/>
            <p:nvPr/>
          </p:nvSpPr>
          <p:spPr>
            <a:xfrm>
              <a:off x="6183100" y="2635850"/>
              <a:ext cx="1221750" cy="937000"/>
            </a:xfrm>
            <a:custGeom>
              <a:avLst/>
              <a:gdLst/>
              <a:ahLst/>
              <a:cxnLst/>
              <a:rect l="l" t="t" r="r" b="b"/>
              <a:pathLst>
                <a:path w="48870" h="37480" extrusionOk="0">
                  <a:moveTo>
                    <a:pt x="9884" y="1"/>
                  </a:moveTo>
                  <a:cubicBezTo>
                    <a:pt x="7419" y="1"/>
                    <a:pt x="5866" y="1233"/>
                    <a:pt x="5204" y="3447"/>
                  </a:cubicBezTo>
                  <a:lnTo>
                    <a:pt x="0" y="25474"/>
                  </a:lnTo>
                  <a:lnTo>
                    <a:pt x="9815" y="37480"/>
                  </a:lnTo>
                  <a:lnTo>
                    <a:pt x="38940" y="37480"/>
                  </a:lnTo>
                  <a:lnTo>
                    <a:pt x="48869" y="25474"/>
                  </a:lnTo>
                  <a:lnTo>
                    <a:pt x="43665" y="3447"/>
                  </a:lnTo>
                  <a:cubicBezTo>
                    <a:pt x="43003" y="1233"/>
                    <a:pt x="41428" y="1"/>
                    <a:pt x="3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6733;p114">
              <a:extLst>
                <a:ext uri="{FF2B5EF4-FFF2-40B4-BE49-F238E27FC236}">
                  <a16:creationId xmlns:a16="http://schemas.microsoft.com/office/drawing/2014/main" id="{30E06778-B5CE-7987-4F9C-83D21AFBD382}"/>
                </a:ext>
              </a:extLst>
            </p:cNvPr>
            <p:cNvSpPr/>
            <p:nvPr/>
          </p:nvSpPr>
          <p:spPr>
            <a:xfrm>
              <a:off x="5682650" y="3329750"/>
              <a:ext cx="2222650" cy="857100"/>
            </a:xfrm>
            <a:custGeom>
              <a:avLst/>
              <a:gdLst/>
              <a:ahLst/>
              <a:cxnLst/>
              <a:rect l="l" t="t" r="r" b="b"/>
              <a:pathLst>
                <a:path w="88906" h="34284" extrusionOk="0">
                  <a:moveTo>
                    <a:pt x="1553" y="0"/>
                  </a:moveTo>
                  <a:cubicBezTo>
                    <a:pt x="457" y="0"/>
                    <a:pt x="0" y="822"/>
                    <a:pt x="297" y="1735"/>
                  </a:cubicBezTo>
                  <a:lnTo>
                    <a:pt x="8880" y="31362"/>
                  </a:lnTo>
                  <a:cubicBezTo>
                    <a:pt x="9496" y="32891"/>
                    <a:pt x="11185" y="34284"/>
                    <a:pt x="13513" y="34284"/>
                  </a:cubicBezTo>
                  <a:lnTo>
                    <a:pt x="75370" y="34284"/>
                  </a:lnTo>
                  <a:cubicBezTo>
                    <a:pt x="77721" y="34284"/>
                    <a:pt x="79387" y="32891"/>
                    <a:pt x="80026" y="31362"/>
                  </a:cubicBezTo>
                  <a:lnTo>
                    <a:pt x="88586" y="1735"/>
                  </a:lnTo>
                  <a:cubicBezTo>
                    <a:pt x="88905" y="822"/>
                    <a:pt x="88449" y="0"/>
                    <a:pt x="87353" y="0"/>
                  </a:cubicBezTo>
                  <a:lnTo>
                    <a:pt x="82126" y="0"/>
                  </a:lnTo>
                  <a:cubicBezTo>
                    <a:pt x="81099" y="0"/>
                    <a:pt x="80414" y="46"/>
                    <a:pt x="79912" y="1393"/>
                  </a:cubicBezTo>
                  <a:lnTo>
                    <a:pt x="72973" y="22415"/>
                  </a:lnTo>
                  <a:cubicBezTo>
                    <a:pt x="72151" y="23853"/>
                    <a:pt x="71033" y="24651"/>
                    <a:pt x="68910" y="24697"/>
                  </a:cubicBezTo>
                  <a:lnTo>
                    <a:pt x="19995" y="24697"/>
                  </a:lnTo>
                  <a:cubicBezTo>
                    <a:pt x="17873" y="24651"/>
                    <a:pt x="16754" y="23853"/>
                    <a:pt x="15933" y="22415"/>
                  </a:cubicBezTo>
                  <a:lnTo>
                    <a:pt x="8994" y="1393"/>
                  </a:lnTo>
                  <a:cubicBezTo>
                    <a:pt x="8469" y="46"/>
                    <a:pt x="7807" y="0"/>
                    <a:pt x="6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6734;p114">
              <a:extLst>
                <a:ext uri="{FF2B5EF4-FFF2-40B4-BE49-F238E27FC236}">
                  <a16:creationId xmlns:a16="http://schemas.microsoft.com/office/drawing/2014/main" id="{C8ACC3EE-DC76-8AF8-B998-736FF814A086}"/>
                </a:ext>
              </a:extLst>
            </p:cNvPr>
            <p:cNvSpPr/>
            <p:nvPr/>
          </p:nvSpPr>
          <p:spPr>
            <a:xfrm>
              <a:off x="5882375" y="3249275"/>
              <a:ext cx="222575" cy="86775"/>
            </a:xfrm>
            <a:custGeom>
              <a:avLst/>
              <a:gdLst/>
              <a:ahLst/>
              <a:cxnLst/>
              <a:rect l="l" t="t" r="r" b="b"/>
              <a:pathLst>
                <a:path w="8903" h="3471" extrusionOk="0">
                  <a:moveTo>
                    <a:pt x="8834" y="1"/>
                  </a:moveTo>
                  <a:lnTo>
                    <a:pt x="0" y="3288"/>
                  </a:lnTo>
                  <a:lnTo>
                    <a:pt x="69" y="3470"/>
                  </a:lnTo>
                  <a:lnTo>
                    <a:pt x="8902" y="183"/>
                  </a:lnTo>
                  <a:lnTo>
                    <a:pt x="8834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6735;p114">
              <a:extLst>
                <a:ext uri="{FF2B5EF4-FFF2-40B4-BE49-F238E27FC236}">
                  <a16:creationId xmlns:a16="http://schemas.microsoft.com/office/drawing/2014/main" id="{9769C603-59DD-EBDE-5AE2-4AD77E85F8DC}"/>
                </a:ext>
              </a:extLst>
            </p:cNvPr>
            <p:cNvSpPr/>
            <p:nvPr/>
          </p:nvSpPr>
          <p:spPr>
            <a:xfrm>
              <a:off x="7475000" y="3249275"/>
              <a:ext cx="223150" cy="86775"/>
            </a:xfrm>
            <a:custGeom>
              <a:avLst/>
              <a:gdLst/>
              <a:ahLst/>
              <a:cxnLst/>
              <a:rect l="l" t="t" r="r" b="b"/>
              <a:pathLst>
                <a:path w="8926" h="3471" extrusionOk="0">
                  <a:moveTo>
                    <a:pt x="69" y="1"/>
                  </a:moveTo>
                  <a:lnTo>
                    <a:pt x="1" y="183"/>
                  </a:lnTo>
                  <a:lnTo>
                    <a:pt x="8857" y="3470"/>
                  </a:lnTo>
                  <a:lnTo>
                    <a:pt x="8925" y="3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6736;p114">
              <a:extLst>
                <a:ext uri="{FF2B5EF4-FFF2-40B4-BE49-F238E27FC236}">
                  <a16:creationId xmlns:a16="http://schemas.microsoft.com/office/drawing/2014/main" id="{BB4BEA88-95D1-82A3-04B1-F488D761A378}"/>
                </a:ext>
              </a:extLst>
            </p:cNvPr>
            <p:cNvSpPr/>
            <p:nvPr/>
          </p:nvSpPr>
          <p:spPr>
            <a:xfrm>
              <a:off x="6156275" y="4184550"/>
              <a:ext cx="129000" cy="4600"/>
            </a:xfrm>
            <a:custGeom>
              <a:avLst/>
              <a:gdLst/>
              <a:ahLst/>
              <a:cxnLst/>
              <a:rect l="l" t="t" r="r" b="b"/>
              <a:pathLst>
                <a:path w="516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159" y="183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6737;p114">
              <a:extLst>
                <a:ext uri="{FF2B5EF4-FFF2-40B4-BE49-F238E27FC236}">
                  <a16:creationId xmlns:a16="http://schemas.microsoft.com/office/drawing/2014/main" id="{3313A6A2-4C24-A28E-2165-B65FB12E645E}"/>
                </a:ext>
              </a:extLst>
            </p:cNvPr>
            <p:cNvSpPr/>
            <p:nvPr/>
          </p:nvSpPr>
          <p:spPr>
            <a:xfrm>
              <a:off x="7302675" y="4184550"/>
              <a:ext cx="128425" cy="4600"/>
            </a:xfrm>
            <a:custGeom>
              <a:avLst/>
              <a:gdLst/>
              <a:ahLst/>
              <a:cxnLst/>
              <a:rect l="l" t="t" r="r" b="b"/>
              <a:pathLst>
                <a:path w="5137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136" y="183"/>
                  </a:lnTo>
                  <a:lnTo>
                    <a:pt x="5136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6738;p114">
              <a:extLst>
                <a:ext uri="{FF2B5EF4-FFF2-40B4-BE49-F238E27FC236}">
                  <a16:creationId xmlns:a16="http://schemas.microsoft.com/office/drawing/2014/main" id="{76F997AD-C933-D51E-7FCD-170E62973575}"/>
                </a:ext>
              </a:extLst>
            </p:cNvPr>
            <p:cNvSpPr/>
            <p:nvPr/>
          </p:nvSpPr>
          <p:spPr>
            <a:xfrm>
              <a:off x="6704075" y="2288900"/>
              <a:ext cx="277350" cy="390925"/>
            </a:xfrm>
            <a:custGeom>
              <a:avLst/>
              <a:gdLst/>
              <a:ahLst/>
              <a:cxnLst/>
              <a:rect l="l" t="t" r="r" b="b"/>
              <a:pathLst>
                <a:path w="11094" h="15637" extrusionOk="0">
                  <a:moveTo>
                    <a:pt x="1" y="1"/>
                  </a:moveTo>
                  <a:lnTo>
                    <a:pt x="1" y="15636"/>
                  </a:lnTo>
                  <a:lnTo>
                    <a:pt x="11094" y="15636"/>
                  </a:lnTo>
                  <a:lnTo>
                    <a:pt x="11094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6739;p114">
              <a:extLst>
                <a:ext uri="{FF2B5EF4-FFF2-40B4-BE49-F238E27FC236}">
                  <a16:creationId xmlns:a16="http://schemas.microsoft.com/office/drawing/2014/main" id="{2BD8F4BC-8C80-CEE3-6C22-FA3DD37465BD}"/>
                </a:ext>
              </a:extLst>
            </p:cNvPr>
            <p:cNvSpPr/>
            <p:nvPr/>
          </p:nvSpPr>
          <p:spPr>
            <a:xfrm>
              <a:off x="6634475" y="1920275"/>
              <a:ext cx="414875" cy="509600"/>
            </a:xfrm>
            <a:custGeom>
              <a:avLst/>
              <a:gdLst/>
              <a:ahLst/>
              <a:cxnLst/>
              <a:rect l="l" t="t" r="r" b="b"/>
              <a:pathLst>
                <a:path w="16595" h="20384" extrusionOk="0">
                  <a:moveTo>
                    <a:pt x="8103" y="1"/>
                  </a:moveTo>
                  <a:cubicBezTo>
                    <a:pt x="3652" y="1"/>
                    <a:pt x="0" y="3721"/>
                    <a:pt x="0" y="8241"/>
                  </a:cubicBezTo>
                  <a:lnTo>
                    <a:pt x="0" y="12988"/>
                  </a:lnTo>
                  <a:cubicBezTo>
                    <a:pt x="0" y="17531"/>
                    <a:pt x="3652" y="20361"/>
                    <a:pt x="8103" y="20361"/>
                  </a:cubicBezTo>
                  <a:lnTo>
                    <a:pt x="8514" y="20384"/>
                  </a:lnTo>
                  <a:cubicBezTo>
                    <a:pt x="12965" y="20384"/>
                    <a:pt x="16594" y="17531"/>
                    <a:pt x="16594" y="12988"/>
                  </a:cubicBezTo>
                  <a:lnTo>
                    <a:pt x="16594" y="8241"/>
                  </a:lnTo>
                  <a:cubicBezTo>
                    <a:pt x="16594" y="3721"/>
                    <a:pt x="12965" y="1"/>
                    <a:pt x="8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6740;p114">
              <a:extLst>
                <a:ext uri="{FF2B5EF4-FFF2-40B4-BE49-F238E27FC236}">
                  <a16:creationId xmlns:a16="http://schemas.microsoft.com/office/drawing/2014/main" id="{FF2E2D63-AA13-2A6A-6EE6-08FDB5C2CAD3}"/>
                </a:ext>
              </a:extLst>
            </p:cNvPr>
            <p:cNvSpPr/>
            <p:nvPr/>
          </p:nvSpPr>
          <p:spPr>
            <a:xfrm>
              <a:off x="6653300" y="2082900"/>
              <a:ext cx="378925" cy="377800"/>
            </a:xfrm>
            <a:custGeom>
              <a:avLst/>
              <a:gdLst/>
              <a:ahLst/>
              <a:cxnLst/>
              <a:rect l="l" t="t" r="r" b="b"/>
              <a:pathLst>
                <a:path w="15157" h="15112" extrusionOk="0">
                  <a:moveTo>
                    <a:pt x="0" y="1"/>
                  </a:moveTo>
                  <a:lnTo>
                    <a:pt x="0" y="7237"/>
                  </a:lnTo>
                  <a:cubicBezTo>
                    <a:pt x="0" y="11573"/>
                    <a:pt x="3401" y="15111"/>
                    <a:pt x="7578" y="15111"/>
                  </a:cubicBezTo>
                  <a:cubicBezTo>
                    <a:pt x="11733" y="15111"/>
                    <a:pt x="15156" y="11573"/>
                    <a:pt x="15156" y="7237"/>
                  </a:cubicBezTo>
                  <a:lnTo>
                    <a:pt x="15156" y="526"/>
                  </a:lnTo>
                  <a:cubicBezTo>
                    <a:pt x="15156" y="343"/>
                    <a:pt x="15134" y="161"/>
                    <a:pt x="15134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6741;p114">
              <a:extLst>
                <a:ext uri="{FF2B5EF4-FFF2-40B4-BE49-F238E27FC236}">
                  <a16:creationId xmlns:a16="http://schemas.microsoft.com/office/drawing/2014/main" id="{B79CE361-81D2-0778-C8ED-4FA316275C1F}"/>
                </a:ext>
              </a:extLst>
            </p:cNvPr>
            <p:cNvSpPr/>
            <p:nvPr/>
          </p:nvSpPr>
          <p:spPr>
            <a:xfrm>
              <a:off x="6719500" y="2408175"/>
              <a:ext cx="251675" cy="55375"/>
            </a:xfrm>
            <a:custGeom>
              <a:avLst/>
              <a:gdLst/>
              <a:ahLst/>
              <a:cxnLst/>
              <a:rect l="l" t="t" r="r" b="b"/>
              <a:pathLst>
                <a:path w="10067" h="2215" extrusionOk="0">
                  <a:moveTo>
                    <a:pt x="9929" y="0"/>
                  </a:moveTo>
                  <a:cubicBezTo>
                    <a:pt x="8537" y="1301"/>
                    <a:pt x="6779" y="2009"/>
                    <a:pt x="4930" y="2009"/>
                  </a:cubicBezTo>
                  <a:cubicBezTo>
                    <a:pt x="3173" y="2009"/>
                    <a:pt x="1461" y="1370"/>
                    <a:pt x="114" y="183"/>
                  </a:cubicBezTo>
                  <a:lnTo>
                    <a:pt x="0" y="343"/>
                  </a:lnTo>
                  <a:cubicBezTo>
                    <a:pt x="1370" y="1530"/>
                    <a:pt x="3127" y="2214"/>
                    <a:pt x="4930" y="2214"/>
                  </a:cubicBezTo>
                  <a:cubicBezTo>
                    <a:pt x="6825" y="2214"/>
                    <a:pt x="8651" y="1484"/>
                    <a:pt x="10066" y="137"/>
                  </a:cubicBezTo>
                  <a:lnTo>
                    <a:pt x="99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6742;p114">
              <a:extLst>
                <a:ext uri="{FF2B5EF4-FFF2-40B4-BE49-F238E27FC236}">
                  <a16:creationId xmlns:a16="http://schemas.microsoft.com/office/drawing/2014/main" id="{9359E702-6D7F-8808-AF7E-3D006D5F6DDA}"/>
                </a:ext>
              </a:extLst>
            </p:cNvPr>
            <p:cNvSpPr/>
            <p:nvPr/>
          </p:nvSpPr>
          <p:spPr>
            <a:xfrm>
              <a:off x="6531975" y="2167375"/>
              <a:ext cx="182975" cy="147550"/>
            </a:xfrm>
            <a:custGeom>
              <a:avLst/>
              <a:gdLst/>
              <a:ahLst/>
              <a:cxnLst/>
              <a:rect l="l" t="t" r="r" b="b"/>
              <a:pathLst>
                <a:path w="7319" h="5902" extrusionOk="0">
                  <a:moveTo>
                    <a:pt x="3438" y="0"/>
                  </a:moveTo>
                  <a:cubicBezTo>
                    <a:pt x="0" y="149"/>
                    <a:pt x="2127" y="5901"/>
                    <a:pt x="4369" y="5901"/>
                  </a:cubicBezTo>
                  <a:cubicBezTo>
                    <a:pt x="4538" y="5901"/>
                    <a:pt x="4708" y="5868"/>
                    <a:pt x="4876" y="5798"/>
                  </a:cubicBezTo>
                  <a:cubicBezTo>
                    <a:pt x="6246" y="5798"/>
                    <a:pt x="7318" y="4702"/>
                    <a:pt x="7318" y="3355"/>
                  </a:cubicBezTo>
                  <a:cubicBezTo>
                    <a:pt x="7318" y="1986"/>
                    <a:pt x="4785" y="0"/>
                    <a:pt x="3438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6743;p114">
              <a:extLst>
                <a:ext uri="{FF2B5EF4-FFF2-40B4-BE49-F238E27FC236}">
                  <a16:creationId xmlns:a16="http://schemas.microsoft.com/office/drawing/2014/main" id="{21E59E5A-32B5-DFF6-B787-06771001661E}"/>
                </a:ext>
              </a:extLst>
            </p:cNvPr>
            <p:cNvSpPr/>
            <p:nvPr/>
          </p:nvSpPr>
          <p:spPr>
            <a:xfrm>
              <a:off x="6594525" y="2191400"/>
              <a:ext cx="49100" cy="87275"/>
            </a:xfrm>
            <a:custGeom>
              <a:avLst/>
              <a:gdLst/>
              <a:ahLst/>
              <a:cxnLst/>
              <a:rect l="l" t="t" r="r" b="b"/>
              <a:pathLst>
                <a:path w="1964" h="3491" extrusionOk="0">
                  <a:moveTo>
                    <a:pt x="968" y="1"/>
                  </a:moveTo>
                  <a:cubicBezTo>
                    <a:pt x="801" y="1"/>
                    <a:pt x="642" y="37"/>
                    <a:pt x="502" y="112"/>
                  </a:cubicBezTo>
                  <a:cubicBezTo>
                    <a:pt x="206" y="249"/>
                    <a:pt x="23" y="546"/>
                    <a:pt x="23" y="888"/>
                  </a:cubicBezTo>
                  <a:cubicBezTo>
                    <a:pt x="0" y="1527"/>
                    <a:pt x="411" y="3376"/>
                    <a:pt x="1963" y="3490"/>
                  </a:cubicBezTo>
                  <a:lnTo>
                    <a:pt x="1963" y="3285"/>
                  </a:lnTo>
                  <a:cubicBezTo>
                    <a:pt x="571" y="3193"/>
                    <a:pt x="183" y="1504"/>
                    <a:pt x="206" y="888"/>
                  </a:cubicBezTo>
                  <a:cubicBezTo>
                    <a:pt x="229" y="614"/>
                    <a:pt x="366" y="386"/>
                    <a:pt x="594" y="272"/>
                  </a:cubicBezTo>
                  <a:cubicBezTo>
                    <a:pt x="703" y="208"/>
                    <a:pt x="830" y="177"/>
                    <a:pt x="966" y="177"/>
                  </a:cubicBezTo>
                  <a:cubicBezTo>
                    <a:pt x="1173" y="177"/>
                    <a:pt x="1401" y="248"/>
                    <a:pt x="1621" y="386"/>
                  </a:cubicBezTo>
                  <a:lnTo>
                    <a:pt x="1712" y="226"/>
                  </a:lnTo>
                  <a:cubicBezTo>
                    <a:pt x="1469" y="77"/>
                    <a:pt x="1210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6744;p114">
              <a:extLst>
                <a:ext uri="{FF2B5EF4-FFF2-40B4-BE49-F238E27FC236}">
                  <a16:creationId xmlns:a16="http://schemas.microsoft.com/office/drawing/2014/main" id="{8B371966-24DA-3B8D-DFBD-179EEF92650B}"/>
                </a:ext>
              </a:extLst>
            </p:cNvPr>
            <p:cNvSpPr/>
            <p:nvPr/>
          </p:nvSpPr>
          <p:spPr>
            <a:xfrm>
              <a:off x="6607075" y="2244175"/>
              <a:ext cx="35975" cy="11675"/>
            </a:xfrm>
            <a:custGeom>
              <a:avLst/>
              <a:gdLst/>
              <a:ahLst/>
              <a:cxnLst/>
              <a:rect l="l" t="t" r="r" b="b"/>
              <a:pathLst>
                <a:path w="1439" h="467" extrusionOk="0">
                  <a:moveTo>
                    <a:pt x="829" y="1"/>
                  </a:moveTo>
                  <a:cubicBezTo>
                    <a:pt x="338" y="1"/>
                    <a:pt x="17" y="329"/>
                    <a:pt x="0" y="329"/>
                  </a:cubicBezTo>
                  <a:lnTo>
                    <a:pt x="137" y="466"/>
                  </a:lnTo>
                  <a:cubicBezTo>
                    <a:pt x="154" y="466"/>
                    <a:pt x="416" y="196"/>
                    <a:pt x="834" y="196"/>
                  </a:cubicBezTo>
                  <a:cubicBezTo>
                    <a:pt x="986" y="196"/>
                    <a:pt x="1158" y="232"/>
                    <a:pt x="1347" y="329"/>
                  </a:cubicBezTo>
                  <a:lnTo>
                    <a:pt x="1438" y="169"/>
                  </a:lnTo>
                  <a:cubicBezTo>
                    <a:pt x="1216" y="46"/>
                    <a:pt x="1011" y="1"/>
                    <a:pt x="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6745;p114">
              <a:extLst>
                <a:ext uri="{FF2B5EF4-FFF2-40B4-BE49-F238E27FC236}">
                  <a16:creationId xmlns:a16="http://schemas.microsoft.com/office/drawing/2014/main" id="{942551D7-A362-ABD9-3852-69A7346F60CF}"/>
                </a:ext>
              </a:extLst>
            </p:cNvPr>
            <p:cNvSpPr/>
            <p:nvPr/>
          </p:nvSpPr>
          <p:spPr>
            <a:xfrm>
              <a:off x="6969425" y="2167375"/>
              <a:ext cx="182975" cy="147550"/>
            </a:xfrm>
            <a:custGeom>
              <a:avLst/>
              <a:gdLst/>
              <a:ahLst/>
              <a:cxnLst/>
              <a:rect l="l" t="t" r="r" b="b"/>
              <a:pathLst>
                <a:path w="7319" h="5902" extrusionOk="0">
                  <a:moveTo>
                    <a:pt x="3881" y="0"/>
                  </a:moveTo>
                  <a:cubicBezTo>
                    <a:pt x="2534" y="0"/>
                    <a:pt x="1" y="1986"/>
                    <a:pt x="1" y="3355"/>
                  </a:cubicBezTo>
                  <a:cubicBezTo>
                    <a:pt x="1" y="4702"/>
                    <a:pt x="1073" y="5798"/>
                    <a:pt x="2420" y="5798"/>
                  </a:cubicBezTo>
                  <a:cubicBezTo>
                    <a:pt x="2590" y="5868"/>
                    <a:pt x="2761" y="5901"/>
                    <a:pt x="2932" y="5901"/>
                  </a:cubicBezTo>
                  <a:cubicBezTo>
                    <a:pt x="5192" y="5901"/>
                    <a:pt x="7319" y="149"/>
                    <a:pt x="3881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6746;p114">
              <a:extLst>
                <a:ext uri="{FF2B5EF4-FFF2-40B4-BE49-F238E27FC236}">
                  <a16:creationId xmlns:a16="http://schemas.microsoft.com/office/drawing/2014/main" id="{CD99F239-E041-5FB2-D5E4-ED17A6D256EE}"/>
                </a:ext>
              </a:extLst>
            </p:cNvPr>
            <p:cNvSpPr/>
            <p:nvPr/>
          </p:nvSpPr>
          <p:spPr>
            <a:xfrm>
              <a:off x="7040175" y="2191400"/>
              <a:ext cx="49675" cy="87275"/>
            </a:xfrm>
            <a:custGeom>
              <a:avLst/>
              <a:gdLst/>
              <a:ahLst/>
              <a:cxnLst/>
              <a:rect l="l" t="t" r="r" b="b"/>
              <a:pathLst>
                <a:path w="1987" h="3491" extrusionOk="0">
                  <a:moveTo>
                    <a:pt x="1001" y="1"/>
                  </a:moveTo>
                  <a:cubicBezTo>
                    <a:pt x="754" y="1"/>
                    <a:pt x="495" y="77"/>
                    <a:pt x="252" y="226"/>
                  </a:cubicBezTo>
                  <a:lnTo>
                    <a:pt x="366" y="386"/>
                  </a:lnTo>
                  <a:cubicBezTo>
                    <a:pt x="572" y="248"/>
                    <a:pt x="795" y="177"/>
                    <a:pt x="1005" y="177"/>
                  </a:cubicBezTo>
                  <a:cubicBezTo>
                    <a:pt x="1143" y="177"/>
                    <a:pt x="1275" y="208"/>
                    <a:pt x="1393" y="272"/>
                  </a:cubicBezTo>
                  <a:cubicBezTo>
                    <a:pt x="1621" y="386"/>
                    <a:pt x="1758" y="614"/>
                    <a:pt x="1781" y="888"/>
                  </a:cubicBezTo>
                  <a:cubicBezTo>
                    <a:pt x="1781" y="1504"/>
                    <a:pt x="1416" y="3193"/>
                    <a:pt x="1" y="3285"/>
                  </a:cubicBezTo>
                  <a:lnTo>
                    <a:pt x="24" y="3490"/>
                  </a:lnTo>
                  <a:cubicBezTo>
                    <a:pt x="1553" y="3376"/>
                    <a:pt x="1987" y="1527"/>
                    <a:pt x="1964" y="888"/>
                  </a:cubicBezTo>
                  <a:cubicBezTo>
                    <a:pt x="1941" y="546"/>
                    <a:pt x="1781" y="249"/>
                    <a:pt x="1485" y="112"/>
                  </a:cubicBezTo>
                  <a:cubicBezTo>
                    <a:pt x="1335" y="37"/>
                    <a:pt x="1171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6747;p114">
              <a:extLst>
                <a:ext uri="{FF2B5EF4-FFF2-40B4-BE49-F238E27FC236}">
                  <a16:creationId xmlns:a16="http://schemas.microsoft.com/office/drawing/2014/main" id="{E557C0DA-9F28-1DD2-76D1-D09110327EE4}"/>
                </a:ext>
              </a:extLst>
            </p:cNvPr>
            <p:cNvSpPr/>
            <p:nvPr/>
          </p:nvSpPr>
          <p:spPr>
            <a:xfrm>
              <a:off x="7041325" y="2244175"/>
              <a:ext cx="35400" cy="11675"/>
            </a:xfrm>
            <a:custGeom>
              <a:avLst/>
              <a:gdLst/>
              <a:ahLst/>
              <a:cxnLst/>
              <a:rect l="l" t="t" r="r" b="b"/>
              <a:pathLst>
                <a:path w="1416" h="467" extrusionOk="0">
                  <a:moveTo>
                    <a:pt x="610" y="1"/>
                  </a:moveTo>
                  <a:cubicBezTo>
                    <a:pt x="428" y="1"/>
                    <a:pt x="223" y="46"/>
                    <a:pt x="1" y="169"/>
                  </a:cubicBezTo>
                  <a:lnTo>
                    <a:pt x="92" y="329"/>
                  </a:lnTo>
                  <a:cubicBezTo>
                    <a:pt x="280" y="229"/>
                    <a:pt x="452" y="192"/>
                    <a:pt x="603" y="192"/>
                  </a:cubicBezTo>
                  <a:cubicBezTo>
                    <a:pt x="1005" y="192"/>
                    <a:pt x="1262" y="449"/>
                    <a:pt x="1279" y="466"/>
                  </a:cubicBezTo>
                  <a:lnTo>
                    <a:pt x="1416" y="329"/>
                  </a:lnTo>
                  <a:cubicBezTo>
                    <a:pt x="1416" y="329"/>
                    <a:pt x="1100" y="1"/>
                    <a:pt x="6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6748;p114">
              <a:extLst>
                <a:ext uri="{FF2B5EF4-FFF2-40B4-BE49-F238E27FC236}">
                  <a16:creationId xmlns:a16="http://schemas.microsoft.com/office/drawing/2014/main" id="{4DDCA34A-F8A8-54CE-0BD0-63BE3393BEF3}"/>
                </a:ext>
              </a:extLst>
            </p:cNvPr>
            <p:cNvSpPr/>
            <p:nvPr/>
          </p:nvSpPr>
          <p:spPr>
            <a:xfrm>
              <a:off x="6652725" y="2060650"/>
              <a:ext cx="30850" cy="184350"/>
            </a:xfrm>
            <a:custGeom>
              <a:avLst/>
              <a:gdLst/>
              <a:ahLst/>
              <a:cxnLst/>
              <a:rect l="l" t="t" r="r" b="b"/>
              <a:pathLst>
                <a:path w="1234" h="7374" extrusionOk="0">
                  <a:moveTo>
                    <a:pt x="1073" y="1"/>
                  </a:moveTo>
                  <a:lnTo>
                    <a:pt x="1" y="663"/>
                  </a:lnTo>
                  <a:lnTo>
                    <a:pt x="1" y="2443"/>
                  </a:lnTo>
                  <a:lnTo>
                    <a:pt x="23" y="7373"/>
                  </a:lnTo>
                  <a:cubicBezTo>
                    <a:pt x="23" y="7373"/>
                    <a:pt x="1096" y="6574"/>
                    <a:pt x="1165" y="4634"/>
                  </a:cubicBezTo>
                  <a:cubicBezTo>
                    <a:pt x="1233" y="2694"/>
                    <a:pt x="1073" y="1"/>
                    <a:pt x="1073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6749;p114">
              <a:extLst>
                <a:ext uri="{FF2B5EF4-FFF2-40B4-BE49-F238E27FC236}">
                  <a16:creationId xmlns:a16="http://schemas.microsoft.com/office/drawing/2014/main" id="{DCAE97EF-285D-F326-5664-1B5B8A6A03EE}"/>
                </a:ext>
              </a:extLst>
            </p:cNvPr>
            <p:cNvSpPr/>
            <p:nvPr/>
          </p:nvSpPr>
          <p:spPr>
            <a:xfrm>
              <a:off x="7001375" y="2064075"/>
              <a:ext cx="31425" cy="181500"/>
            </a:xfrm>
            <a:custGeom>
              <a:avLst/>
              <a:gdLst/>
              <a:ahLst/>
              <a:cxnLst/>
              <a:rect l="l" t="t" r="r" b="b"/>
              <a:pathLst>
                <a:path w="1257" h="7260" extrusionOk="0">
                  <a:moveTo>
                    <a:pt x="161" y="1"/>
                  </a:moveTo>
                  <a:cubicBezTo>
                    <a:pt x="161" y="1"/>
                    <a:pt x="1" y="2648"/>
                    <a:pt x="69" y="4566"/>
                  </a:cubicBezTo>
                  <a:cubicBezTo>
                    <a:pt x="138" y="6483"/>
                    <a:pt x="1233" y="7259"/>
                    <a:pt x="1233" y="7259"/>
                  </a:cubicBezTo>
                  <a:lnTo>
                    <a:pt x="1256" y="2397"/>
                  </a:lnTo>
                  <a:lnTo>
                    <a:pt x="1256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6750;p114">
              <a:extLst>
                <a:ext uri="{FF2B5EF4-FFF2-40B4-BE49-F238E27FC236}">
                  <a16:creationId xmlns:a16="http://schemas.microsoft.com/office/drawing/2014/main" id="{B06043B2-DC09-1762-8637-885A4D81BA5E}"/>
                </a:ext>
              </a:extLst>
            </p:cNvPr>
            <p:cNvSpPr/>
            <p:nvPr/>
          </p:nvSpPr>
          <p:spPr>
            <a:xfrm>
              <a:off x="6839900" y="2385925"/>
              <a:ext cx="4575" cy="23425"/>
            </a:xfrm>
            <a:custGeom>
              <a:avLst/>
              <a:gdLst/>
              <a:ahLst/>
              <a:cxnLst/>
              <a:rect l="l" t="t" r="r" b="b"/>
              <a:pathLst>
                <a:path w="183" h="937" extrusionOk="0">
                  <a:moveTo>
                    <a:pt x="0" y="0"/>
                  </a:moveTo>
                  <a:lnTo>
                    <a:pt x="0" y="936"/>
                  </a:lnTo>
                  <a:lnTo>
                    <a:pt x="183" y="93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6751;p114">
              <a:extLst>
                <a:ext uri="{FF2B5EF4-FFF2-40B4-BE49-F238E27FC236}">
                  <a16:creationId xmlns:a16="http://schemas.microsoft.com/office/drawing/2014/main" id="{FA292DB6-A279-787D-EF32-9EE9D48F510E}"/>
                </a:ext>
              </a:extLst>
            </p:cNvPr>
            <p:cNvSpPr/>
            <p:nvPr/>
          </p:nvSpPr>
          <p:spPr>
            <a:xfrm>
              <a:off x="6674975" y="2078925"/>
              <a:ext cx="335550" cy="48800"/>
            </a:xfrm>
            <a:custGeom>
              <a:avLst/>
              <a:gdLst/>
              <a:ahLst/>
              <a:cxnLst/>
              <a:rect l="l" t="t" r="r" b="b"/>
              <a:pathLst>
                <a:path w="13422" h="1952" extrusionOk="0">
                  <a:moveTo>
                    <a:pt x="1" y="0"/>
                  </a:moveTo>
                  <a:cubicBezTo>
                    <a:pt x="1" y="0"/>
                    <a:pt x="5540" y="1951"/>
                    <a:pt x="8652" y="1951"/>
                  </a:cubicBezTo>
                  <a:cubicBezTo>
                    <a:pt x="8786" y="1951"/>
                    <a:pt x="8915" y="1948"/>
                    <a:pt x="9040" y="1940"/>
                  </a:cubicBezTo>
                  <a:cubicBezTo>
                    <a:pt x="12030" y="1758"/>
                    <a:pt x="13422" y="0"/>
                    <a:pt x="13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6752;p114">
              <a:extLst>
                <a:ext uri="{FF2B5EF4-FFF2-40B4-BE49-F238E27FC236}">
                  <a16:creationId xmlns:a16="http://schemas.microsoft.com/office/drawing/2014/main" id="{CAB502B8-3A70-7AC7-DA54-7867F604AA7D}"/>
                </a:ext>
              </a:extLst>
            </p:cNvPr>
            <p:cNvSpPr/>
            <p:nvPr/>
          </p:nvSpPr>
          <p:spPr>
            <a:xfrm>
              <a:off x="6729750" y="223470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6753;p114">
              <a:extLst>
                <a:ext uri="{FF2B5EF4-FFF2-40B4-BE49-F238E27FC236}">
                  <a16:creationId xmlns:a16="http://schemas.microsoft.com/office/drawing/2014/main" id="{DA08DBC8-A5E8-1B3E-9EAC-5A36797DB4B1}"/>
                </a:ext>
              </a:extLst>
            </p:cNvPr>
            <p:cNvSpPr/>
            <p:nvPr/>
          </p:nvSpPr>
          <p:spPr>
            <a:xfrm>
              <a:off x="6928900" y="223470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6754;p114">
              <a:extLst>
                <a:ext uri="{FF2B5EF4-FFF2-40B4-BE49-F238E27FC236}">
                  <a16:creationId xmlns:a16="http://schemas.microsoft.com/office/drawing/2014/main" id="{7B760265-C147-169A-2C7A-66A1F27E183A}"/>
                </a:ext>
              </a:extLst>
            </p:cNvPr>
            <p:cNvSpPr/>
            <p:nvPr/>
          </p:nvSpPr>
          <p:spPr>
            <a:xfrm>
              <a:off x="6712650" y="2202750"/>
              <a:ext cx="60500" cy="17700"/>
            </a:xfrm>
            <a:custGeom>
              <a:avLst/>
              <a:gdLst/>
              <a:ahLst/>
              <a:cxnLst/>
              <a:rect l="l" t="t" r="r" b="b"/>
              <a:pathLst>
                <a:path w="2420" h="708" extrusionOk="0">
                  <a:moveTo>
                    <a:pt x="1210" y="0"/>
                  </a:moveTo>
                  <a:cubicBezTo>
                    <a:pt x="525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72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6755;p114">
              <a:extLst>
                <a:ext uri="{FF2B5EF4-FFF2-40B4-BE49-F238E27FC236}">
                  <a16:creationId xmlns:a16="http://schemas.microsoft.com/office/drawing/2014/main" id="{7F673688-5BA5-9015-5B9B-5DB26F36BECA}"/>
                </a:ext>
              </a:extLst>
            </p:cNvPr>
            <p:cNvSpPr/>
            <p:nvPr/>
          </p:nvSpPr>
          <p:spPr>
            <a:xfrm>
              <a:off x="6911225" y="2202750"/>
              <a:ext cx="60500" cy="17700"/>
            </a:xfrm>
            <a:custGeom>
              <a:avLst/>
              <a:gdLst/>
              <a:ahLst/>
              <a:cxnLst/>
              <a:rect l="l" t="t" r="r" b="b"/>
              <a:pathLst>
                <a:path w="2420" h="708" extrusionOk="0">
                  <a:moveTo>
                    <a:pt x="1210" y="0"/>
                  </a:moveTo>
                  <a:cubicBezTo>
                    <a:pt x="548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95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6756;p114">
              <a:extLst>
                <a:ext uri="{FF2B5EF4-FFF2-40B4-BE49-F238E27FC236}">
                  <a16:creationId xmlns:a16="http://schemas.microsoft.com/office/drawing/2014/main" id="{ED7496DB-1D7B-868A-200B-F34BD5F16A45}"/>
                </a:ext>
              </a:extLst>
            </p:cNvPr>
            <p:cNvSpPr/>
            <p:nvPr/>
          </p:nvSpPr>
          <p:spPr>
            <a:xfrm>
              <a:off x="6803375" y="2273750"/>
              <a:ext cx="34250" cy="19175"/>
            </a:xfrm>
            <a:custGeom>
              <a:avLst/>
              <a:gdLst/>
              <a:ahLst/>
              <a:cxnLst/>
              <a:rect l="l" t="t" r="r" b="b"/>
              <a:pathLst>
                <a:path w="1370" h="767" extrusionOk="0">
                  <a:moveTo>
                    <a:pt x="507" y="1"/>
                  </a:moveTo>
                  <a:cubicBezTo>
                    <a:pt x="339" y="1"/>
                    <a:pt x="158" y="63"/>
                    <a:pt x="0" y="242"/>
                  </a:cubicBezTo>
                  <a:lnTo>
                    <a:pt x="137" y="379"/>
                  </a:lnTo>
                  <a:cubicBezTo>
                    <a:pt x="254" y="233"/>
                    <a:pt x="383" y="186"/>
                    <a:pt x="500" y="186"/>
                  </a:cubicBezTo>
                  <a:cubicBezTo>
                    <a:pt x="657" y="186"/>
                    <a:pt x="793" y="271"/>
                    <a:pt x="845" y="310"/>
                  </a:cubicBezTo>
                  <a:cubicBezTo>
                    <a:pt x="891" y="401"/>
                    <a:pt x="1050" y="698"/>
                    <a:pt x="1347" y="767"/>
                  </a:cubicBezTo>
                  <a:lnTo>
                    <a:pt x="1370" y="584"/>
                  </a:lnTo>
                  <a:cubicBezTo>
                    <a:pt x="1142" y="538"/>
                    <a:pt x="1005" y="219"/>
                    <a:pt x="1005" y="219"/>
                  </a:cubicBezTo>
                  <a:lnTo>
                    <a:pt x="982" y="173"/>
                  </a:lnTo>
                  <a:cubicBezTo>
                    <a:pt x="883" y="87"/>
                    <a:pt x="705" y="1"/>
                    <a:pt x="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6757;p114">
              <a:extLst>
                <a:ext uri="{FF2B5EF4-FFF2-40B4-BE49-F238E27FC236}">
                  <a16:creationId xmlns:a16="http://schemas.microsoft.com/office/drawing/2014/main" id="{52F5C86E-4896-5607-1042-2CC840798EDB}"/>
                </a:ext>
              </a:extLst>
            </p:cNvPr>
            <p:cNvSpPr/>
            <p:nvPr/>
          </p:nvSpPr>
          <p:spPr>
            <a:xfrm>
              <a:off x="6846175" y="2273750"/>
              <a:ext cx="34825" cy="19175"/>
            </a:xfrm>
            <a:custGeom>
              <a:avLst/>
              <a:gdLst/>
              <a:ahLst/>
              <a:cxnLst/>
              <a:rect l="l" t="t" r="r" b="b"/>
              <a:pathLst>
                <a:path w="1393" h="767" extrusionOk="0">
                  <a:moveTo>
                    <a:pt x="886" y="1"/>
                  </a:moveTo>
                  <a:cubicBezTo>
                    <a:pt x="688" y="1"/>
                    <a:pt x="510" y="87"/>
                    <a:pt x="411" y="173"/>
                  </a:cubicBezTo>
                  <a:lnTo>
                    <a:pt x="388" y="196"/>
                  </a:lnTo>
                  <a:lnTo>
                    <a:pt x="388" y="219"/>
                  </a:lnTo>
                  <a:cubicBezTo>
                    <a:pt x="388" y="219"/>
                    <a:pt x="251" y="538"/>
                    <a:pt x="0" y="584"/>
                  </a:cubicBezTo>
                  <a:lnTo>
                    <a:pt x="46" y="767"/>
                  </a:lnTo>
                  <a:cubicBezTo>
                    <a:pt x="343" y="698"/>
                    <a:pt x="502" y="401"/>
                    <a:pt x="548" y="310"/>
                  </a:cubicBezTo>
                  <a:cubicBezTo>
                    <a:pt x="601" y="271"/>
                    <a:pt x="728" y="186"/>
                    <a:pt x="884" y="186"/>
                  </a:cubicBezTo>
                  <a:cubicBezTo>
                    <a:pt x="999" y="186"/>
                    <a:pt x="1129" y="233"/>
                    <a:pt x="1256" y="379"/>
                  </a:cubicBezTo>
                  <a:lnTo>
                    <a:pt x="1393" y="242"/>
                  </a:lnTo>
                  <a:cubicBezTo>
                    <a:pt x="1235" y="63"/>
                    <a:pt x="1054" y="1"/>
                    <a:pt x="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6758;p114">
              <a:extLst>
                <a:ext uri="{FF2B5EF4-FFF2-40B4-BE49-F238E27FC236}">
                  <a16:creationId xmlns:a16="http://schemas.microsoft.com/office/drawing/2014/main" id="{7DD9C403-E2B3-AB7B-67CC-7F6FDE650A7C}"/>
                </a:ext>
              </a:extLst>
            </p:cNvPr>
            <p:cNvSpPr/>
            <p:nvPr/>
          </p:nvSpPr>
          <p:spPr>
            <a:xfrm>
              <a:off x="6667550" y="2161100"/>
              <a:ext cx="152400" cy="152375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3060" y="205"/>
                  </a:moveTo>
                  <a:cubicBezTo>
                    <a:pt x="4635" y="205"/>
                    <a:pt x="5913" y="1484"/>
                    <a:pt x="5913" y="3059"/>
                  </a:cubicBezTo>
                  <a:cubicBezTo>
                    <a:pt x="5913" y="4634"/>
                    <a:pt x="4635" y="5912"/>
                    <a:pt x="3060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60" y="205"/>
                  </a:cubicBezTo>
                  <a:close/>
                  <a:moveTo>
                    <a:pt x="3060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60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6759;p114">
              <a:extLst>
                <a:ext uri="{FF2B5EF4-FFF2-40B4-BE49-F238E27FC236}">
                  <a16:creationId xmlns:a16="http://schemas.microsoft.com/office/drawing/2014/main" id="{128DCD0B-698E-DDC6-012D-B92E8BD7D739}"/>
                </a:ext>
              </a:extLst>
            </p:cNvPr>
            <p:cNvSpPr/>
            <p:nvPr/>
          </p:nvSpPr>
          <p:spPr>
            <a:xfrm>
              <a:off x="6863850" y="2161100"/>
              <a:ext cx="152400" cy="152375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3059" y="205"/>
                  </a:moveTo>
                  <a:cubicBezTo>
                    <a:pt x="4634" y="205"/>
                    <a:pt x="5913" y="1484"/>
                    <a:pt x="5913" y="3059"/>
                  </a:cubicBezTo>
                  <a:cubicBezTo>
                    <a:pt x="5913" y="4634"/>
                    <a:pt x="4634" y="5912"/>
                    <a:pt x="3059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59" y="205"/>
                  </a:cubicBezTo>
                  <a:close/>
                  <a:moveTo>
                    <a:pt x="3059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59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6760;p114">
              <a:extLst>
                <a:ext uri="{FF2B5EF4-FFF2-40B4-BE49-F238E27FC236}">
                  <a16:creationId xmlns:a16="http://schemas.microsoft.com/office/drawing/2014/main" id="{EF03FA35-C280-C6BB-CA41-1FEE3E7F94AC}"/>
                </a:ext>
              </a:extLst>
            </p:cNvPr>
            <p:cNvSpPr/>
            <p:nvPr/>
          </p:nvSpPr>
          <p:spPr>
            <a:xfrm>
              <a:off x="6814775" y="2214075"/>
              <a:ext cx="54250" cy="13800"/>
            </a:xfrm>
            <a:custGeom>
              <a:avLst/>
              <a:gdLst/>
              <a:ahLst/>
              <a:cxnLst/>
              <a:rect l="l" t="t" r="r" b="b"/>
              <a:pathLst>
                <a:path w="2170" h="552" extrusionOk="0">
                  <a:moveTo>
                    <a:pt x="1072" y="1"/>
                  </a:moveTo>
                  <a:cubicBezTo>
                    <a:pt x="688" y="1"/>
                    <a:pt x="312" y="138"/>
                    <a:pt x="1" y="415"/>
                  </a:cubicBezTo>
                  <a:lnTo>
                    <a:pt x="138" y="552"/>
                  </a:lnTo>
                  <a:cubicBezTo>
                    <a:pt x="412" y="301"/>
                    <a:pt x="737" y="175"/>
                    <a:pt x="1071" y="175"/>
                  </a:cubicBezTo>
                  <a:cubicBezTo>
                    <a:pt x="1405" y="175"/>
                    <a:pt x="1747" y="301"/>
                    <a:pt x="2055" y="552"/>
                  </a:cubicBezTo>
                  <a:lnTo>
                    <a:pt x="2169" y="392"/>
                  </a:lnTo>
                  <a:cubicBezTo>
                    <a:pt x="1831" y="132"/>
                    <a:pt x="144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6761;p114">
              <a:extLst>
                <a:ext uri="{FF2B5EF4-FFF2-40B4-BE49-F238E27FC236}">
                  <a16:creationId xmlns:a16="http://schemas.microsoft.com/office/drawing/2014/main" id="{22499014-2DF5-5798-F8F4-30C7272E6C97}"/>
                </a:ext>
              </a:extLst>
            </p:cNvPr>
            <p:cNvSpPr/>
            <p:nvPr/>
          </p:nvSpPr>
          <p:spPr>
            <a:xfrm>
              <a:off x="6797675" y="2315150"/>
              <a:ext cx="89025" cy="16000"/>
            </a:xfrm>
            <a:custGeom>
              <a:avLst/>
              <a:gdLst/>
              <a:ahLst/>
              <a:cxnLst/>
              <a:rect l="l" t="t" r="r" b="b"/>
              <a:pathLst>
                <a:path w="3561" h="640" extrusionOk="0">
                  <a:moveTo>
                    <a:pt x="91" y="1"/>
                  </a:moveTo>
                  <a:lnTo>
                    <a:pt x="0" y="161"/>
                  </a:lnTo>
                  <a:cubicBezTo>
                    <a:pt x="525" y="480"/>
                    <a:pt x="1073" y="640"/>
                    <a:pt x="1666" y="640"/>
                  </a:cubicBezTo>
                  <a:cubicBezTo>
                    <a:pt x="2260" y="640"/>
                    <a:pt x="2899" y="480"/>
                    <a:pt x="3561" y="183"/>
                  </a:cubicBezTo>
                  <a:lnTo>
                    <a:pt x="3470" y="1"/>
                  </a:lnTo>
                  <a:cubicBezTo>
                    <a:pt x="2830" y="298"/>
                    <a:pt x="2237" y="446"/>
                    <a:pt x="1678" y="446"/>
                  </a:cubicBezTo>
                  <a:cubicBezTo>
                    <a:pt x="1119" y="446"/>
                    <a:pt x="594" y="298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6762;p114">
              <a:extLst>
                <a:ext uri="{FF2B5EF4-FFF2-40B4-BE49-F238E27FC236}">
                  <a16:creationId xmlns:a16="http://schemas.microsoft.com/office/drawing/2014/main" id="{F1DC3685-9FAE-3FC5-DE5A-29FCA550E0E4}"/>
                </a:ext>
              </a:extLst>
            </p:cNvPr>
            <p:cNvSpPr/>
            <p:nvPr/>
          </p:nvSpPr>
          <p:spPr>
            <a:xfrm>
              <a:off x="6823925" y="2345400"/>
              <a:ext cx="35975" cy="9150"/>
            </a:xfrm>
            <a:custGeom>
              <a:avLst/>
              <a:gdLst/>
              <a:ahLst/>
              <a:cxnLst/>
              <a:rect l="l" t="t" r="r" b="b"/>
              <a:pathLst>
                <a:path w="1439" h="366" extrusionOk="0">
                  <a:moveTo>
                    <a:pt x="91" y="1"/>
                  </a:moveTo>
                  <a:lnTo>
                    <a:pt x="0" y="160"/>
                  </a:lnTo>
                  <a:cubicBezTo>
                    <a:pt x="228" y="297"/>
                    <a:pt x="457" y="366"/>
                    <a:pt x="685" y="366"/>
                  </a:cubicBezTo>
                  <a:cubicBezTo>
                    <a:pt x="936" y="366"/>
                    <a:pt x="1187" y="297"/>
                    <a:pt x="1438" y="160"/>
                  </a:cubicBezTo>
                  <a:lnTo>
                    <a:pt x="1370" y="1"/>
                  </a:lnTo>
                  <a:cubicBezTo>
                    <a:pt x="1130" y="115"/>
                    <a:pt x="907" y="172"/>
                    <a:pt x="696" y="172"/>
                  </a:cubicBezTo>
                  <a:cubicBezTo>
                    <a:pt x="485" y="172"/>
                    <a:pt x="285" y="115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6763;p114">
              <a:extLst>
                <a:ext uri="{FF2B5EF4-FFF2-40B4-BE49-F238E27FC236}">
                  <a16:creationId xmlns:a16="http://schemas.microsoft.com/office/drawing/2014/main" id="{968F1BEF-CC97-53C4-8205-4D5FA29645BC}"/>
                </a:ext>
              </a:extLst>
            </p:cNvPr>
            <p:cNvSpPr/>
            <p:nvPr/>
          </p:nvSpPr>
          <p:spPr>
            <a:xfrm>
              <a:off x="6461575" y="2511450"/>
              <a:ext cx="772650" cy="994075"/>
            </a:xfrm>
            <a:custGeom>
              <a:avLst/>
              <a:gdLst/>
              <a:ahLst/>
              <a:cxnLst/>
              <a:rect l="l" t="t" r="r" b="b"/>
              <a:pathLst>
                <a:path w="30906" h="39763" extrusionOk="0">
                  <a:moveTo>
                    <a:pt x="9701" y="1"/>
                  </a:moveTo>
                  <a:lnTo>
                    <a:pt x="3241" y="1142"/>
                  </a:lnTo>
                  <a:cubicBezTo>
                    <a:pt x="1164" y="1553"/>
                    <a:pt x="0" y="2671"/>
                    <a:pt x="160" y="4703"/>
                  </a:cubicBezTo>
                  <a:lnTo>
                    <a:pt x="1917" y="24104"/>
                  </a:lnTo>
                  <a:lnTo>
                    <a:pt x="1598" y="39762"/>
                  </a:lnTo>
                  <a:lnTo>
                    <a:pt x="29308" y="39762"/>
                  </a:lnTo>
                  <a:lnTo>
                    <a:pt x="28988" y="24104"/>
                  </a:lnTo>
                  <a:lnTo>
                    <a:pt x="30746" y="4703"/>
                  </a:lnTo>
                  <a:cubicBezTo>
                    <a:pt x="30906" y="2671"/>
                    <a:pt x="29741" y="1553"/>
                    <a:pt x="27664" y="1142"/>
                  </a:cubicBezTo>
                  <a:lnTo>
                    <a:pt x="20794" y="1"/>
                  </a:lnTo>
                  <a:cubicBezTo>
                    <a:pt x="19546" y="891"/>
                    <a:pt x="17426" y="1353"/>
                    <a:pt x="15278" y="1353"/>
                  </a:cubicBezTo>
                  <a:cubicBezTo>
                    <a:pt x="13184" y="1353"/>
                    <a:pt x="11064" y="913"/>
                    <a:pt x="9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6764;p114">
              <a:extLst>
                <a:ext uri="{FF2B5EF4-FFF2-40B4-BE49-F238E27FC236}">
                  <a16:creationId xmlns:a16="http://schemas.microsoft.com/office/drawing/2014/main" id="{FFC3D03D-5E01-FEAA-4D2F-5A047567425C}"/>
                </a:ext>
              </a:extLst>
            </p:cNvPr>
            <p:cNvSpPr/>
            <p:nvPr/>
          </p:nvSpPr>
          <p:spPr>
            <a:xfrm>
              <a:off x="6672125" y="2511450"/>
              <a:ext cx="338975" cy="127850"/>
            </a:xfrm>
            <a:custGeom>
              <a:avLst/>
              <a:gdLst/>
              <a:ahLst/>
              <a:cxnLst/>
              <a:rect l="l" t="t" r="r" b="b"/>
              <a:pathLst>
                <a:path w="13559" h="5114" extrusionOk="0">
                  <a:moveTo>
                    <a:pt x="1279" y="1"/>
                  </a:moveTo>
                  <a:lnTo>
                    <a:pt x="1" y="229"/>
                  </a:lnTo>
                  <a:cubicBezTo>
                    <a:pt x="594" y="1393"/>
                    <a:pt x="2443" y="5114"/>
                    <a:pt x="6757" y="5114"/>
                  </a:cubicBezTo>
                  <a:cubicBezTo>
                    <a:pt x="11071" y="5114"/>
                    <a:pt x="13285" y="640"/>
                    <a:pt x="13559" y="206"/>
                  </a:cubicBezTo>
                  <a:lnTo>
                    <a:pt x="12372" y="1"/>
                  </a:lnTo>
                  <a:cubicBezTo>
                    <a:pt x="11124" y="891"/>
                    <a:pt x="9004" y="1353"/>
                    <a:pt x="6856" y="1353"/>
                  </a:cubicBezTo>
                  <a:cubicBezTo>
                    <a:pt x="4762" y="1353"/>
                    <a:pt x="2642" y="913"/>
                    <a:pt x="1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6765;p114">
              <a:extLst>
                <a:ext uri="{FF2B5EF4-FFF2-40B4-BE49-F238E27FC236}">
                  <a16:creationId xmlns:a16="http://schemas.microsoft.com/office/drawing/2014/main" id="{D579AD49-EF8D-EBA3-C014-D8EED5A7E964}"/>
                </a:ext>
              </a:extLst>
            </p:cNvPr>
            <p:cNvSpPr/>
            <p:nvPr/>
          </p:nvSpPr>
          <p:spPr>
            <a:xfrm>
              <a:off x="6183700" y="2538850"/>
              <a:ext cx="376600" cy="751150"/>
            </a:xfrm>
            <a:custGeom>
              <a:avLst/>
              <a:gdLst/>
              <a:ahLst/>
              <a:cxnLst/>
              <a:rect l="l" t="t" r="r" b="b"/>
              <a:pathLst>
                <a:path w="15064" h="30046" extrusionOk="0">
                  <a:moveTo>
                    <a:pt x="14584" y="0"/>
                  </a:moveTo>
                  <a:cubicBezTo>
                    <a:pt x="11298" y="548"/>
                    <a:pt x="9198" y="1575"/>
                    <a:pt x="8193" y="4451"/>
                  </a:cubicBezTo>
                  <a:lnTo>
                    <a:pt x="912" y="23100"/>
                  </a:lnTo>
                  <a:cubicBezTo>
                    <a:pt x="0" y="27435"/>
                    <a:pt x="2314" y="30046"/>
                    <a:pt x="4991" y="30046"/>
                  </a:cubicBezTo>
                  <a:cubicBezTo>
                    <a:pt x="6668" y="30046"/>
                    <a:pt x="8488" y="29020"/>
                    <a:pt x="9746" y="26752"/>
                  </a:cubicBezTo>
                  <a:lnTo>
                    <a:pt x="15064" y="14723"/>
                  </a:lnTo>
                  <a:lnTo>
                    <a:pt x="14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6766;p114">
              <a:extLst>
                <a:ext uri="{FF2B5EF4-FFF2-40B4-BE49-F238E27FC236}">
                  <a16:creationId xmlns:a16="http://schemas.microsoft.com/office/drawing/2014/main" id="{0ACC8992-DEB1-292E-5ED0-353BEC0A2B32}"/>
                </a:ext>
              </a:extLst>
            </p:cNvPr>
            <p:cNvSpPr/>
            <p:nvPr/>
          </p:nvSpPr>
          <p:spPr>
            <a:xfrm>
              <a:off x="7139475" y="2538850"/>
              <a:ext cx="376975" cy="751125"/>
            </a:xfrm>
            <a:custGeom>
              <a:avLst/>
              <a:gdLst/>
              <a:ahLst/>
              <a:cxnLst/>
              <a:rect l="l" t="t" r="r" b="b"/>
              <a:pathLst>
                <a:path w="15079" h="30045" extrusionOk="0">
                  <a:moveTo>
                    <a:pt x="366" y="0"/>
                  </a:moveTo>
                  <a:lnTo>
                    <a:pt x="1" y="14723"/>
                  </a:lnTo>
                  <a:lnTo>
                    <a:pt x="5342" y="26752"/>
                  </a:lnTo>
                  <a:cubicBezTo>
                    <a:pt x="6598" y="29019"/>
                    <a:pt x="8417" y="30045"/>
                    <a:pt x="10092" y="30045"/>
                  </a:cubicBezTo>
                  <a:cubicBezTo>
                    <a:pt x="12768" y="30045"/>
                    <a:pt x="15079" y="27428"/>
                    <a:pt x="14152" y="23077"/>
                  </a:cubicBezTo>
                  <a:lnTo>
                    <a:pt x="6871" y="4451"/>
                  </a:lnTo>
                  <a:cubicBezTo>
                    <a:pt x="5867" y="1575"/>
                    <a:pt x="3653" y="548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6767;p114">
              <a:extLst>
                <a:ext uri="{FF2B5EF4-FFF2-40B4-BE49-F238E27FC236}">
                  <a16:creationId xmlns:a16="http://schemas.microsoft.com/office/drawing/2014/main" id="{841D5F3B-B191-E5E3-F38C-0B780B5FEA6F}"/>
                </a:ext>
              </a:extLst>
            </p:cNvPr>
            <p:cNvSpPr/>
            <p:nvPr/>
          </p:nvSpPr>
          <p:spPr>
            <a:xfrm>
              <a:off x="6713775" y="2551975"/>
              <a:ext cx="268225" cy="27975"/>
            </a:xfrm>
            <a:custGeom>
              <a:avLst/>
              <a:gdLst/>
              <a:ahLst/>
              <a:cxnLst/>
              <a:rect l="l" t="t" r="r" b="b"/>
              <a:pathLst>
                <a:path w="10729" h="1119" extrusionOk="0">
                  <a:moveTo>
                    <a:pt x="69" y="0"/>
                  </a:moveTo>
                  <a:lnTo>
                    <a:pt x="1" y="183"/>
                  </a:lnTo>
                  <a:cubicBezTo>
                    <a:pt x="1690" y="822"/>
                    <a:pt x="3425" y="1119"/>
                    <a:pt x="5205" y="1119"/>
                  </a:cubicBezTo>
                  <a:cubicBezTo>
                    <a:pt x="7008" y="1119"/>
                    <a:pt x="8857" y="822"/>
                    <a:pt x="10729" y="183"/>
                  </a:cubicBezTo>
                  <a:lnTo>
                    <a:pt x="10660" y="0"/>
                  </a:lnTo>
                  <a:cubicBezTo>
                    <a:pt x="8800" y="628"/>
                    <a:pt x="6980" y="942"/>
                    <a:pt x="5211" y="942"/>
                  </a:cubicBezTo>
                  <a:cubicBezTo>
                    <a:pt x="3442" y="942"/>
                    <a:pt x="1724" y="628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6768;p114">
              <a:extLst>
                <a:ext uri="{FF2B5EF4-FFF2-40B4-BE49-F238E27FC236}">
                  <a16:creationId xmlns:a16="http://schemas.microsoft.com/office/drawing/2014/main" id="{4F20283D-1DC2-8E1C-3D31-6175AED99E37}"/>
                </a:ext>
              </a:extLst>
            </p:cNvPr>
            <p:cNvSpPr/>
            <p:nvPr/>
          </p:nvSpPr>
          <p:spPr>
            <a:xfrm>
              <a:off x="6479250" y="2718600"/>
              <a:ext cx="28000" cy="313300"/>
            </a:xfrm>
            <a:custGeom>
              <a:avLst/>
              <a:gdLst/>
              <a:ahLst/>
              <a:cxnLst/>
              <a:rect l="l" t="t" r="r" b="b"/>
              <a:pathLst>
                <a:path w="1120" h="12532" extrusionOk="0">
                  <a:moveTo>
                    <a:pt x="1" y="0"/>
                  </a:moveTo>
                  <a:lnTo>
                    <a:pt x="936" y="12531"/>
                  </a:lnTo>
                  <a:lnTo>
                    <a:pt x="1119" y="1253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6769;p114">
              <a:extLst>
                <a:ext uri="{FF2B5EF4-FFF2-40B4-BE49-F238E27FC236}">
                  <a16:creationId xmlns:a16="http://schemas.microsoft.com/office/drawing/2014/main" id="{B3B25DF3-B064-CB8F-95C7-BF83CC32078B}"/>
                </a:ext>
              </a:extLst>
            </p:cNvPr>
            <p:cNvSpPr/>
            <p:nvPr/>
          </p:nvSpPr>
          <p:spPr>
            <a:xfrm>
              <a:off x="7192550" y="2718600"/>
              <a:ext cx="27975" cy="313300"/>
            </a:xfrm>
            <a:custGeom>
              <a:avLst/>
              <a:gdLst/>
              <a:ahLst/>
              <a:cxnLst/>
              <a:rect l="l" t="t" r="r" b="b"/>
              <a:pathLst>
                <a:path w="1119" h="12532" extrusionOk="0">
                  <a:moveTo>
                    <a:pt x="913" y="0"/>
                  </a:moveTo>
                  <a:lnTo>
                    <a:pt x="0" y="12531"/>
                  </a:lnTo>
                  <a:lnTo>
                    <a:pt x="183" y="1253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6770;p114">
              <a:extLst>
                <a:ext uri="{FF2B5EF4-FFF2-40B4-BE49-F238E27FC236}">
                  <a16:creationId xmlns:a16="http://schemas.microsoft.com/office/drawing/2014/main" id="{6B58E186-6712-2394-9C25-5C901BF1989B}"/>
                </a:ext>
              </a:extLst>
            </p:cNvPr>
            <p:cNvSpPr/>
            <p:nvPr/>
          </p:nvSpPr>
          <p:spPr>
            <a:xfrm>
              <a:off x="6982550" y="2924600"/>
              <a:ext cx="569575" cy="365975"/>
            </a:xfrm>
            <a:custGeom>
              <a:avLst/>
              <a:gdLst/>
              <a:ahLst/>
              <a:cxnLst/>
              <a:rect l="l" t="t" r="r" b="b"/>
              <a:pathLst>
                <a:path w="22783" h="14639" extrusionOk="0">
                  <a:moveTo>
                    <a:pt x="2877" y="0"/>
                  </a:moveTo>
                  <a:lnTo>
                    <a:pt x="1" y="7601"/>
                  </a:lnTo>
                  <a:lnTo>
                    <a:pt x="13810" y="14152"/>
                  </a:lnTo>
                  <a:cubicBezTo>
                    <a:pt x="14621" y="14489"/>
                    <a:pt x="15385" y="14638"/>
                    <a:pt x="16087" y="14638"/>
                  </a:cubicBezTo>
                  <a:cubicBezTo>
                    <a:pt x="20858" y="14638"/>
                    <a:pt x="22783" y="7727"/>
                    <a:pt x="17371" y="5638"/>
                  </a:cubicBezTo>
                  <a:lnTo>
                    <a:pt x="28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6771;p114">
              <a:extLst>
                <a:ext uri="{FF2B5EF4-FFF2-40B4-BE49-F238E27FC236}">
                  <a16:creationId xmlns:a16="http://schemas.microsoft.com/office/drawing/2014/main" id="{028EDD13-A90C-E542-9123-2C59431F31AE}"/>
                </a:ext>
              </a:extLst>
            </p:cNvPr>
            <p:cNvSpPr/>
            <p:nvPr/>
          </p:nvSpPr>
          <p:spPr>
            <a:xfrm>
              <a:off x="6919775" y="3107775"/>
              <a:ext cx="55375" cy="78775"/>
            </a:xfrm>
            <a:custGeom>
              <a:avLst/>
              <a:gdLst/>
              <a:ahLst/>
              <a:cxnLst/>
              <a:rect l="l" t="t" r="r" b="b"/>
              <a:pathLst>
                <a:path w="2215" h="3151" extrusionOk="0">
                  <a:moveTo>
                    <a:pt x="1" y="0"/>
                  </a:moveTo>
                  <a:lnTo>
                    <a:pt x="1" y="2922"/>
                  </a:lnTo>
                  <a:lnTo>
                    <a:pt x="1211" y="1895"/>
                  </a:lnTo>
                  <a:lnTo>
                    <a:pt x="2215" y="3150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6772;p114">
              <a:extLst>
                <a:ext uri="{FF2B5EF4-FFF2-40B4-BE49-F238E27FC236}">
                  <a16:creationId xmlns:a16="http://schemas.microsoft.com/office/drawing/2014/main" id="{F3D31E42-E83D-E836-18CA-5EA0AA835B7C}"/>
                </a:ext>
              </a:extLst>
            </p:cNvPr>
            <p:cNvSpPr/>
            <p:nvPr/>
          </p:nvSpPr>
          <p:spPr>
            <a:xfrm>
              <a:off x="6546600" y="2681500"/>
              <a:ext cx="613450" cy="165525"/>
            </a:xfrm>
            <a:custGeom>
              <a:avLst/>
              <a:gdLst/>
              <a:ahLst/>
              <a:cxnLst/>
              <a:rect l="l" t="t" r="r" b="b"/>
              <a:pathLst>
                <a:path w="24538" h="6621" extrusionOk="0">
                  <a:moveTo>
                    <a:pt x="1233" y="1"/>
                  </a:moveTo>
                  <a:cubicBezTo>
                    <a:pt x="1233" y="1"/>
                    <a:pt x="23" y="1781"/>
                    <a:pt x="0" y="1872"/>
                  </a:cubicBezTo>
                  <a:lnTo>
                    <a:pt x="4131" y="3881"/>
                  </a:lnTo>
                  <a:lnTo>
                    <a:pt x="9039" y="6346"/>
                  </a:lnTo>
                  <a:lnTo>
                    <a:pt x="16731" y="6620"/>
                  </a:lnTo>
                  <a:lnTo>
                    <a:pt x="24537" y="2283"/>
                  </a:lnTo>
                  <a:lnTo>
                    <a:pt x="23852" y="1"/>
                  </a:lnTo>
                  <a:cubicBezTo>
                    <a:pt x="19835" y="24"/>
                    <a:pt x="16069" y="937"/>
                    <a:pt x="12463" y="2375"/>
                  </a:cubicBezTo>
                  <a:cubicBezTo>
                    <a:pt x="8948" y="982"/>
                    <a:pt x="5227" y="115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6773;p114">
              <a:extLst>
                <a:ext uri="{FF2B5EF4-FFF2-40B4-BE49-F238E27FC236}">
                  <a16:creationId xmlns:a16="http://schemas.microsoft.com/office/drawing/2014/main" id="{AE710BD2-2EE5-7271-0725-815154C18F3F}"/>
                </a:ext>
              </a:extLst>
            </p:cNvPr>
            <p:cNvSpPr/>
            <p:nvPr/>
          </p:nvSpPr>
          <p:spPr>
            <a:xfrm>
              <a:off x="6820500" y="2746550"/>
              <a:ext cx="75350" cy="401175"/>
            </a:xfrm>
            <a:custGeom>
              <a:avLst/>
              <a:gdLst/>
              <a:ahLst/>
              <a:cxnLst/>
              <a:rect l="l" t="t" r="r" b="b"/>
              <a:pathLst>
                <a:path w="3014" h="16047" extrusionOk="0">
                  <a:moveTo>
                    <a:pt x="0" y="1"/>
                  </a:moveTo>
                  <a:lnTo>
                    <a:pt x="0" y="16047"/>
                  </a:lnTo>
                  <a:lnTo>
                    <a:pt x="3013" y="1604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6774;p114">
              <a:extLst>
                <a:ext uri="{FF2B5EF4-FFF2-40B4-BE49-F238E27FC236}">
                  <a16:creationId xmlns:a16="http://schemas.microsoft.com/office/drawing/2014/main" id="{CAD48482-C627-A38F-740B-86C8372F8E51}"/>
                </a:ext>
              </a:extLst>
            </p:cNvPr>
            <p:cNvSpPr/>
            <p:nvPr/>
          </p:nvSpPr>
          <p:spPr>
            <a:xfrm>
              <a:off x="6539175" y="2710500"/>
              <a:ext cx="281350" cy="437225"/>
            </a:xfrm>
            <a:custGeom>
              <a:avLst/>
              <a:gdLst/>
              <a:ahLst/>
              <a:cxnLst/>
              <a:rect l="l" t="t" r="r" b="b"/>
              <a:pathLst>
                <a:path w="11254" h="17489" extrusionOk="0">
                  <a:moveTo>
                    <a:pt x="1201" y="1"/>
                  </a:moveTo>
                  <a:cubicBezTo>
                    <a:pt x="442" y="1"/>
                    <a:pt x="0" y="28"/>
                    <a:pt x="0" y="28"/>
                  </a:cubicBezTo>
                  <a:lnTo>
                    <a:pt x="0" y="16074"/>
                  </a:lnTo>
                  <a:cubicBezTo>
                    <a:pt x="0" y="16074"/>
                    <a:pt x="337" y="16057"/>
                    <a:pt x="928" y="16057"/>
                  </a:cubicBezTo>
                  <a:cubicBezTo>
                    <a:pt x="2752" y="16057"/>
                    <a:pt x="6996" y="16214"/>
                    <a:pt x="11253" y="17489"/>
                  </a:cubicBezTo>
                  <a:lnTo>
                    <a:pt x="11253" y="1443"/>
                  </a:lnTo>
                  <a:cubicBezTo>
                    <a:pt x="7196" y="178"/>
                    <a:pt x="3151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6775;p114">
              <a:extLst>
                <a:ext uri="{FF2B5EF4-FFF2-40B4-BE49-F238E27FC236}">
                  <a16:creationId xmlns:a16="http://schemas.microsoft.com/office/drawing/2014/main" id="{74B3D08E-8F9E-4E9F-E6A0-6C0835680D65}"/>
                </a:ext>
              </a:extLst>
            </p:cNvPr>
            <p:cNvSpPr/>
            <p:nvPr/>
          </p:nvSpPr>
          <p:spPr>
            <a:xfrm>
              <a:off x="6895825" y="2710500"/>
              <a:ext cx="281325" cy="437225"/>
            </a:xfrm>
            <a:custGeom>
              <a:avLst/>
              <a:gdLst/>
              <a:ahLst/>
              <a:cxnLst/>
              <a:rect l="l" t="t" r="r" b="b"/>
              <a:pathLst>
                <a:path w="11253" h="17489" extrusionOk="0">
                  <a:moveTo>
                    <a:pt x="10052" y="1"/>
                  </a:moveTo>
                  <a:cubicBezTo>
                    <a:pt x="8103" y="1"/>
                    <a:pt x="4057" y="178"/>
                    <a:pt x="0" y="1443"/>
                  </a:cubicBezTo>
                  <a:lnTo>
                    <a:pt x="0" y="17489"/>
                  </a:lnTo>
                  <a:cubicBezTo>
                    <a:pt x="4257" y="16214"/>
                    <a:pt x="8501" y="16057"/>
                    <a:pt x="10325" y="16057"/>
                  </a:cubicBezTo>
                  <a:cubicBezTo>
                    <a:pt x="10916" y="16057"/>
                    <a:pt x="11253" y="16074"/>
                    <a:pt x="11253" y="16074"/>
                  </a:cubicBezTo>
                  <a:lnTo>
                    <a:pt x="11253" y="28"/>
                  </a:lnTo>
                  <a:cubicBezTo>
                    <a:pt x="11253" y="28"/>
                    <a:pt x="10812" y="1"/>
                    <a:pt x="10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6776;p114">
              <a:extLst>
                <a:ext uri="{FF2B5EF4-FFF2-40B4-BE49-F238E27FC236}">
                  <a16:creationId xmlns:a16="http://schemas.microsoft.com/office/drawing/2014/main" id="{021F114B-2641-CD11-E1B9-ABFE499A73A3}"/>
                </a:ext>
              </a:extLst>
            </p:cNvPr>
            <p:cNvSpPr/>
            <p:nvPr/>
          </p:nvSpPr>
          <p:spPr>
            <a:xfrm>
              <a:off x="6820500" y="2791625"/>
              <a:ext cx="75350" cy="27425"/>
            </a:xfrm>
            <a:custGeom>
              <a:avLst/>
              <a:gdLst/>
              <a:ahLst/>
              <a:cxnLst/>
              <a:rect l="l" t="t" r="r" b="b"/>
              <a:pathLst>
                <a:path w="3014" h="1097" extrusionOk="0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6777;p114">
              <a:extLst>
                <a:ext uri="{FF2B5EF4-FFF2-40B4-BE49-F238E27FC236}">
                  <a16:creationId xmlns:a16="http://schemas.microsoft.com/office/drawing/2014/main" id="{4DD219A8-68D7-EC6C-8166-6DDBBD308D73}"/>
                </a:ext>
              </a:extLst>
            </p:cNvPr>
            <p:cNvSpPr/>
            <p:nvPr/>
          </p:nvSpPr>
          <p:spPr>
            <a:xfrm>
              <a:off x="6820500" y="3072375"/>
              <a:ext cx="75350" cy="27425"/>
            </a:xfrm>
            <a:custGeom>
              <a:avLst/>
              <a:gdLst/>
              <a:ahLst/>
              <a:cxnLst/>
              <a:rect l="l" t="t" r="r" b="b"/>
              <a:pathLst>
                <a:path w="3014" h="1097" extrusionOk="0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6778;p114">
              <a:extLst>
                <a:ext uri="{FF2B5EF4-FFF2-40B4-BE49-F238E27FC236}">
                  <a16:creationId xmlns:a16="http://schemas.microsoft.com/office/drawing/2014/main" id="{A395C432-EC99-AFB0-3EE8-D60995FFC915}"/>
                </a:ext>
              </a:extLst>
            </p:cNvPr>
            <p:cNvSpPr/>
            <p:nvPr/>
          </p:nvSpPr>
          <p:spPr>
            <a:xfrm>
              <a:off x="6818200" y="2746550"/>
              <a:ext cx="4600" cy="401175"/>
            </a:xfrm>
            <a:custGeom>
              <a:avLst/>
              <a:gdLst/>
              <a:ahLst/>
              <a:cxnLst/>
              <a:rect l="l" t="t" r="r" b="b"/>
              <a:pathLst>
                <a:path w="184" h="16047" extrusionOk="0">
                  <a:moveTo>
                    <a:pt x="1" y="1"/>
                  </a:moveTo>
                  <a:lnTo>
                    <a:pt x="1" y="16047"/>
                  </a:lnTo>
                  <a:lnTo>
                    <a:pt x="183" y="16047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6779;p114">
              <a:extLst>
                <a:ext uri="{FF2B5EF4-FFF2-40B4-BE49-F238E27FC236}">
                  <a16:creationId xmlns:a16="http://schemas.microsoft.com/office/drawing/2014/main" id="{761081F1-3588-F9F0-E5CD-F07BFD11AE8F}"/>
                </a:ext>
              </a:extLst>
            </p:cNvPr>
            <p:cNvSpPr/>
            <p:nvPr/>
          </p:nvSpPr>
          <p:spPr>
            <a:xfrm>
              <a:off x="6820500" y="2789350"/>
              <a:ext cx="75350" cy="4600"/>
            </a:xfrm>
            <a:custGeom>
              <a:avLst/>
              <a:gdLst/>
              <a:ahLst/>
              <a:cxnLst/>
              <a:rect l="l" t="t" r="r" b="b"/>
              <a:pathLst>
                <a:path w="301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6780;p114">
              <a:extLst>
                <a:ext uri="{FF2B5EF4-FFF2-40B4-BE49-F238E27FC236}">
                  <a16:creationId xmlns:a16="http://schemas.microsoft.com/office/drawing/2014/main" id="{C696CF2F-9EDA-3FCF-9989-69380B19F8E0}"/>
                </a:ext>
              </a:extLst>
            </p:cNvPr>
            <p:cNvSpPr/>
            <p:nvPr/>
          </p:nvSpPr>
          <p:spPr>
            <a:xfrm>
              <a:off x="6820500" y="2816750"/>
              <a:ext cx="75350" cy="4575"/>
            </a:xfrm>
            <a:custGeom>
              <a:avLst/>
              <a:gdLst/>
              <a:ahLst/>
              <a:cxnLst/>
              <a:rect l="l" t="t" r="r" b="b"/>
              <a:pathLst>
                <a:path w="3014" h="183" extrusionOk="0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6781;p114">
              <a:extLst>
                <a:ext uri="{FF2B5EF4-FFF2-40B4-BE49-F238E27FC236}">
                  <a16:creationId xmlns:a16="http://schemas.microsoft.com/office/drawing/2014/main" id="{752B55EF-12D6-7D01-DDCA-C2F5FBBCA216}"/>
                </a:ext>
              </a:extLst>
            </p:cNvPr>
            <p:cNvSpPr/>
            <p:nvPr/>
          </p:nvSpPr>
          <p:spPr>
            <a:xfrm>
              <a:off x="6820500" y="3097500"/>
              <a:ext cx="75350" cy="4575"/>
            </a:xfrm>
            <a:custGeom>
              <a:avLst/>
              <a:gdLst/>
              <a:ahLst/>
              <a:cxnLst/>
              <a:rect l="l" t="t" r="r" b="b"/>
              <a:pathLst>
                <a:path w="3014" h="183" extrusionOk="0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6782;p114">
              <a:extLst>
                <a:ext uri="{FF2B5EF4-FFF2-40B4-BE49-F238E27FC236}">
                  <a16:creationId xmlns:a16="http://schemas.microsoft.com/office/drawing/2014/main" id="{E702026A-F386-42E1-2BAD-DBD220B2D2F5}"/>
                </a:ext>
              </a:extLst>
            </p:cNvPr>
            <p:cNvSpPr/>
            <p:nvPr/>
          </p:nvSpPr>
          <p:spPr>
            <a:xfrm>
              <a:off x="6820500" y="3070100"/>
              <a:ext cx="75350" cy="4600"/>
            </a:xfrm>
            <a:custGeom>
              <a:avLst/>
              <a:gdLst/>
              <a:ahLst/>
              <a:cxnLst/>
              <a:rect l="l" t="t" r="r" b="b"/>
              <a:pathLst>
                <a:path w="301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6783;p114">
              <a:extLst>
                <a:ext uri="{FF2B5EF4-FFF2-40B4-BE49-F238E27FC236}">
                  <a16:creationId xmlns:a16="http://schemas.microsoft.com/office/drawing/2014/main" id="{1E4665A3-C7BC-496C-8210-FA4D5774408A}"/>
                </a:ext>
              </a:extLst>
            </p:cNvPr>
            <p:cNvSpPr/>
            <p:nvPr/>
          </p:nvSpPr>
          <p:spPr>
            <a:xfrm>
              <a:off x="6538600" y="2707400"/>
              <a:ext cx="255100" cy="33475"/>
            </a:xfrm>
            <a:custGeom>
              <a:avLst/>
              <a:gdLst/>
              <a:ahLst/>
              <a:cxnLst/>
              <a:rect l="l" t="t" r="r" b="b"/>
              <a:pathLst>
                <a:path w="10204" h="1339" extrusionOk="0">
                  <a:moveTo>
                    <a:pt x="1608" y="1"/>
                  </a:moveTo>
                  <a:cubicBezTo>
                    <a:pt x="1068" y="1"/>
                    <a:pt x="530" y="19"/>
                    <a:pt x="0" y="60"/>
                  </a:cubicBezTo>
                  <a:lnTo>
                    <a:pt x="23" y="243"/>
                  </a:lnTo>
                  <a:cubicBezTo>
                    <a:pt x="547" y="202"/>
                    <a:pt x="1081" y="184"/>
                    <a:pt x="1616" y="184"/>
                  </a:cubicBezTo>
                  <a:cubicBezTo>
                    <a:pt x="5830" y="184"/>
                    <a:pt x="10094" y="1318"/>
                    <a:pt x="10135" y="1339"/>
                  </a:cubicBezTo>
                  <a:lnTo>
                    <a:pt x="10203" y="1156"/>
                  </a:lnTo>
                  <a:cubicBezTo>
                    <a:pt x="10143" y="1136"/>
                    <a:pt x="5858" y="1"/>
                    <a:pt x="1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6784;p114">
              <a:extLst>
                <a:ext uri="{FF2B5EF4-FFF2-40B4-BE49-F238E27FC236}">
                  <a16:creationId xmlns:a16="http://schemas.microsoft.com/office/drawing/2014/main" id="{B0B6931C-B5DD-4C6A-E5E3-015BD395B781}"/>
                </a:ext>
              </a:extLst>
            </p:cNvPr>
            <p:cNvSpPr/>
            <p:nvPr/>
          </p:nvSpPr>
          <p:spPr>
            <a:xfrm>
              <a:off x="6895250" y="2708025"/>
              <a:ext cx="282475" cy="40850"/>
            </a:xfrm>
            <a:custGeom>
              <a:avLst/>
              <a:gdLst/>
              <a:ahLst/>
              <a:cxnLst/>
              <a:rect l="l" t="t" r="r" b="b"/>
              <a:pathLst>
                <a:path w="11299" h="1634" extrusionOk="0">
                  <a:moveTo>
                    <a:pt x="10012" y="0"/>
                  </a:moveTo>
                  <a:cubicBezTo>
                    <a:pt x="5103" y="0"/>
                    <a:pt x="63" y="1429"/>
                    <a:pt x="0" y="1450"/>
                  </a:cubicBezTo>
                  <a:lnTo>
                    <a:pt x="46" y="1633"/>
                  </a:lnTo>
                  <a:cubicBezTo>
                    <a:pt x="109" y="1612"/>
                    <a:pt x="5129" y="183"/>
                    <a:pt x="10000" y="183"/>
                  </a:cubicBezTo>
                  <a:cubicBezTo>
                    <a:pt x="10428" y="183"/>
                    <a:pt x="10854" y="194"/>
                    <a:pt x="11276" y="218"/>
                  </a:cubicBezTo>
                  <a:lnTo>
                    <a:pt x="11299" y="35"/>
                  </a:lnTo>
                  <a:cubicBezTo>
                    <a:pt x="10873" y="11"/>
                    <a:pt x="10443" y="0"/>
                    <a:pt x="10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6785;p114">
              <a:extLst>
                <a:ext uri="{FF2B5EF4-FFF2-40B4-BE49-F238E27FC236}">
                  <a16:creationId xmlns:a16="http://schemas.microsoft.com/office/drawing/2014/main" id="{A726DE7C-047A-00CA-40EF-10BF46BFB5C1}"/>
                </a:ext>
              </a:extLst>
            </p:cNvPr>
            <p:cNvSpPr/>
            <p:nvPr/>
          </p:nvSpPr>
          <p:spPr>
            <a:xfrm>
              <a:off x="6960300" y="2799625"/>
              <a:ext cx="164375" cy="27425"/>
            </a:xfrm>
            <a:custGeom>
              <a:avLst/>
              <a:gdLst/>
              <a:ahLst/>
              <a:cxnLst/>
              <a:rect l="l" t="t" r="r" b="b"/>
              <a:pathLst>
                <a:path w="6575" h="1097" extrusionOk="0">
                  <a:moveTo>
                    <a:pt x="6574" y="1"/>
                  </a:moveTo>
                  <a:cubicBezTo>
                    <a:pt x="4246" y="69"/>
                    <a:pt x="2032" y="366"/>
                    <a:pt x="0" y="914"/>
                  </a:cubicBezTo>
                  <a:lnTo>
                    <a:pt x="69" y="1096"/>
                  </a:lnTo>
                  <a:cubicBezTo>
                    <a:pt x="2077" y="548"/>
                    <a:pt x="4269" y="252"/>
                    <a:pt x="6574" y="206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6786;p114">
              <a:extLst>
                <a:ext uri="{FF2B5EF4-FFF2-40B4-BE49-F238E27FC236}">
                  <a16:creationId xmlns:a16="http://schemas.microsoft.com/office/drawing/2014/main" id="{0B540C4A-C32C-EAF8-DAC2-88D76FAC3D2A}"/>
                </a:ext>
              </a:extLst>
            </p:cNvPr>
            <p:cNvSpPr/>
            <p:nvPr/>
          </p:nvSpPr>
          <p:spPr>
            <a:xfrm>
              <a:off x="6960300" y="2841275"/>
              <a:ext cx="164375" cy="26850"/>
            </a:xfrm>
            <a:custGeom>
              <a:avLst/>
              <a:gdLst/>
              <a:ahLst/>
              <a:cxnLst/>
              <a:rect l="l" t="t" r="r" b="b"/>
              <a:pathLst>
                <a:path w="6575" h="1074" extrusionOk="0">
                  <a:moveTo>
                    <a:pt x="6574" y="1"/>
                  </a:moveTo>
                  <a:cubicBezTo>
                    <a:pt x="4246" y="46"/>
                    <a:pt x="2032" y="343"/>
                    <a:pt x="0" y="891"/>
                  </a:cubicBezTo>
                  <a:lnTo>
                    <a:pt x="69" y="1074"/>
                  </a:lnTo>
                  <a:cubicBezTo>
                    <a:pt x="2077" y="526"/>
                    <a:pt x="4269" y="229"/>
                    <a:pt x="6574" y="183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6787;p114">
              <a:extLst>
                <a:ext uri="{FF2B5EF4-FFF2-40B4-BE49-F238E27FC236}">
                  <a16:creationId xmlns:a16="http://schemas.microsoft.com/office/drawing/2014/main" id="{6AACDE0C-949B-C0DA-98F2-527960B2922D}"/>
                </a:ext>
              </a:extLst>
            </p:cNvPr>
            <p:cNvSpPr/>
            <p:nvPr/>
          </p:nvSpPr>
          <p:spPr>
            <a:xfrm>
              <a:off x="7176575" y="2967950"/>
              <a:ext cx="181475" cy="76500"/>
            </a:xfrm>
            <a:custGeom>
              <a:avLst/>
              <a:gdLst/>
              <a:ahLst/>
              <a:cxnLst/>
              <a:rect l="l" t="t" r="r" b="b"/>
              <a:pathLst>
                <a:path w="7259" h="3060" extrusionOk="0">
                  <a:moveTo>
                    <a:pt x="69" y="1"/>
                  </a:moveTo>
                  <a:lnTo>
                    <a:pt x="0" y="184"/>
                  </a:lnTo>
                  <a:lnTo>
                    <a:pt x="7190" y="3060"/>
                  </a:lnTo>
                  <a:lnTo>
                    <a:pt x="7259" y="290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6788;p114">
              <a:extLst>
                <a:ext uri="{FF2B5EF4-FFF2-40B4-BE49-F238E27FC236}">
                  <a16:creationId xmlns:a16="http://schemas.microsoft.com/office/drawing/2014/main" id="{4C9D0557-9821-6154-B701-DE13280BE9FB}"/>
                </a:ext>
              </a:extLst>
            </p:cNvPr>
            <p:cNvSpPr/>
            <p:nvPr/>
          </p:nvSpPr>
          <p:spPr>
            <a:xfrm>
              <a:off x="7297550" y="3014900"/>
              <a:ext cx="109000" cy="47250"/>
            </a:xfrm>
            <a:custGeom>
              <a:avLst/>
              <a:gdLst/>
              <a:ahLst/>
              <a:cxnLst/>
              <a:rect l="l" t="t" r="r" b="b"/>
              <a:pathLst>
                <a:path w="4360" h="1890" extrusionOk="0">
                  <a:moveTo>
                    <a:pt x="783" y="0"/>
                  </a:moveTo>
                  <a:cubicBezTo>
                    <a:pt x="319" y="0"/>
                    <a:pt x="7" y="56"/>
                    <a:pt x="0" y="63"/>
                  </a:cubicBezTo>
                  <a:lnTo>
                    <a:pt x="23" y="246"/>
                  </a:lnTo>
                  <a:cubicBezTo>
                    <a:pt x="37" y="246"/>
                    <a:pt x="327" y="199"/>
                    <a:pt x="758" y="199"/>
                  </a:cubicBezTo>
                  <a:cubicBezTo>
                    <a:pt x="1711" y="199"/>
                    <a:pt x="3351" y="427"/>
                    <a:pt x="4200" y="1889"/>
                  </a:cubicBezTo>
                  <a:lnTo>
                    <a:pt x="4360" y="1798"/>
                  </a:lnTo>
                  <a:cubicBezTo>
                    <a:pt x="3472" y="257"/>
                    <a:pt x="1778" y="0"/>
                    <a:pt x="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6789;p114">
              <a:extLst>
                <a:ext uri="{FF2B5EF4-FFF2-40B4-BE49-F238E27FC236}">
                  <a16:creationId xmlns:a16="http://schemas.microsoft.com/office/drawing/2014/main" id="{A6C94F49-2590-924B-84D5-0A07572E59A5}"/>
                </a:ext>
              </a:extLst>
            </p:cNvPr>
            <p:cNvSpPr/>
            <p:nvPr/>
          </p:nvSpPr>
          <p:spPr>
            <a:xfrm>
              <a:off x="6997950" y="3122025"/>
              <a:ext cx="191200" cy="91900"/>
            </a:xfrm>
            <a:custGeom>
              <a:avLst/>
              <a:gdLst/>
              <a:ahLst/>
              <a:cxnLst/>
              <a:rect l="l" t="t" r="r" b="b"/>
              <a:pathLst>
                <a:path w="7648" h="3676" extrusionOk="0">
                  <a:moveTo>
                    <a:pt x="69" y="1"/>
                  </a:moveTo>
                  <a:lnTo>
                    <a:pt x="1" y="183"/>
                  </a:lnTo>
                  <a:lnTo>
                    <a:pt x="7579" y="3676"/>
                  </a:lnTo>
                  <a:lnTo>
                    <a:pt x="7647" y="351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6790;p114">
              <a:extLst>
                <a:ext uri="{FF2B5EF4-FFF2-40B4-BE49-F238E27FC236}">
                  <a16:creationId xmlns:a16="http://schemas.microsoft.com/office/drawing/2014/main" id="{8554C2F8-CF91-5D1C-332A-C2E5CA7AB5A8}"/>
                </a:ext>
              </a:extLst>
            </p:cNvPr>
            <p:cNvSpPr/>
            <p:nvPr/>
          </p:nvSpPr>
          <p:spPr>
            <a:xfrm>
              <a:off x="6426175" y="4110375"/>
              <a:ext cx="176350" cy="106725"/>
            </a:xfrm>
            <a:custGeom>
              <a:avLst/>
              <a:gdLst/>
              <a:ahLst/>
              <a:cxnLst/>
              <a:rect l="l" t="t" r="r" b="b"/>
              <a:pathLst>
                <a:path w="7054" h="4269" extrusionOk="0">
                  <a:moveTo>
                    <a:pt x="1" y="0"/>
                  </a:moveTo>
                  <a:lnTo>
                    <a:pt x="503" y="4268"/>
                  </a:lnTo>
                  <a:lnTo>
                    <a:pt x="7054" y="4268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6791;p114">
              <a:extLst>
                <a:ext uri="{FF2B5EF4-FFF2-40B4-BE49-F238E27FC236}">
                  <a16:creationId xmlns:a16="http://schemas.microsoft.com/office/drawing/2014/main" id="{43F09057-2950-0A72-57CC-39430CFAA901}"/>
                </a:ext>
              </a:extLst>
            </p:cNvPr>
            <p:cNvSpPr/>
            <p:nvPr/>
          </p:nvSpPr>
          <p:spPr>
            <a:xfrm>
              <a:off x="6309650" y="4191975"/>
              <a:ext cx="318000" cy="411525"/>
            </a:xfrm>
            <a:custGeom>
              <a:avLst/>
              <a:gdLst/>
              <a:ahLst/>
              <a:cxnLst/>
              <a:rect l="l" t="t" r="r" b="b"/>
              <a:pathLst>
                <a:path w="12720" h="16461" extrusionOk="0">
                  <a:moveTo>
                    <a:pt x="4685" y="0"/>
                  </a:moveTo>
                  <a:lnTo>
                    <a:pt x="5004" y="2397"/>
                  </a:lnTo>
                  <a:cubicBezTo>
                    <a:pt x="5004" y="2397"/>
                    <a:pt x="4023" y="7875"/>
                    <a:pt x="1786" y="11344"/>
                  </a:cubicBezTo>
                  <a:cubicBezTo>
                    <a:pt x="1" y="14113"/>
                    <a:pt x="4219" y="16460"/>
                    <a:pt x="7516" y="16460"/>
                  </a:cubicBezTo>
                  <a:cubicBezTo>
                    <a:pt x="8350" y="16460"/>
                    <a:pt x="9125" y="16310"/>
                    <a:pt x="9729" y="15978"/>
                  </a:cubicBezTo>
                  <a:cubicBezTo>
                    <a:pt x="12719" y="14334"/>
                    <a:pt x="12331" y="3082"/>
                    <a:pt x="12331" y="3082"/>
                  </a:cubicBezTo>
                  <a:lnTo>
                    <a:pt x="12057" y="434"/>
                  </a:lnTo>
                  <a:cubicBezTo>
                    <a:pt x="10771" y="598"/>
                    <a:pt x="9625" y="672"/>
                    <a:pt x="8632" y="672"/>
                  </a:cubicBezTo>
                  <a:cubicBezTo>
                    <a:pt x="6733" y="672"/>
                    <a:pt x="5389" y="405"/>
                    <a:pt x="4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6792;p114">
              <a:extLst>
                <a:ext uri="{FF2B5EF4-FFF2-40B4-BE49-F238E27FC236}">
                  <a16:creationId xmlns:a16="http://schemas.microsoft.com/office/drawing/2014/main" id="{0A64CFDA-43A2-5928-4356-D848145569F9}"/>
                </a:ext>
              </a:extLst>
            </p:cNvPr>
            <p:cNvSpPr/>
            <p:nvPr/>
          </p:nvSpPr>
          <p:spPr>
            <a:xfrm>
              <a:off x="6362850" y="4498400"/>
              <a:ext cx="190050" cy="73050"/>
            </a:xfrm>
            <a:custGeom>
              <a:avLst/>
              <a:gdLst/>
              <a:ahLst/>
              <a:cxnLst/>
              <a:rect l="l" t="t" r="r" b="b"/>
              <a:pathLst>
                <a:path w="7602" h="2922" extrusionOk="0">
                  <a:moveTo>
                    <a:pt x="183" y="0"/>
                  </a:moveTo>
                  <a:lnTo>
                    <a:pt x="0" y="229"/>
                  </a:lnTo>
                  <a:cubicBezTo>
                    <a:pt x="1986" y="1872"/>
                    <a:pt x="3789" y="2922"/>
                    <a:pt x="6232" y="2922"/>
                  </a:cubicBezTo>
                  <a:cubicBezTo>
                    <a:pt x="6665" y="2922"/>
                    <a:pt x="7122" y="2876"/>
                    <a:pt x="7601" y="2808"/>
                  </a:cubicBezTo>
                  <a:lnTo>
                    <a:pt x="7555" y="2534"/>
                  </a:lnTo>
                  <a:cubicBezTo>
                    <a:pt x="7100" y="2599"/>
                    <a:pt x="6667" y="2630"/>
                    <a:pt x="6253" y="2630"/>
                  </a:cubicBezTo>
                  <a:cubicBezTo>
                    <a:pt x="3886" y="2630"/>
                    <a:pt x="2125" y="1613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6793;p114">
              <a:extLst>
                <a:ext uri="{FF2B5EF4-FFF2-40B4-BE49-F238E27FC236}">
                  <a16:creationId xmlns:a16="http://schemas.microsoft.com/office/drawing/2014/main" id="{573ED217-6369-7474-CCB5-4C71876C7403}"/>
                </a:ext>
              </a:extLst>
            </p:cNvPr>
            <p:cNvSpPr/>
            <p:nvPr/>
          </p:nvSpPr>
          <p:spPr>
            <a:xfrm>
              <a:off x="6058125" y="3527750"/>
              <a:ext cx="291625" cy="245500"/>
            </a:xfrm>
            <a:custGeom>
              <a:avLst/>
              <a:gdLst/>
              <a:ahLst/>
              <a:cxnLst/>
              <a:rect l="l" t="t" r="r" b="b"/>
              <a:pathLst>
                <a:path w="11665" h="9820" extrusionOk="0">
                  <a:moveTo>
                    <a:pt x="7076" y="1"/>
                  </a:moveTo>
                  <a:cubicBezTo>
                    <a:pt x="1370" y="1"/>
                    <a:pt x="1" y="389"/>
                    <a:pt x="1" y="3538"/>
                  </a:cubicBezTo>
                  <a:cubicBezTo>
                    <a:pt x="334" y="8202"/>
                    <a:pt x="2136" y="9819"/>
                    <a:pt x="4651" y="9819"/>
                  </a:cubicBezTo>
                  <a:cubicBezTo>
                    <a:pt x="4721" y="9819"/>
                    <a:pt x="4791" y="9818"/>
                    <a:pt x="4862" y="9815"/>
                  </a:cubicBezTo>
                  <a:cubicBezTo>
                    <a:pt x="7145" y="9701"/>
                    <a:pt x="9405" y="9450"/>
                    <a:pt x="11664" y="8971"/>
                  </a:cubicBezTo>
                  <a:lnTo>
                    <a:pt x="10797" y="252"/>
                  </a:lnTo>
                  <a:cubicBezTo>
                    <a:pt x="10797" y="252"/>
                    <a:pt x="10455" y="1"/>
                    <a:pt x="7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6794;p114">
              <a:extLst>
                <a:ext uri="{FF2B5EF4-FFF2-40B4-BE49-F238E27FC236}">
                  <a16:creationId xmlns:a16="http://schemas.microsoft.com/office/drawing/2014/main" id="{7E2BE3F6-A4A4-AEC6-2A00-AF4415000253}"/>
                </a:ext>
              </a:extLst>
            </p:cNvPr>
            <p:cNvSpPr/>
            <p:nvPr/>
          </p:nvSpPr>
          <p:spPr>
            <a:xfrm>
              <a:off x="6235225" y="3314275"/>
              <a:ext cx="1302550" cy="840300"/>
            </a:xfrm>
            <a:custGeom>
              <a:avLst/>
              <a:gdLst/>
              <a:ahLst/>
              <a:cxnLst/>
              <a:rect l="l" t="t" r="r" b="b"/>
              <a:pathLst>
                <a:path w="52102" h="33612" extrusionOk="0">
                  <a:moveTo>
                    <a:pt x="8106" y="1"/>
                  </a:moveTo>
                  <a:cubicBezTo>
                    <a:pt x="3465" y="1"/>
                    <a:pt x="0" y="3524"/>
                    <a:pt x="814" y="8243"/>
                  </a:cubicBezTo>
                  <a:lnTo>
                    <a:pt x="5425" y="33259"/>
                  </a:lnTo>
                  <a:cubicBezTo>
                    <a:pt x="6664" y="33478"/>
                    <a:pt x="8055" y="33611"/>
                    <a:pt x="9663" y="33611"/>
                  </a:cubicBezTo>
                  <a:cubicBezTo>
                    <a:pt x="11580" y="33611"/>
                    <a:pt x="13805" y="33422"/>
                    <a:pt x="16449" y="32963"/>
                  </a:cubicBezTo>
                  <a:lnTo>
                    <a:pt x="15034" y="18446"/>
                  </a:lnTo>
                  <a:cubicBezTo>
                    <a:pt x="15034" y="18446"/>
                    <a:pt x="16586" y="18446"/>
                    <a:pt x="19554" y="18263"/>
                  </a:cubicBezTo>
                  <a:cubicBezTo>
                    <a:pt x="37997" y="16643"/>
                    <a:pt x="45369" y="14063"/>
                    <a:pt x="45369" y="14063"/>
                  </a:cubicBezTo>
                  <a:cubicBezTo>
                    <a:pt x="52102" y="10904"/>
                    <a:pt x="49932" y="777"/>
                    <a:pt x="41680" y="777"/>
                  </a:cubicBezTo>
                  <a:cubicBezTo>
                    <a:pt x="41288" y="777"/>
                    <a:pt x="40881" y="800"/>
                    <a:pt x="40462" y="847"/>
                  </a:cubicBezTo>
                  <a:lnTo>
                    <a:pt x="24119" y="2673"/>
                  </a:lnTo>
                  <a:lnTo>
                    <a:pt x="9853" y="163"/>
                  </a:lnTo>
                  <a:cubicBezTo>
                    <a:pt x="9257" y="53"/>
                    <a:pt x="8673" y="1"/>
                    <a:pt x="8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6795;p114">
              <a:extLst>
                <a:ext uri="{FF2B5EF4-FFF2-40B4-BE49-F238E27FC236}">
                  <a16:creationId xmlns:a16="http://schemas.microsoft.com/office/drawing/2014/main" id="{1761094D-4B54-9B97-1625-0B37157FAE81}"/>
                </a:ext>
              </a:extLst>
            </p:cNvPr>
            <p:cNvSpPr/>
            <p:nvPr/>
          </p:nvSpPr>
          <p:spPr>
            <a:xfrm>
              <a:off x="6353725" y="3342675"/>
              <a:ext cx="260800" cy="432750"/>
            </a:xfrm>
            <a:custGeom>
              <a:avLst/>
              <a:gdLst/>
              <a:ahLst/>
              <a:cxnLst/>
              <a:rect l="l" t="t" r="r" b="b"/>
              <a:pathLst>
                <a:path w="10432" h="17310" extrusionOk="0">
                  <a:moveTo>
                    <a:pt x="3145" y="0"/>
                  </a:moveTo>
                  <a:cubicBezTo>
                    <a:pt x="2118" y="0"/>
                    <a:pt x="1048" y="193"/>
                    <a:pt x="0" y="579"/>
                  </a:cubicBezTo>
                  <a:lnTo>
                    <a:pt x="114" y="853"/>
                  </a:lnTo>
                  <a:cubicBezTo>
                    <a:pt x="1125" y="476"/>
                    <a:pt x="2156" y="289"/>
                    <a:pt x="3146" y="289"/>
                  </a:cubicBezTo>
                  <a:cubicBezTo>
                    <a:pt x="4437" y="289"/>
                    <a:pt x="5657" y="608"/>
                    <a:pt x="6665" y="1241"/>
                  </a:cubicBezTo>
                  <a:cubicBezTo>
                    <a:pt x="8057" y="2085"/>
                    <a:pt x="8879" y="3455"/>
                    <a:pt x="9039" y="5144"/>
                  </a:cubicBezTo>
                  <a:lnTo>
                    <a:pt x="10134" y="17310"/>
                  </a:lnTo>
                  <a:lnTo>
                    <a:pt x="10431" y="17287"/>
                  </a:lnTo>
                  <a:lnTo>
                    <a:pt x="9336" y="5121"/>
                  </a:lnTo>
                  <a:cubicBezTo>
                    <a:pt x="9153" y="3341"/>
                    <a:pt x="8286" y="1903"/>
                    <a:pt x="6802" y="990"/>
                  </a:cubicBezTo>
                  <a:cubicBezTo>
                    <a:pt x="5754" y="330"/>
                    <a:pt x="4487" y="0"/>
                    <a:pt x="3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6796;p114">
              <a:extLst>
                <a:ext uri="{FF2B5EF4-FFF2-40B4-BE49-F238E27FC236}">
                  <a16:creationId xmlns:a16="http://schemas.microsoft.com/office/drawing/2014/main" id="{884ED3A9-1E5F-5335-C058-466FA99F0B63}"/>
                </a:ext>
              </a:extLst>
            </p:cNvPr>
            <p:cNvSpPr/>
            <p:nvPr/>
          </p:nvSpPr>
          <p:spPr>
            <a:xfrm>
              <a:off x="6585400" y="3377675"/>
              <a:ext cx="609450" cy="153525"/>
            </a:xfrm>
            <a:custGeom>
              <a:avLst/>
              <a:gdLst/>
              <a:ahLst/>
              <a:cxnLst/>
              <a:rect l="l" t="t" r="r" b="b"/>
              <a:pathLst>
                <a:path w="24378" h="6141" extrusionOk="0">
                  <a:moveTo>
                    <a:pt x="24309" y="1"/>
                  </a:moveTo>
                  <a:lnTo>
                    <a:pt x="0" y="5867"/>
                  </a:lnTo>
                  <a:lnTo>
                    <a:pt x="69" y="6141"/>
                  </a:lnTo>
                  <a:lnTo>
                    <a:pt x="24378" y="274"/>
                  </a:lnTo>
                  <a:lnTo>
                    <a:pt x="24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6797;p114">
              <a:extLst>
                <a:ext uri="{FF2B5EF4-FFF2-40B4-BE49-F238E27FC236}">
                  <a16:creationId xmlns:a16="http://schemas.microsoft.com/office/drawing/2014/main" id="{135ED449-A5E4-5F5A-3A99-FEABA94DB671}"/>
                </a:ext>
              </a:extLst>
            </p:cNvPr>
            <p:cNvSpPr/>
            <p:nvPr/>
          </p:nvSpPr>
          <p:spPr>
            <a:xfrm>
              <a:off x="6087800" y="3560850"/>
              <a:ext cx="79900" cy="200325"/>
            </a:xfrm>
            <a:custGeom>
              <a:avLst/>
              <a:gdLst/>
              <a:ahLst/>
              <a:cxnLst/>
              <a:rect l="l" t="t" r="r" b="b"/>
              <a:pathLst>
                <a:path w="3196" h="8013" extrusionOk="0">
                  <a:moveTo>
                    <a:pt x="92" y="0"/>
                  </a:moveTo>
                  <a:cubicBezTo>
                    <a:pt x="0" y="3470"/>
                    <a:pt x="913" y="6003"/>
                    <a:pt x="3013" y="8012"/>
                  </a:cubicBezTo>
                  <a:lnTo>
                    <a:pt x="3196" y="7807"/>
                  </a:lnTo>
                  <a:cubicBezTo>
                    <a:pt x="1187" y="5867"/>
                    <a:pt x="274" y="3379"/>
                    <a:pt x="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6798;p114">
              <a:extLst>
                <a:ext uri="{FF2B5EF4-FFF2-40B4-BE49-F238E27FC236}">
                  <a16:creationId xmlns:a16="http://schemas.microsoft.com/office/drawing/2014/main" id="{31DAFD5A-3C37-9697-D33E-EA0D1C8E394A}"/>
                </a:ext>
              </a:extLst>
            </p:cNvPr>
            <p:cNvSpPr/>
            <p:nvPr/>
          </p:nvSpPr>
          <p:spPr>
            <a:xfrm>
              <a:off x="6599075" y="2838200"/>
              <a:ext cx="362250" cy="271875"/>
            </a:xfrm>
            <a:custGeom>
              <a:avLst/>
              <a:gdLst/>
              <a:ahLst/>
              <a:cxnLst/>
              <a:rect l="l" t="t" r="r" b="b"/>
              <a:pathLst>
                <a:path w="14490" h="10875" extrusionOk="0">
                  <a:moveTo>
                    <a:pt x="4219" y="1"/>
                  </a:moveTo>
                  <a:cubicBezTo>
                    <a:pt x="4011" y="1"/>
                    <a:pt x="3895" y="142"/>
                    <a:pt x="3927" y="352"/>
                  </a:cubicBezTo>
                  <a:cubicBezTo>
                    <a:pt x="3950" y="1516"/>
                    <a:pt x="3790" y="2566"/>
                    <a:pt x="3288" y="3388"/>
                  </a:cubicBezTo>
                  <a:lnTo>
                    <a:pt x="1622" y="4986"/>
                  </a:lnTo>
                  <a:cubicBezTo>
                    <a:pt x="457" y="6127"/>
                    <a:pt x="1" y="9231"/>
                    <a:pt x="2078" y="9756"/>
                  </a:cubicBezTo>
                  <a:cubicBezTo>
                    <a:pt x="2078" y="9756"/>
                    <a:pt x="6687" y="10875"/>
                    <a:pt x="8374" y="10875"/>
                  </a:cubicBezTo>
                  <a:cubicBezTo>
                    <a:pt x="8391" y="10875"/>
                    <a:pt x="8407" y="10875"/>
                    <a:pt x="8423" y="10874"/>
                  </a:cubicBezTo>
                  <a:cubicBezTo>
                    <a:pt x="10044" y="10829"/>
                    <a:pt x="12532" y="8706"/>
                    <a:pt x="12532" y="8706"/>
                  </a:cubicBezTo>
                  <a:cubicBezTo>
                    <a:pt x="12995" y="8391"/>
                    <a:pt x="13244" y="7242"/>
                    <a:pt x="12923" y="7242"/>
                  </a:cubicBezTo>
                  <a:cubicBezTo>
                    <a:pt x="12902" y="7242"/>
                    <a:pt x="12878" y="7247"/>
                    <a:pt x="12851" y="7258"/>
                  </a:cubicBezTo>
                  <a:lnTo>
                    <a:pt x="12851" y="7258"/>
                  </a:lnTo>
                  <a:cubicBezTo>
                    <a:pt x="13888" y="6778"/>
                    <a:pt x="13735" y="5821"/>
                    <a:pt x="13213" y="5821"/>
                  </a:cubicBezTo>
                  <a:cubicBezTo>
                    <a:pt x="13185" y="5821"/>
                    <a:pt x="13156" y="5824"/>
                    <a:pt x="13125" y="5830"/>
                  </a:cubicBezTo>
                  <a:cubicBezTo>
                    <a:pt x="14107" y="5533"/>
                    <a:pt x="14107" y="4506"/>
                    <a:pt x="13742" y="4346"/>
                  </a:cubicBezTo>
                  <a:cubicBezTo>
                    <a:pt x="14308" y="4200"/>
                    <a:pt x="14489" y="2759"/>
                    <a:pt x="13663" y="2759"/>
                  </a:cubicBezTo>
                  <a:cubicBezTo>
                    <a:pt x="13590" y="2759"/>
                    <a:pt x="13510" y="2770"/>
                    <a:pt x="13422" y="2794"/>
                  </a:cubicBezTo>
                  <a:cubicBezTo>
                    <a:pt x="13422" y="2794"/>
                    <a:pt x="9477" y="4276"/>
                    <a:pt x="7889" y="4276"/>
                  </a:cubicBezTo>
                  <a:cubicBezTo>
                    <a:pt x="7782" y="4276"/>
                    <a:pt x="7686" y="4270"/>
                    <a:pt x="7602" y="4255"/>
                  </a:cubicBezTo>
                  <a:cubicBezTo>
                    <a:pt x="6301" y="4004"/>
                    <a:pt x="5684" y="3182"/>
                    <a:pt x="5547" y="1630"/>
                  </a:cubicBezTo>
                  <a:cubicBezTo>
                    <a:pt x="5456" y="740"/>
                    <a:pt x="4954" y="306"/>
                    <a:pt x="4520" y="78"/>
                  </a:cubicBezTo>
                  <a:cubicBezTo>
                    <a:pt x="4407" y="25"/>
                    <a:pt x="4305" y="1"/>
                    <a:pt x="4219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6799;p114">
              <a:extLst>
                <a:ext uri="{FF2B5EF4-FFF2-40B4-BE49-F238E27FC236}">
                  <a16:creationId xmlns:a16="http://schemas.microsoft.com/office/drawing/2014/main" id="{86B0C59A-36BD-9950-8A36-BC3E89043F9B}"/>
                </a:ext>
              </a:extLst>
            </p:cNvPr>
            <p:cNvSpPr/>
            <p:nvPr/>
          </p:nvSpPr>
          <p:spPr>
            <a:xfrm>
              <a:off x="6824475" y="2944575"/>
              <a:ext cx="118725" cy="40525"/>
            </a:xfrm>
            <a:custGeom>
              <a:avLst/>
              <a:gdLst/>
              <a:ahLst/>
              <a:cxnLst/>
              <a:rect l="l" t="t" r="r" b="b"/>
              <a:pathLst>
                <a:path w="4749" h="1621" extrusionOk="0">
                  <a:moveTo>
                    <a:pt x="4680" y="0"/>
                  </a:moveTo>
                  <a:cubicBezTo>
                    <a:pt x="3174" y="662"/>
                    <a:pt x="1622" y="1141"/>
                    <a:pt x="1" y="1438"/>
                  </a:cubicBezTo>
                  <a:lnTo>
                    <a:pt x="47" y="1621"/>
                  </a:lnTo>
                  <a:cubicBezTo>
                    <a:pt x="1667" y="1347"/>
                    <a:pt x="3242" y="845"/>
                    <a:pt x="4749" y="183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6800;p114">
              <a:extLst>
                <a:ext uri="{FF2B5EF4-FFF2-40B4-BE49-F238E27FC236}">
                  <a16:creationId xmlns:a16="http://schemas.microsoft.com/office/drawing/2014/main" id="{2D7A796E-C248-A56D-BAB3-39216AA3D992}"/>
                </a:ext>
              </a:extLst>
            </p:cNvPr>
            <p:cNvSpPr/>
            <p:nvPr/>
          </p:nvSpPr>
          <p:spPr>
            <a:xfrm>
              <a:off x="6831325" y="3017025"/>
              <a:ext cx="92475" cy="42825"/>
            </a:xfrm>
            <a:custGeom>
              <a:avLst/>
              <a:gdLst/>
              <a:ahLst/>
              <a:cxnLst/>
              <a:rect l="l" t="t" r="r" b="b"/>
              <a:pathLst>
                <a:path w="3699" h="1713" extrusionOk="0">
                  <a:moveTo>
                    <a:pt x="3607" y="1"/>
                  </a:moveTo>
                  <a:cubicBezTo>
                    <a:pt x="2329" y="731"/>
                    <a:pt x="1165" y="1211"/>
                    <a:pt x="1" y="1530"/>
                  </a:cubicBezTo>
                  <a:lnTo>
                    <a:pt x="69" y="1713"/>
                  </a:lnTo>
                  <a:cubicBezTo>
                    <a:pt x="1211" y="1393"/>
                    <a:pt x="2420" y="891"/>
                    <a:pt x="3699" y="161"/>
                  </a:cubicBezTo>
                  <a:lnTo>
                    <a:pt x="3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6801;p114">
              <a:extLst>
                <a:ext uri="{FF2B5EF4-FFF2-40B4-BE49-F238E27FC236}">
                  <a16:creationId xmlns:a16="http://schemas.microsoft.com/office/drawing/2014/main" id="{0026E318-5E15-D9D7-290A-FF79336504FF}"/>
                </a:ext>
              </a:extLst>
            </p:cNvPr>
            <p:cNvSpPr/>
            <p:nvPr/>
          </p:nvSpPr>
          <p:spPr>
            <a:xfrm>
              <a:off x="6830200" y="2981650"/>
              <a:ext cx="99300" cy="38275"/>
            </a:xfrm>
            <a:custGeom>
              <a:avLst/>
              <a:gdLst/>
              <a:ahLst/>
              <a:cxnLst/>
              <a:rect l="l" t="t" r="r" b="b"/>
              <a:pathLst>
                <a:path w="3972" h="1531" extrusionOk="0">
                  <a:moveTo>
                    <a:pt x="3880" y="1"/>
                  </a:moveTo>
                  <a:cubicBezTo>
                    <a:pt x="2716" y="594"/>
                    <a:pt x="1438" y="1051"/>
                    <a:pt x="0" y="1347"/>
                  </a:cubicBezTo>
                  <a:lnTo>
                    <a:pt x="46" y="1530"/>
                  </a:lnTo>
                  <a:cubicBezTo>
                    <a:pt x="1507" y="1233"/>
                    <a:pt x="2785" y="777"/>
                    <a:pt x="3972" y="161"/>
                  </a:cubicBezTo>
                  <a:lnTo>
                    <a:pt x="38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6802;p114">
              <a:extLst>
                <a:ext uri="{FF2B5EF4-FFF2-40B4-BE49-F238E27FC236}">
                  <a16:creationId xmlns:a16="http://schemas.microsoft.com/office/drawing/2014/main" id="{783CB789-CF3E-BA25-2FDA-5FE9A8A18248}"/>
                </a:ext>
              </a:extLst>
            </p:cNvPr>
            <p:cNvSpPr/>
            <p:nvPr/>
          </p:nvSpPr>
          <p:spPr>
            <a:xfrm>
              <a:off x="6148375" y="2953725"/>
              <a:ext cx="507800" cy="336475"/>
            </a:xfrm>
            <a:custGeom>
              <a:avLst/>
              <a:gdLst/>
              <a:ahLst/>
              <a:cxnLst/>
              <a:rect l="l" t="t" r="r" b="b"/>
              <a:pathLst>
                <a:path w="20312" h="13459" extrusionOk="0">
                  <a:moveTo>
                    <a:pt x="17641" y="1"/>
                  </a:moveTo>
                  <a:cubicBezTo>
                    <a:pt x="15635" y="1"/>
                    <a:pt x="9830" y="2724"/>
                    <a:pt x="5407" y="4473"/>
                  </a:cubicBezTo>
                  <a:cubicBezTo>
                    <a:pt x="0" y="6560"/>
                    <a:pt x="1898" y="13458"/>
                    <a:pt x="6668" y="13458"/>
                  </a:cubicBezTo>
                  <a:cubicBezTo>
                    <a:pt x="7376" y="13458"/>
                    <a:pt x="8147" y="13306"/>
                    <a:pt x="8967" y="12964"/>
                  </a:cubicBezTo>
                  <a:cubicBezTo>
                    <a:pt x="13646" y="10727"/>
                    <a:pt x="19969" y="8125"/>
                    <a:pt x="20311" y="6870"/>
                  </a:cubicBezTo>
                  <a:lnTo>
                    <a:pt x="18234" y="159"/>
                  </a:lnTo>
                  <a:cubicBezTo>
                    <a:pt x="18115" y="50"/>
                    <a:pt x="17913" y="1"/>
                    <a:pt x="17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6803;p114">
              <a:extLst>
                <a:ext uri="{FF2B5EF4-FFF2-40B4-BE49-F238E27FC236}">
                  <a16:creationId xmlns:a16="http://schemas.microsoft.com/office/drawing/2014/main" id="{E5B8B0A0-C092-526D-FBCC-B052CF95D0E6}"/>
                </a:ext>
              </a:extLst>
            </p:cNvPr>
            <p:cNvSpPr/>
            <p:nvPr/>
          </p:nvSpPr>
          <p:spPr>
            <a:xfrm>
              <a:off x="6259550" y="2961125"/>
              <a:ext cx="280225" cy="182625"/>
            </a:xfrm>
            <a:custGeom>
              <a:avLst/>
              <a:gdLst/>
              <a:ahLst/>
              <a:cxnLst/>
              <a:rect l="l" t="t" r="r" b="b"/>
              <a:pathLst>
                <a:path w="11209" h="7305" extrusionOk="0">
                  <a:moveTo>
                    <a:pt x="11140" y="0"/>
                  </a:moveTo>
                  <a:lnTo>
                    <a:pt x="3356" y="3127"/>
                  </a:lnTo>
                  <a:cubicBezTo>
                    <a:pt x="3219" y="3196"/>
                    <a:pt x="1" y="4748"/>
                    <a:pt x="252" y="7304"/>
                  </a:cubicBezTo>
                  <a:lnTo>
                    <a:pt x="435" y="7281"/>
                  </a:lnTo>
                  <a:cubicBezTo>
                    <a:pt x="206" y="4862"/>
                    <a:pt x="3402" y="3333"/>
                    <a:pt x="3448" y="3310"/>
                  </a:cubicBezTo>
                  <a:lnTo>
                    <a:pt x="11208" y="183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6804;p114">
              <a:extLst>
                <a:ext uri="{FF2B5EF4-FFF2-40B4-BE49-F238E27FC236}">
                  <a16:creationId xmlns:a16="http://schemas.microsoft.com/office/drawing/2014/main" id="{05C3E7D2-370A-7667-4EF6-F91E5DC97137}"/>
                </a:ext>
              </a:extLst>
            </p:cNvPr>
            <p:cNvSpPr/>
            <p:nvPr/>
          </p:nvSpPr>
          <p:spPr>
            <a:xfrm>
              <a:off x="6259000" y="3044150"/>
              <a:ext cx="77050" cy="39675"/>
            </a:xfrm>
            <a:custGeom>
              <a:avLst/>
              <a:gdLst/>
              <a:ahLst/>
              <a:cxnLst/>
              <a:rect l="l" t="t" r="r" b="b"/>
              <a:pathLst>
                <a:path w="3082" h="1587" extrusionOk="0">
                  <a:moveTo>
                    <a:pt x="2839" y="0"/>
                  </a:moveTo>
                  <a:cubicBezTo>
                    <a:pt x="1284" y="0"/>
                    <a:pt x="43" y="1407"/>
                    <a:pt x="0" y="1472"/>
                  </a:cubicBezTo>
                  <a:lnTo>
                    <a:pt x="137" y="1586"/>
                  </a:lnTo>
                  <a:cubicBezTo>
                    <a:pt x="159" y="1586"/>
                    <a:pt x="1357" y="183"/>
                    <a:pt x="2829" y="183"/>
                  </a:cubicBezTo>
                  <a:cubicBezTo>
                    <a:pt x="2905" y="183"/>
                    <a:pt x="2982" y="186"/>
                    <a:pt x="3059" y="194"/>
                  </a:cubicBezTo>
                  <a:lnTo>
                    <a:pt x="3081" y="12"/>
                  </a:lnTo>
                  <a:cubicBezTo>
                    <a:pt x="3000" y="4"/>
                    <a:pt x="2919" y="0"/>
                    <a:pt x="28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6805;p114">
              <a:extLst>
                <a:ext uri="{FF2B5EF4-FFF2-40B4-BE49-F238E27FC236}">
                  <a16:creationId xmlns:a16="http://schemas.microsoft.com/office/drawing/2014/main" id="{E6A9B983-77DF-ED40-63C4-341E473A2329}"/>
                </a:ext>
              </a:extLst>
            </p:cNvPr>
            <p:cNvSpPr/>
            <p:nvPr/>
          </p:nvSpPr>
          <p:spPr>
            <a:xfrm>
              <a:off x="6506650" y="3124875"/>
              <a:ext cx="151800" cy="91325"/>
            </a:xfrm>
            <a:custGeom>
              <a:avLst/>
              <a:gdLst/>
              <a:ahLst/>
              <a:cxnLst/>
              <a:rect l="l" t="t" r="r" b="b"/>
              <a:pathLst>
                <a:path w="6072" h="3653" extrusionOk="0">
                  <a:moveTo>
                    <a:pt x="5889" y="1"/>
                  </a:moveTo>
                  <a:cubicBezTo>
                    <a:pt x="5547" y="1142"/>
                    <a:pt x="3173" y="2146"/>
                    <a:pt x="868" y="3105"/>
                  </a:cubicBezTo>
                  <a:cubicBezTo>
                    <a:pt x="571" y="3242"/>
                    <a:pt x="274" y="3356"/>
                    <a:pt x="0" y="3470"/>
                  </a:cubicBezTo>
                  <a:lnTo>
                    <a:pt x="69" y="3653"/>
                  </a:lnTo>
                  <a:cubicBezTo>
                    <a:pt x="365" y="3539"/>
                    <a:pt x="639" y="3402"/>
                    <a:pt x="936" y="3288"/>
                  </a:cubicBezTo>
                  <a:cubicBezTo>
                    <a:pt x="3378" y="2261"/>
                    <a:pt x="5707" y="1302"/>
                    <a:pt x="6072" y="69"/>
                  </a:cubicBezTo>
                  <a:lnTo>
                    <a:pt x="5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6806;p114">
              <a:extLst>
                <a:ext uri="{FF2B5EF4-FFF2-40B4-BE49-F238E27FC236}">
                  <a16:creationId xmlns:a16="http://schemas.microsoft.com/office/drawing/2014/main" id="{176FBBDA-745D-6741-D3D2-647C6CE690E5}"/>
                </a:ext>
              </a:extLst>
            </p:cNvPr>
            <p:cNvSpPr/>
            <p:nvPr/>
          </p:nvSpPr>
          <p:spPr>
            <a:xfrm>
              <a:off x="6604225" y="2942275"/>
              <a:ext cx="96450" cy="183200"/>
            </a:xfrm>
            <a:custGeom>
              <a:avLst/>
              <a:gdLst/>
              <a:ahLst/>
              <a:cxnLst/>
              <a:rect l="l" t="t" r="r" b="b"/>
              <a:pathLst>
                <a:path w="3858" h="7328" extrusionOk="0">
                  <a:moveTo>
                    <a:pt x="1552" y="1"/>
                  </a:moveTo>
                  <a:lnTo>
                    <a:pt x="0" y="617"/>
                  </a:lnTo>
                  <a:lnTo>
                    <a:pt x="2077" y="7328"/>
                  </a:lnTo>
                  <a:lnTo>
                    <a:pt x="3858" y="6711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6" name="Google Shape;2033;p65">
            <a:extLst>
              <a:ext uri="{FF2B5EF4-FFF2-40B4-BE49-F238E27FC236}">
                <a16:creationId xmlns:a16="http://schemas.microsoft.com/office/drawing/2014/main" id="{ECD71F42-919A-D733-9076-7313E15144DB}"/>
              </a:ext>
            </a:extLst>
          </p:cNvPr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7" name="Google Shape;2034;p65">
            <a:extLst>
              <a:ext uri="{FF2B5EF4-FFF2-40B4-BE49-F238E27FC236}">
                <a16:creationId xmlns:a16="http://schemas.microsoft.com/office/drawing/2014/main" id="{66800501-F4A1-C6A5-4D67-29614D011339}"/>
              </a:ext>
            </a:extLst>
          </p:cNvPr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3598" name="Google Shape;2035;p65">
              <a:extLst>
                <a:ext uri="{FF2B5EF4-FFF2-40B4-BE49-F238E27FC236}">
                  <a16:creationId xmlns:a16="http://schemas.microsoft.com/office/drawing/2014/main" id="{D478A963-3061-A110-889E-BB079319844B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2036;p65">
              <a:extLst>
                <a:ext uri="{FF2B5EF4-FFF2-40B4-BE49-F238E27FC236}">
                  <a16:creationId xmlns:a16="http://schemas.microsoft.com/office/drawing/2014/main" id="{FFB3F58E-9451-E511-968E-C99FA68AD8B6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2037;p65">
              <a:extLst>
                <a:ext uri="{FF2B5EF4-FFF2-40B4-BE49-F238E27FC236}">
                  <a16:creationId xmlns:a16="http://schemas.microsoft.com/office/drawing/2014/main" id="{938EE362-4272-40B2-81BF-72DB25499EF9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1" name="Google Shape;2038;p65">
            <a:extLst>
              <a:ext uri="{FF2B5EF4-FFF2-40B4-BE49-F238E27FC236}">
                <a16:creationId xmlns:a16="http://schemas.microsoft.com/office/drawing/2014/main" id="{88FAF63F-D278-FC37-F544-85A41FFD4654}"/>
              </a:ext>
            </a:extLst>
          </p:cNvPr>
          <p:cNvSpPr txBox="1">
            <a:spLocks/>
          </p:cNvSpPr>
          <p:nvPr/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>
                <a:solidFill>
                  <a:schemeClr val="bg2"/>
                </a:solidFill>
              </a:rPr>
              <a:t>Resultado final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741823-B9BB-9109-614B-3215D2E325E4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28/31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82"/>
          <p:cNvSpPr txBox="1">
            <a:spLocks noGrp="1"/>
          </p:cNvSpPr>
          <p:nvPr>
            <p:ph type="title"/>
          </p:nvPr>
        </p:nvSpPr>
        <p:spPr>
          <a:xfrm>
            <a:off x="3704369" y="188671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3596" name="Google Shape;2033;p65">
            <a:extLst>
              <a:ext uri="{FF2B5EF4-FFF2-40B4-BE49-F238E27FC236}">
                <a16:creationId xmlns:a16="http://schemas.microsoft.com/office/drawing/2014/main" id="{ECD71F42-919A-D733-9076-7313E15144DB}"/>
              </a:ext>
            </a:extLst>
          </p:cNvPr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7" name="Google Shape;2034;p65">
            <a:extLst>
              <a:ext uri="{FF2B5EF4-FFF2-40B4-BE49-F238E27FC236}">
                <a16:creationId xmlns:a16="http://schemas.microsoft.com/office/drawing/2014/main" id="{66800501-F4A1-C6A5-4D67-29614D011339}"/>
              </a:ext>
            </a:extLst>
          </p:cNvPr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3598" name="Google Shape;2035;p65">
              <a:extLst>
                <a:ext uri="{FF2B5EF4-FFF2-40B4-BE49-F238E27FC236}">
                  <a16:creationId xmlns:a16="http://schemas.microsoft.com/office/drawing/2014/main" id="{D478A963-3061-A110-889E-BB079319844B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2036;p65">
              <a:extLst>
                <a:ext uri="{FF2B5EF4-FFF2-40B4-BE49-F238E27FC236}">
                  <a16:creationId xmlns:a16="http://schemas.microsoft.com/office/drawing/2014/main" id="{FFB3F58E-9451-E511-968E-C99FA68AD8B6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2037;p65">
              <a:extLst>
                <a:ext uri="{FF2B5EF4-FFF2-40B4-BE49-F238E27FC236}">
                  <a16:creationId xmlns:a16="http://schemas.microsoft.com/office/drawing/2014/main" id="{938EE362-4272-40B2-81BF-72DB25499EF9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1" name="Google Shape;2038;p65">
            <a:extLst>
              <a:ext uri="{FF2B5EF4-FFF2-40B4-BE49-F238E27FC236}">
                <a16:creationId xmlns:a16="http://schemas.microsoft.com/office/drawing/2014/main" id="{88FAF63F-D278-FC37-F544-85A41FFD4654}"/>
              </a:ext>
            </a:extLst>
          </p:cNvPr>
          <p:cNvSpPr txBox="1">
            <a:spLocks/>
          </p:cNvSpPr>
          <p:nvPr/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>
                <a:solidFill>
                  <a:schemeClr val="bg2"/>
                </a:solidFill>
              </a:rPr>
              <a:t>Resultado final - exemplos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3D985B-157E-8B2B-1590-E4609FC67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26" y="1678676"/>
            <a:ext cx="5400000" cy="10472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AE5B62-1630-2D9F-161A-C96B6177FDBD}"/>
              </a:ext>
            </a:extLst>
          </p:cNvPr>
          <p:cNvSpPr txBox="1"/>
          <p:nvPr/>
        </p:nvSpPr>
        <p:spPr>
          <a:xfrm>
            <a:off x="821526" y="1283990"/>
            <a:ext cx="25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latin typeface="Quicksand" panose="020B0604020202020204" charset="0"/>
              </a:rPr>
              <a:t>Termo comum aos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8ADC3-9924-CDCD-586D-3CAA513349CA}"/>
              </a:ext>
            </a:extLst>
          </p:cNvPr>
          <p:cNvSpPr txBox="1"/>
          <p:nvPr/>
        </p:nvSpPr>
        <p:spPr>
          <a:xfrm>
            <a:off x="6430570" y="2375719"/>
            <a:ext cx="212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latin typeface="Quicksand" panose="020B0604020202020204" charset="0"/>
              </a:rPr>
              <a:t>Termo comum às </a:t>
            </a:r>
            <a:r>
              <a:rPr lang="pt-PT" sz="1600" i="1" err="1">
                <a:latin typeface="Quicksand" panose="020B0604020202020204" charset="0"/>
              </a:rPr>
              <a:t>exp</a:t>
            </a:r>
            <a:r>
              <a:rPr lang="pt-PT" sz="1600" i="1">
                <a:latin typeface="Quicksand" panose="020B0604020202020204" charset="0"/>
              </a:rPr>
              <a:t> pop </a:t>
            </a:r>
            <a:r>
              <a:rPr lang="pt-PT" sz="1600">
                <a:latin typeface="Quicksand" panose="020B0604020202020204" charset="0"/>
              </a:rPr>
              <a:t>e </a:t>
            </a:r>
            <a:r>
              <a:rPr lang="pt-PT" sz="1600" i="1" err="1">
                <a:latin typeface="Quicksand" panose="020B0604020202020204" charset="0"/>
              </a:rPr>
              <a:t>pt_en_es</a:t>
            </a:r>
            <a:endParaRPr lang="pt-PT" sz="1600" i="1">
              <a:latin typeface="Quicksand" panose="020B060402020202020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DD0D4BF-7D05-1BDE-0761-5CCED330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916" y="3018477"/>
            <a:ext cx="1800000" cy="8230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843212-31BA-66E7-1978-7B465BB4C0ED}"/>
              </a:ext>
            </a:extLst>
          </p:cNvPr>
          <p:cNvSpPr txBox="1"/>
          <p:nvPr/>
        </p:nvSpPr>
        <p:spPr>
          <a:xfrm>
            <a:off x="752471" y="3046250"/>
            <a:ext cx="3869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latin typeface="Quicksand" panose="020B0604020202020204" charset="0"/>
              </a:rPr>
              <a:t>Termo não comum do </a:t>
            </a:r>
            <a:r>
              <a:rPr lang="pt-PT" sz="1600" i="1">
                <a:latin typeface="Quicksand" panose="020B0604020202020204" charset="0"/>
              </a:rPr>
              <a:t>covid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6429DB-5700-B6EA-FC52-7AD50BAB4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26" y="3554008"/>
            <a:ext cx="5400000" cy="7752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6BAAA8F-8A48-BED2-46B5-624130F145B5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29/31</a:t>
            </a:r>
          </a:p>
        </p:txBody>
      </p:sp>
    </p:spTree>
    <p:extLst>
      <p:ext uri="{BB962C8B-B14F-4D97-AF65-F5344CB8AC3E}">
        <p14:creationId xmlns:p14="http://schemas.microsoft.com/office/powerpoint/2010/main" val="30632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9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5"/>
          <p:cNvSpPr/>
          <p:nvPr/>
        </p:nvSpPr>
        <p:spPr>
          <a:xfrm>
            <a:off x="4132367" y="2083154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1490975" y="2074213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5"/>
          <p:cNvSpPr/>
          <p:nvPr/>
        </p:nvSpPr>
        <p:spPr>
          <a:xfrm>
            <a:off x="6773755" y="2074213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55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/>
          <p:cNvSpPr txBox="1">
            <a:spLocks noGrp="1"/>
          </p:cNvSpPr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</a:t>
            </a:r>
            <a:r>
              <a:rPr lang="en"/>
              <a:t>ocs escolhidos</a:t>
            </a:r>
            <a:endParaRPr/>
          </a:p>
        </p:txBody>
      </p:sp>
      <p:sp>
        <p:nvSpPr>
          <p:cNvPr id="1481" name="Google Shape;1481;p55"/>
          <p:cNvSpPr txBox="1">
            <a:spLocks noGrp="1"/>
          </p:cNvSpPr>
          <p:nvPr>
            <p:ph type="subTitle" idx="1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Dicionário de termos médicos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482" name="Google Shape;1482;p55"/>
          <p:cNvSpPr txBox="1">
            <a:spLocks noGrp="1"/>
          </p:cNvSpPr>
          <p:nvPr>
            <p:ph type="subTitle" idx="2"/>
          </p:nvPr>
        </p:nvSpPr>
        <p:spPr>
          <a:xfrm>
            <a:off x="735119" y="3652578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Português – inglês - espanhol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5"/>
          <p:cNvSpPr txBox="1">
            <a:spLocks noGrp="1"/>
          </p:cNvSpPr>
          <p:nvPr>
            <p:ph type="title" idx="3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84" name="Google Shape;1484;p55"/>
          <p:cNvSpPr txBox="1">
            <a:spLocks noGrp="1"/>
          </p:cNvSpPr>
          <p:nvPr>
            <p:ph type="subTitle" idx="4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bg2"/>
                </a:solidFill>
              </a:rPr>
              <a:t>W</a:t>
            </a:r>
            <a:r>
              <a:rPr lang="en">
                <a:solidFill>
                  <a:schemeClr val="bg2"/>
                </a:solidFill>
              </a:rPr>
              <a:t>ipo pearl covid-19 glossary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486" name="Google Shape;1486;p55"/>
          <p:cNvSpPr txBox="1">
            <a:spLocks noGrp="1"/>
          </p:cNvSpPr>
          <p:nvPr>
            <p:ph type="title" idx="6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87" name="Google Shape;1487;p55"/>
          <p:cNvSpPr txBox="1">
            <a:spLocks noGrp="1"/>
          </p:cNvSpPr>
          <p:nvPr>
            <p:ph type="subTitle" idx="7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Glossário de termos médicos técnicos e populares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489" name="Google Shape;1489;p55"/>
          <p:cNvSpPr txBox="1">
            <a:spLocks noGrp="1"/>
          </p:cNvSpPr>
          <p:nvPr>
            <p:ph type="title" idx="9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490" name="Google Shape;1490;p55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491" name="Google Shape;1491;p5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18368C-3FDB-CA4D-C251-0BE5B3D2AE96}"/>
              </a:ext>
            </a:extLst>
          </p:cNvPr>
          <p:cNvSpPr txBox="1"/>
          <p:nvPr/>
        </p:nvSpPr>
        <p:spPr>
          <a:xfrm>
            <a:off x="8684122" y="4875896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3/31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63"/>
          <p:cNvGrpSpPr/>
          <p:nvPr/>
        </p:nvGrpSpPr>
        <p:grpSpPr>
          <a:xfrm>
            <a:off x="1293480" y="957321"/>
            <a:ext cx="6557041" cy="800821"/>
            <a:chOff x="4572000" y="496500"/>
            <a:chExt cx="3846900" cy="469800"/>
          </a:xfrm>
        </p:grpSpPr>
        <p:sp>
          <p:nvSpPr>
            <p:cNvPr id="1981" name="Google Shape;1981;p63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2" name="Google Shape;1982;p63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983" name="Google Shape;1983;p63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63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63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6" name="Google Shape;1986;p63"/>
          <p:cNvSpPr txBox="1">
            <a:spLocks noGrp="1"/>
          </p:cNvSpPr>
          <p:nvPr>
            <p:ph type="title"/>
          </p:nvPr>
        </p:nvSpPr>
        <p:spPr>
          <a:xfrm>
            <a:off x="1707356" y="1059381"/>
            <a:ext cx="4442585" cy="5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>
                <a:solidFill>
                  <a:schemeClr val="bg2"/>
                </a:solidFill>
              </a:rPr>
              <a:t>04	MELHORIAS/CONCLUSÃO</a:t>
            </a:r>
            <a:endParaRPr sz="360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bg2"/>
              </a:solidFill>
            </a:endParaRPr>
          </a:p>
        </p:txBody>
      </p:sp>
      <p:sp>
        <p:nvSpPr>
          <p:cNvPr id="1987" name="Google Shape;1987;p63"/>
          <p:cNvSpPr txBox="1">
            <a:spLocks noGrp="1"/>
          </p:cNvSpPr>
          <p:nvPr>
            <p:ph type="subTitle" idx="1"/>
          </p:nvPr>
        </p:nvSpPr>
        <p:spPr>
          <a:xfrm>
            <a:off x="2634841" y="2052557"/>
            <a:ext cx="3515100" cy="2367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Melhorias: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Adicionar mais dicionários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pt-PT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pt-PT" b="1"/>
              <a:t>Comentários: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Objetivos atingidos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Familiarização com processamento de linguagem natural através de expressões regulares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E52BE1-266F-2341-EDDF-CDCCC5F2D768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30/31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90"/>
          <p:cNvSpPr txBox="1">
            <a:spLocks noGrp="1"/>
          </p:cNvSpPr>
          <p:nvPr>
            <p:ph type="title"/>
          </p:nvPr>
        </p:nvSpPr>
        <p:spPr>
          <a:xfrm>
            <a:off x="4452615" y="2365492"/>
            <a:ext cx="3984600" cy="1277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16" name="Google Shape;3916;p90"/>
          <p:cNvSpPr/>
          <p:nvPr/>
        </p:nvSpPr>
        <p:spPr>
          <a:xfrm>
            <a:off x="719999" y="866267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7" name="Google Shape;3917;p90"/>
          <p:cNvGrpSpPr/>
          <p:nvPr/>
        </p:nvGrpSpPr>
        <p:grpSpPr>
          <a:xfrm>
            <a:off x="7637147" y="1041129"/>
            <a:ext cx="636814" cy="120078"/>
            <a:chOff x="8209059" y="198000"/>
            <a:chExt cx="636814" cy="120078"/>
          </a:xfrm>
        </p:grpSpPr>
        <p:sp>
          <p:nvSpPr>
            <p:cNvPr id="3918" name="Google Shape;3918;p9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1" name="Google Shape;3921;p90"/>
          <p:cNvGrpSpPr/>
          <p:nvPr/>
        </p:nvGrpSpPr>
        <p:grpSpPr>
          <a:xfrm>
            <a:off x="731265" y="1666404"/>
            <a:ext cx="3129548" cy="2763349"/>
            <a:chOff x="731265" y="1666404"/>
            <a:chExt cx="3129548" cy="2763349"/>
          </a:xfrm>
        </p:grpSpPr>
        <p:sp>
          <p:nvSpPr>
            <p:cNvPr id="3922" name="Google Shape;3922;p90"/>
            <p:cNvSpPr/>
            <p:nvPr/>
          </p:nvSpPr>
          <p:spPr>
            <a:xfrm>
              <a:off x="2206140" y="2280093"/>
              <a:ext cx="1649878" cy="1650438"/>
            </a:xfrm>
            <a:custGeom>
              <a:avLst/>
              <a:gdLst/>
              <a:ahLst/>
              <a:cxnLst/>
              <a:rect l="l" t="t" r="r" b="b"/>
              <a:pathLst>
                <a:path w="50038" h="50055" extrusionOk="0">
                  <a:moveTo>
                    <a:pt x="25031" y="9128"/>
                  </a:moveTo>
                  <a:cubicBezTo>
                    <a:pt x="27079" y="9128"/>
                    <a:pt x="29144" y="9525"/>
                    <a:pt x="31113" y="10341"/>
                  </a:cubicBezTo>
                  <a:cubicBezTo>
                    <a:pt x="37035" y="12804"/>
                    <a:pt x="40910" y="18599"/>
                    <a:pt x="40910" y="25028"/>
                  </a:cubicBezTo>
                  <a:cubicBezTo>
                    <a:pt x="40910" y="33793"/>
                    <a:pt x="33811" y="40928"/>
                    <a:pt x="25028" y="40928"/>
                  </a:cubicBezTo>
                  <a:lnTo>
                    <a:pt x="25028" y="40910"/>
                  </a:lnTo>
                  <a:cubicBezTo>
                    <a:pt x="18599" y="40910"/>
                    <a:pt x="12804" y="37034"/>
                    <a:pt x="10359" y="31094"/>
                  </a:cubicBezTo>
                  <a:cubicBezTo>
                    <a:pt x="7896" y="25154"/>
                    <a:pt x="9255" y="18327"/>
                    <a:pt x="13800" y="13782"/>
                  </a:cubicBezTo>
                  <a:cubicBezTo>
                    <a:pt x="16839" y="10743"/>
                    <a:pt x="20899" y="9128"/>
                    <a:pt x="25031" y="9128"/>
                  </a:cubicBezTo>
                  <a:close/>
                  <a:moveTo>
                    <a:pt x="20863" y="0"/>
                  </a:moveTo>
                  <a:lnTo>
                    <a:pt x="19649" y="5089"/>
                  </a:lnTo>
                  <a:cubicBezTo>
                    <a:pt x="17929" y="5560"/>
                    <a:pt x="16281" y="6248"/>
                    <a:pt x="14742" y="7136"/>
                  </a:cubicBezTo>
                  <a:lnTo>
                    <a:pt x="10287" y="4383"/>
                  </a:lnTo>
                  <a:lnTo>
                    <a:pt x="7335" y="7335"/>
                  </a:lnTo>
                  <a:lnTo>
                    <a:pt x="4401" y="10269"/>
                  </a:lnTo>
                  <a:lnTo>
                    <a:pt x="7136" y="14742"/>
                  </a:lnTo>
                  <a:cubicBezTo>
                    <a:pt x="6248" y="16281"/>
                    <a:pt x="5560" y="17929"/>
                    <a:pt x="5108" y="19631"/>
                  </a:cubicBezTo>
                  <a:lnTo>
                    <a:pt x="1" y="20863"/>
                  </a:lnTo>
                  <a:lnTo>
                    <a:pt x="1" y="29193"/>
                  </a:lnTo>
                  <a:lnTo>
                    <a:pt x="5108" y="30406"/>
                  </a:lnTo>
                  <a:cubicBezTo>
                    <a:pt x="5560" y="32127"/>
                    <a:pt x="6248" y="33775"/>
                    <a:pt x="7136" y="35314"/>
                  </a:cubicBezTo>
                  <a:lnTo>
                    <a:pt x="4401" y="39769"/>
                  </a:lnTo>
                  <a:lnTo>
                    <a:pt x="7335" y="42721"/>
                  </a:lnTo>
                  <a:lnTo>
                    <a:pt x="10287" y="45654"/>
                  </a:lnTo>
                  <a:lnTo>
                    <a:pt x="14742" y="42920"/>
                  </a:lnTo>
                  <a:cubicBezTo>
                    <a:pt x="16281" y="43807"/>
                    <a:pt x="17929" y="44495"/>
                    <a:pt x="19649" y="44948"/>
                  </a:cubicBezTo>
                  <a:lnTo>
                    <a:pt x="20863" y="50055"/>
                  </a:lnTo>
                  <a:lnTo>
                    <a:pt x="29193" y="50055"/>
                  </a:lnTo>
                  <a:lnTo>
                    <a:pt x="30407" y="44948"/>
                  </a:lnTo>
                  <a:cubicBezTo>
                    <a:pt x="32127" y="44495"/>
                    <a:pt x="33757" y="43807"/>
                    <a:pt x="35296" y="42920"/>
                  </a:cubicBezTo>
                  <a:lnTo>
                    <a:pt x="39769" y="45672"/>
                  </a:lnTo>
                  <a:lnTo>
                    <a:pt x="42721" y="42739"/>
                  </a:lnTo>
                  <a:lnTo>
                    <a:pt x="45655" y="39787"/>
                  </a:lnTo>
                  <a:lnTo>
                    <a:pt x="42920" y="35314"/>
                  </a:lnTo>
                  <a:cubicBezTo>
                    <a:pt x="43808" y="33775"/>
                    <a:pt x="44478" y="32145"/>
                    <a:pt x="44948" y="30424"/>
                  </a:cubicBezTo>
                  <a:lnTo>
                    <a:pt x="50037" y="29211"/>
                  </a:lnTo>
                  <a:lnTo>
                    <a:pt x="50037" y="20863"/>
                  </a:lnTo>
                  <a:lnTo>
                    <a:pt x="44948" y="19649"/>
                  </a:lnTo>
                  <a:cubicBezTo>
                    <a:pt x="44478" y="17929"/>
                    <a:pt x="43808" y="16281"/>
                    <a:pt x="42902" y="14742"/>
                  </a:cubicBezTo>
                  <a:lnTo>
                    <a:pt x="45655" y="10269"/>
                  </a:lnTo>
                  <a:lnTo>
                    <a:pt x="42721" y="7335"/>
                  </a:lnTo>
                  <a:lnTo>
                    <a:pt x="39769" y="4383"/>
                  </a:lnTo>
                  <a:lnTo>
                    <a:pt x="35296" y="7136"/>
                  </a:lnTo>
                  <a:cubicBezTo>
                    <a:pt x="33757" y="6248"/>
                    <a:pt x="32127" y="5560"/>
                    <a:pt x="30407" y="5107"/>
                  </a:cubicBezTo>
                  <a:lnTo>
                    <a:pt x="29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90"/>
            <p:cNvSpPr/>
            <p:nvPr/>
          </p:nvSpPr>
          <p:spPr>
            <a:xfrm>
              <a:off x="2202579" y="2276499"/>
              <a:ext cx="1657000" cy="1657626"/>
            </a:xfrm>
            <a:custGeom>
              <a:avLst/>
              <a:gdLst/>
              <a:ahLst/>
              <a:cxnLst/>
              <a:rect l="l" t="t" r="r" b="b"/>
              <a:pathLst>
                <a:path w="50254" h="50273" extrusionOk="0">
                  <a:moveTo>
                    <a:pt x="25136" y="9363"/>
                  </a:moveTo>
                  <a:cubicBezTo>
                    <a:pt x="33847" y="9381"/>
                    <a:pt x="40891" y="16426"/>
                    <a:pt x="40909" y="25137"/>
                  </a:cubicBezTo>
                  <a:cubicBezTo>
                    <a:pt x="40909" y="31511"/>
                    <a:pt x="37070" y="37270"/>
                    <a:pt x="31166" y="39715"/>
                  </a:cubicBezTo>
                  <a:cubicBezTo>
                    <a:pt x="29220" y="40517"/>
                    <a:pt x="27174" y="40908"/>
                    <a:pt x="25144" y="40908"/>
                  </a:cubicBezTo>
                  <a:cubicBezTo>
                    <a:pt x="21038" y="40908"/>
                    <a:pt x="16998" y="39310"/>
                    <a:pt x="13981" y="36292"/>
                  </a:cubicBezTo>
                  <a:cubicBezTo>
                    <a:pt x="9471" y="31783"/>
                    <a:pt x="8131" y="24992"/>
                    <a:pt x="10558" y="19106"/>
                  </a:cubicBezTo>
                  <a:cubicBezTo>
                    <a:pt x="13003" y="13203"/>
                    <a:pt x="18761" y="9363"/>
                    <a:pt x="25136" y="9363"/>
                  </a:cubicBezTo>
                  <a:close/>
                  <a:moveTo>
                    <a:pt x="25139" y="9139"/>
                  </a:moveTo>
                  <a:cubicBezTo>
                    <a:pt x="20976" y="9139"/>
                    <a:pt x="16882" y="10766"/>
                    <a:pt x="13818" y="13818"/>
                  </a:cubicBezTo>
                  <a:cubicBezTo>
                    <a:pt x="9254" y="18400"/>
                    <a:pt x="7878" y="25282"/>
                    <a:pt x="10359" y="31258"/>
                  </a:cubicBezTo>
                  <a:cubicBezTo>
                    <a:pt x="12822" y="37234"/>
                    <a:pt x="18671" y="41127"/>
                    <a:pt x="25136" y="41127"/>
                  </a:cubicBezTo>
                  <a:cubicBezTo>
                    <a:pt x="33973" y="41127"/>
                    <a:pt x="41127" y="33974"/>
                    <a:pt x="41127" y="25137"/>
                  </a:cubicBezTo>
                  <a:cubicBezTo>
                    <a:pt x="41127" y="18672"/>
                    <a:pt x="37233" y="12840"/>
                    <a:pt x="31257" y="10359"/>
                  </a:cubicBezTo>
                  <a:cubicBezTo>
                    <a:pt x="29278" y="9538"/>
                    <a:pt x="27200" y="9139"/>
                    <a:pt x="25139" y="9139"/>
                  </a:cubicBezTo>
                  <a:close/>
                  <a:moveTo>
                    <a:pt x="29211" y="236"/>
                  </a:moveTo>
                  <a:lnTo>
                    <a:pt x="30424" y="5307"/>
                  </a:lnTo>
                  <a:lnTo>
                    <a:pt x="30478" y="5325"/>
                  </a:lnTo>
                  <a:cubicBezTo>
                    <a:pt x="32199" y="5778"/>
                    <a:pt x="33829" y="6466"/>
                    <a:pt x="35350" y="7353"/>
                  </a:cubicBezTo>
                  <a:lnTo>
                    <a:pt x="35422" y="7389"/>
                  </a:lnTo>
                  <a:lnTo>
                    <a:pt x="39859" y="4655"/>
                  </a:lnTo>
                  <a:lnTo>
                    <a:pt x="45618" y="10414"/>
                  </a:lnTo>
                  <a:lnTo>
                    <a:pt x="42883" y="14851"/>
                  </a:lnTo>
                  <a:lnTo>
                    <a:pt x="42920" y="14923"/>
                  </a:lnTo>
                  <a:cubicBezTo>
                    <a:pt x="43807" y="16444"/>
                    <a:pt x="44477" y="18074"/>
                    <a:pt x="44948" y="19794"/>
                  </a:cubicBezTo>
                  <a:lnTo>
                    <a:pt x="44966" y="19849"/>
                  </a:lnTo>
                  <a:lnTo>
                    <a:pt x="50037" y="21062"/>
                  </a:lnTo>
                  <a:lnTo>
                    <a:pt x="50037" y="29211"/>
                  </a:lnTo>
                  <a:lnTo>
                    <a:pt x="44966" y="30425"/>
                  </a:lnTo>
                  <a:lnTo>
                    <a:pt x="44948" y="30497"/>
                  </a:lnTo>
                  <a:cubicBezTo>
                    <a:pt x="44477" y="32199"/>
                    <a:pt x="43807" y="33829"/>
                    <a:pt x="42920" y="35369"/>
                  </a:cubicBezTo>
                  <a:lnTo>
                    <a:pt x="42883" y="35423"/>
                  </a:lnTo>
                  <a:lnTo>
                    <a:pt x="45618" y="39860"/>
                  </a:lnTo>
                  <a:lnTo>
                    <a:pt x="39859" y="45637"/>
                  </a:lnTo>
                  <a:lnTo>
                    <a:pt x="35422" y="42902"/>
                  </a:lnTo>
                  <a:lnTo>
                    <a:pt x="35350" y="42920"/>
                  </a:lnTo>
                  <a:cubicBezTo>
                    <a:pt x="33829" y="43807"/>
                    <a:pt x="32199" y="44496"/>
                    <a:pt x="30478" y="44948"/>
                  </a:cubicBezTo>
                  <a:lnTo>
                    <a:pt x="30424" y="44966"/>
                  </a:lnTo>
                  <a:lnTo>
                    <a:pt x="29211" y="50037"/>
                  </a:lnTo>
                  <a:lnTo>
                    <a:pt x="21061" y="50037"/>
                  </a:lnTo>
                  <a:lnTo>
                    <a:pt x="19848" y="44966"/>
                  </a:lnTo>
                  <a:lnTo>
                    <a:pt x="19794" y="44948"/>
                  </a:lnTo>
                  <a:cubicBezTo>
                    <a:pt x="18073" y="44496"/>
                    <a:pt x="16443" y="43807"/>
                    <a:pt x="14904" y="42920"/>
                  </a:cubicBezTo>
                  <a:lnTo>
                    <a:pt x="14850" y="42902"/>
                  </a:lnTo>
                  <a:lnTo>
                    <a:pt x="10413" y="45637"/>
                  </a:lnTo>
                  <a:lnTo>
                    <a:pt x="4654" y="39860"/>
                  </a:lnTo>
                  <a:lnTo>
                    <a:pt x="7371" y="35423"/>
                  </a:lnTo>
                  <a:lnTo>
                    <a:pt x="7352" y="35369"/>
                  </a:lnTo>
                  <a:cubicBezTo>
                    <a:pt x="6465" y="33829"/>
                    <a:pt x="5777" y="32199"/>
                    <a:pt x="5324" y="30497"/>
                  </a:cubicBezTo>
                  <a:lnTo>
                    <a:pt x="5306" y="30425"/>
                  </a:lnTo>
                  <a:lnTo>
                    <a:pt x="235" y="29211"/>
                  </a:lnTo>
                  <a:lnTo>
                    <a:pt x="235" y="21062"/>
                  </a:lnTo>
                  <a:lnTo>
                    <a:pt x="5306" y="19849"/>
                  </a:lnTo>
                  <a:lnTo>
                    <a:pt x="5324" y="19794"/>
                  </a:lnTo>
                  <a:cubicBezTo>
                    <a:pt x="5777" y="18074"/>
                    <a:pt x="6465" y="16444"/>
                    <a:pt x="7352" y="14923"/>
                  </a:cubicBezTo>
                  <a:lnTo>
                    <a:pt x="7371" y="14851"/>
                  </a:lnTo>
                  <a:lnTo>
                    <a:pt x="4654" y="10414"/>
                  </a:lnTo>
                  <a:lnTo>
                    <a:pt x="10413" y="4655"/>
                  </a:lnTo>
                  <a:lnTo>
                    <a:pt x="14850" y="7389"/>
                  </a:lnTo>
                  <a:lnTo>
                    <a:pt x="14904" y="7353"/>
                  </a:lnTo>
                  <a:cubicBezTo>
                    <a:pt x="16443" y="6466"/>
                    <a:pt x="18073" y="5778"/>
                    <a:pt x="19794" y="5325"/>
                  </a:cubicBezTo>
                  <a:lnTo>
                    <a:pt x="19848" y="5307"/>
                  </a:lnTo>
                  <a:lnTo>
                    <a:pt x="21061" y="236"/>
                  </a:lnTo>
                  <a:close/>
                  <a:moveTo>
                    <a:pt x="20880" y="1"/>
                  </a:moveTo>
                  <a:lnTo>
                    <a:pt x="19667" y="5126"/>
                  </a:lnTo>
                  <a:cubicBezTo>
                    <a:pt x="17983" y="5579"/>
                    <a:pt x="16371" y="6249"/>
                    <a:pt x="14850" y="7118"/>
                  </a:cubicBezTo>
                  <a:lnTo>
                    <a:pt x="10377" y="4365"/>
                  </a:lnTo>
                  <a:lnTo>
                    <a:pt x="4364" y="10378"/>
                  </a:lnTo>
                  <a:lnTo>
                    <a:pt x="7117" y="14851"/>
                  </a:lnTo>
                  <a:cubicBezTo>
                    <a:pt x="6248" y="16372"/>
                    <a:pt x="5578" y="17983"/>
                    <a:pt x="5125" y="19668"/>
                  </a:cubicBezTo>
                  <a:lnTo>
                    <a:pt x="0" y="20881"/>
                  </a:lnTo>
                  <a:lnTo>
                    <a:pt x="0" y="29392"/>
                  </a:lnTo>
                  <a:lnTo>
                    <a:pt x="5125" y="30606"/>
                  </a:lnTo>
                  <a:cubicBezTo>
                    <a:pt x="5578" y="32290"/>
                    <a:pt x="6248" y="33902"/>
                    <a:pt x="7117" y="35405"/>
                  </a:cubicBezTo>
                  <a:lnTo>
                    <a:pt x="4364" y="39896"/>
                  </a:lnTo>
                  <a:lnTo>
                    <a:pt x="10377" y="45908"/>
                  </a:lnTo>
                  <a:lnTo>
                    <a:pt x="14850" y="43156"/>
                  </a:lnTo>
                  <a:cubicBezTo>
                    <a:pt x="16371" y="44025"/>
                    <a:pt x="17983" y="44695"/>
                    <a:pt x="19667" y="45148"/>
                  </a:cubicBezTo>
                  <a:lnTo>
                    <a:pt x="20880" y="50273"/>
                  </a:lnTo>
                  <a:lnTo>
                    <a:pt x="29392" y="50273"/>
                  </a:lnTo>
                  <a:lnTo>
                    <a:pt x="30605" y="45148"/>
                  </a:lnTo>
                  <a:cubicBezTo>
                    <a:pt x="32289" y="44695"/>
                    <a:pt x="33901" y="44025"/>
                    <a:pt x="35404" y="43156"/>
                  </a:cubicBezTo>
                  <a:lnTo>
                    <a:pt x="39895" y="45908"/>
                  </a:lnTo>
                  <a:lnTo>
                    <a:pt x="45908" y="39896"/>
                  </a:lnTo>
                  <a:lnTo>
                    <a:pt x="43155" y="35405"/>
                  </a:lnTo>
                  <a:cubicBezTo>
                    <a:pt x="44024" y="33902"/>
                    <a:pt x="44694" y="32290"/>
                    <a:pt x="45147" y="30606"/>
                  </a:cubicBezTo>
                  <a:lnTo>
                    <a:pt x="50254" y="29392"/>
                  </a:lnTo>
                  <a:lnTo>
                    <a:pt x="50254" y="20881"/>
                  </a:lnTo>
                  <a:lnTo>
                    <a:pt x="45147" y="19668"/>
                  </a:lnTo>
                  <a:cubicBezTo>
                    <a:pt x="44694" y="17983"/>
                    <a:pt x="44024" y="16372"/>
                    <a:pt x="43155" y="14851"/>
                  </a:cubicBezTo>
                  <a:lnTo>
                    <a:pt x="45908" y="10378"/>
                  </a:lnTo>
                  <a:lnTo>
                    <a:pt x="39895" y="4365"/>
                  </a:lnTo>
                  <a:lnTo>
                    <a:pt x="35404" y="7118"/>
                  </a:lnTo>
                  <a:cubicBezTo>
                    <a:pt x="33901" y="6249"/>
                    <a:pt x="32289" y="5579"/>
                    <a:pt x="30605" y="5126"/>
                  </a:cubicBezTo>
                  <a:lnTo>
                    <a:pt x="293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90"/>
            <p:cNvSpPr/>
            <p:nvPr/>
          </p:nvSpPr>
          <p:spPr>
            <a:xfrm>
              <a:off x="2848055" y="2280687"/>
              <a:ext cx="136770" cy="169611"/>
            </a:xfrm>
            <a:custGeom>
              <a:avLst/>
              <a:gdLst/>
              <a:ahLst/>
              <a:cxnLst/>
              <a:rect l="l" t="t" r="r" b="b"/>
              <a:pathLst>
                <a:path w="4148" h="5144" extrusionOk="0">
                  <a:moveTo>
                    <a:pt x="1395" y="1"/>
                  </a:moveTo>
                  <a:lnTo>
                    <a:pt x="181" y="5089"/>
                  </a:lnTo>
                  <a:lnTo>
                    <a:pt x="0" y="5144"/>
                  </a:lnTo>
                  <a:cubicBezTo>
                    <a:pt x="815" y="4908"/>
                    <a:pt x="1648" y="4727"/>
                    <a:pt x="2481" y="4600"/>
                  </a:cubicBezTo>
                  <a:lnTo>
                    <a:pt x="4147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0"/>
            <p:cNvSpPr/>
            <p:nvPr/>
          </p:nvSpPr>
          <p:spPr>
            <a:xfrm>
              <a:off x="2846868" y="2277093"/>
              <a:ext cx="143331" cy="176799"/>
            </a:xfrm>
            <a:custGeom>
              <a:avLst/>
              <a:gdLst/>
              <a:ahLst/>
              <a:cxnLst/>
              <a:rect l="l" t="t" r="r" b="b"/>
              <a:pathLst>
                <a:path w="4347" h="5362" extrusionOk="0">
                  <a:moveTo>
                    <a:pt x="4020" y="218"/>
                  </a:moveTo>
                  <a:lnTo>
                    <a:pt x="2427" y="4619"/>
                  </a:lnTo>
                  <a:cubicBezTo>
                    <a:pt x="1739" y="4727"/>
                    <a:pt x="1051" y="4872"/>
                    <a:pt x="362" y="5035"/>
                  </a:cubicBezTo>
                  <a:lnTo>
                    <a:pt x="1521" y="218"/>
                  </a:lnTo>
                  <a:close/>
                  <a:moveTo>
                    <a:pt x="1340" y="1"/>
                  </a:moveTo>
                  <a:lnTo>
                    <a:pt x="127" y="5108"/>
                  </a:lnTo>
                  <a:lnTo>
                    <a:pt x="73" y="5108"/>
                  </a:lnTo>
                  <a:lnTo>
                    <a:pt x="0" y="5144"/>
                  </a:lnTo>
                  <a:lnTo>
                    <a:pt x="55" y="5361"/>
                  </a:lnTo>
                  <a:lnTo>
                    <a:pt x="55" y="5343"/>
                  </a:lnTo>
                  <a:cubicBezTo>
                    <a:pt x="869" y="5126"/>
                    <a:pt x="1684" y="4945"/>
                    <a:pt x="2517" y="4818"/>
                  </a:cubicBezTo>
                  <a:lnTo>
                    <a:pt x="2590" y="4818"/>
                  </a:lnTo>
                  <a:lnTo>
                    <a:pt x="43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0"/>
            <p:cNvSpPr/>
            <p:nvPr/>
          </p:nvSpPr>
          <p:spPr>
            <a:xfrm>
              <a:off x="3369949" y="2425207"/>
              <a:ext cx="211980" cy="132582"/>
            </a:xfrm>
            <a:custGeom>
              <a:avLst/>
              <a:gdLst/>
              <a:ahLst/>
              <a:cxnLst/>
              <a:rect l="l" t="t" r="r" b="b"/>
              <a:pathLst>
                <a:path w="6429" h="4021" extrusionOk="0">
                  <a:moveTo>
                    <a:pt x="4473" y="0"/>
                  </a:moveTo>
                  <a:lnTo>
                    <a:pt x="0" y="2735"/>
                  </a:lnTo>
                  <a:cubicBezTo>
                    <a:pt x="688" y="3133"/>
                    <a:pt x="1340" y="3568"/>
                    <a:pt x="1974" y="4020"/>
                  </a:cubicBezTo>
                  <a:lnTo>
                    <a:pt x="6429" y="1938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0"/>
            <p:cNvSpPr/>
            <p:nvPr/>
          </p:nvSpPr>
          <p:spPr>
            <a:xfrm>
              <a:off x="3368135" y="2420426"/>
              <a:ext cx="220388" cy="141551"/>
            </a:xfrm>
            <a:custGeom>
              <a:avLst/>
              <a:gdLst/>
              <a:ahLst/>
              <a:cxnLst/>
              <a:rect l="l" t="t" r="r" b="b"/>
              <a:pathLst>
                <a:path w="6684" h="4293" extrusionOk="0">
                  <a:moveTo>
                    <a:pt x="4510" y="272"/>
                  </a:moveTo>
                  <a:lnTo>
                    <a:pt x="6285" y="2047"/>
                  </a:lnTo>
                  <a:lnTo>
                    <a:pt x="2047" y="4039"/>
                  </a:lnTo>
                  <a:cubicBezTo>
                    <a:pt x="1486" y="3622"/>
                    <a:pt x="888" y="3242"/>
                    <a:pt x="291" y="2880"/>
                  </a:cubicBezTo>
                  <a:lnTo>
                    <a:pt x="4510" y="272"/>
                  </a:lnTo>
                  <a:close/>
                  <a:moveTo>
                    <a:pt x="4546" y="0"/>
                  </a:moveTo>
                  <a:lnTo>
                    <a:pt x="1" y="2789"/>
                  </a:lnTo>
                  <a:lnTo>
                    <a:pt x="55" y="2861"/>
                  </a:lnTo>
                  <a:lnTo>
                    <a:pt x="1" y="2970"/>
                  </a:lnTo>
                  <a:lnTo>
                    <a:pt x="37" y="2988"/>
                  </a:lnTo>
                  <a:lnTo>
                    <a:pt x="73" y="3006"/>
                  </a:lnTo>
                  <a:cubicBezTo>
                    <a:pt x="725" y="3387"/>
                    <a:pt x="1359" y="3803"/>
                    <a:pt x="1957" y="4256"/>
                  </a:cubicBezTo>
                  <a:lnTo>
                    <a:pt x="2011" y="4292"/>
                  </a:lnTo>
                  <a:lnTo>
                    <a:pt x="6683" y="2119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0"/>
            <p:cNvSpPr/>
            <p:nvPr/>
          </p:nvSpPr>
          <p:spPr>
            <a:xfrm>
              <a:off x="2206733" y="3151894"/>
              <a:ext cx="169611" cy="136770"/>
            </a:xfrm>
            <a:custGeom>
              <a:avLst/>
              <a:gdLst/>
              <a:ahLst/>
              <a:cxnLst/>
              <a:rect l="l" t="t" r="r" b="b"/>
              <a:pathLst>
                <a:path w="5144" h="4148" extrusionOk="0">
                  <a:moveTo>
                    <a:pt x="1" y="0"/>
                  </a:moveTo>
                  <a:lnTo>
                    <a:pt x="1" y="2753"/>
                  </a:lnTo>
                  <a:lnTo>
                    <a:pt x="5090" y="3966"/>
                  </a:lnTo>
                  <a:cubicBezTo>
                    <a:pt x="5108" y="4039"/>
                    <a:pt x="5126" y="4093"/>
                    <a:pt x="5144" y="4147"/>
                  </a:cubicBezTo>
                  <a:cubicBezTo>
                    <a:pt x="4908" y="3332"/>
                    <a:pt x="4727" y="2499"/>
                    <a:pt x="4601" y="166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0"/>
            <p:cNvSpPr/>
            <p:nvPr/>
          </p:nvSpPr>
          <p:spPr>
            <a:xfrm>
              <a:off x="2202579" y="3146519"/>
              <a:ext cx="177359" cy="143331"/>
            </a:xfrm>
            <a:custGeom>
              <a:avLst/>
              <a:gdLst/>
              <a:ahLst/>
              <a:cxnLst/>
              <a:rect l="l" t="t" r="r" b="b"/>
              <a:pathLst>
                <a:path w="5379" h="4347" extrusionOk="0">
                  <a:moveTo>
                    <a:pt x="217" y="326"/>
                  </a:moveTo>
                  <a:lnTo>
                    <a:pt x="4618" y="1920"/>
                  </a:lnTo>
                  <a:cubicBezTo>
                    <a:pt x="4727" y="2608"/>
                    <a:pt x="4871" y="3296"/>
                    <a:pt x="5053" y="3984"/>
                  </a:cubicBezTo>
                  <a:lnTo>
                    <a:pt x="235" y="2825"/>
                  </a:lnTo>
                  <a:lnTo>
                    <a:pt x="217" y="326"/>
                  </a:lnTo>
                  <a:close/>
                  <a:moveTo>
                    <a:pt x="0" y="0"/>
                  </a:moveTo>
                  <a:lnTo>
                    <a:pt x="0" y="3006"/>
                  </a:lnTo>
                  <a:lnTo>
                    <a:pt x="5125" y="4220"/>
                  </a:lnTo>
                  <a:lnTo>
                    <a:pt x="5125" y="4274"/>
                  </a:lnTo>
                  <a:lnTo>
                    <a:pt x="5161" y="4346"/>
                  </a:lnTo>
                  <a:lnTo>
                    <a:pt x="5379" y="4292"/>
                  </a:lnTo>
                  <a:cubicBezTo>
                    <a:pt x="5143" y="3477"/>
                    <a:pt x="4962" y="2644"/>
                    <a:pt x="4835" y="1811"/>
                  </a:cubicBezTo>
                  <a:lnTo>
                    <a:pt x="4835" y="1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0"/>
            <p:cNvSpPr/>
            <p:nvPr/>
          </p:nvSpPr>
          <p:spPr>
            <a:xfrm>
              <a:off x="2351253" y="2554757"/>
              <a:ext cx="132582" cy="212013"/>
            </a:xfrm>
            <a:custGeom>
              <a:avLst/>
              <a:gdLst/>
              <a:ahLst/>
              <a:cxnLst/>
              <a:rect l="l" t="t" r="r" b="b"/>
              <a:pathLst>
                <a:path w="4021" h="6430" extrusionOk="0">
                  <a:moveTo>
                    <a:pt x="1938" y="1"/>
                  </a:moveTo>
                  <a:lnTo>
                    <a:pt x="0" y="1957"/>
                  </a:lnTo>
                  <a:lnTo>
                    <a:pt x="2735" y="6430"/>
                  </a:lnTo>
                  <a:cubicBezTo>
                    <a:pt x="3133" y="5741"/>
                    <a:pt x="3568" y="5071"/>
                    <a:pt x="4021" y="4438"/>
                  </a:cubicBezTo>
                  <a:lnTo>
                    <a:pt x="1938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0"/>
            <p:cNvSpPr/>
            <p:nvPr/>
          </p:nvSpPr>
          <p:spPr>
            <a:xfrm>
              <a:off x="2346472" y="2548789"/>
              <a:ext cx="141551" cy="219762"/>
            </a:xfrm>
            <a:custGeom>
              <a:avLst/>
              <a:gdLst/>
              <a:ahLst/>
              <a:cxnLst/>
              <a:rect l="l" t="t" r="r" b="b"/>
              <a:pathLst>
                <a:path w="4293" h="6665" extrusionOk="0">
                  <a:moveTo>
                    <a:pt x="2047" y="363"/>
                  </a:moveTo>
                  <a:lnTo>
                    <a:pt x="4039" y="4619"/>
                  </a:lnTo>
                  <a:cubicBezTo>
                    <a:pt x="3622" y="5180"/>
                    <a:pt x="3242" y="5760"/>
                    <a:pt x="2880" y="6375"/>
                  </a:cubicBezTo>
                  <a:lnTo>
                    <a:pt x="290" y="2138"/>
                  </a:lnTo>
                  <a:lnTo>
                    <a:pt x="2047" y="363"/>
                  </a:lnTo>
                  <a:close/>
                  <a:moveTo>
                    <a:pt x="2119" y="1"/>
                  </a:moveTo>
                  <a:lnTo>
                    <a:pt x="0" y="2120"/>
                  </a:lnTo>
                  <a:lnTo>
                    <a:pt x="2789" y="6665"/>
                  </a:lnTo>
                  <a:lnTo>
                    <a:pt x="2880" y="6611"/>
                  </a:lnTo>
                  <a:lnTo>
                    <a:pt x="2970" y="6665"/>
                  </a:lnTo>
                  <a:lnTo>
                    <a:pt x="2970" y="6647"/>
                  </a:lnTo>
                  <a:lnTo>
                    <a:pt x="3007" y="6593"/>
                  </a:lnTo>
                  <a:cubicBezTo>
                    <a:pt x="3387" y="5941"/>
                    <a:pt x="3803" y="5307"/>
                    <a:pt x="4256" y="4709"/>
                  </a:cubicBezTo>
                  <a:lnTo>
                    <a:pt x="4292" y="4655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0"/>
            <p:cNvSpPr/>
            <p:nvPr/>
          </p:nvSpPr>
          <p:spPr>
            <a:xfrm>
              <a:off x="3686422" y="2922008"/>
              <a:ext cx="169611" cy="136770"/>
            </a:xfrm>
            <a:custGeom>
              <a:avLst/>
              <a:gdLst/>
              <a:ahLst/>
              <a:cxnLst/>
              <a:rect l="l" t="t" r="r" b="b"/>
              <a:pathLst>
                <a:path w="5144" h="4148" extrusionOk="0">
                  <a:moveTo>
                    <a:pt x="0" y="0"/>
                  </a:moveTo>
                  <a:lnTo>
                    <a:pt x="0" y="0"/>
                  </a:lnTo>
                  <a:cubicBezTo>
                    <a:pt x="236" y="815"/>
                    <a:pt x="417" y="1648"/>
                    <a:pt x="525" y="2481"/>
                  </a:cubicBezTo>
                  <a:lnTo>
                    <a:pt x="5143" y="4147"/>
                  </a:lnTo>
                  <a:lnTo>
                    <a:pt x="5143" y="1395"/>
                  </a:lnTo>
                  <a:lnTo>
                    <a:pt x="54" y="181"/>
                  </a:lnTo>
                  <a:cubicBezTo>
                    <a:pt x="36" y="109"/>
                    <a:pt x="18" y="54"/>
                    <a:pt x="0" y="0"/>
                  </a:cubicBez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0"/>
            <p:cNvSpPr/>
            <p:nvPr/>
          </p:nvSpPr>
          <p:spPr>
            <a:xfrm>
              <a:off x="3683421" y="2920788"/>
              <a:ext cx="177392" cy="143364"/>
            </a:xfrm>
            <a:custGeom>
              <a:avLst/>
              <a:gdLst/>
              <a:ahLst/>
              <a:cxnLst/>
              <a:rect l="l" t="t" r="r" b="b"/>
              <a:pathLst>
                <a:path w="5380" h="4348" extrusionOk="0">
                  <a:moveTo>
                    <a:pt x="308" y="381"/>
                  </a:moveTo>
                  <a:lnTo>
                    <a:pt x="5126" y="1522"/>
                  </a:lnTo>
                  <a:lnTo>
                    <a:pt x="5126" y="4021"/>
                  </a:lnTo>
                  <a:lnTo>
                    <a:pt x="725" y="2428"/>
                  </a:lnTo>
                  <a:cubicBezTo>
                    <a:pt x="616" y="1739"/>
                    <a:pt x="490" y="1051"/>
                    <a:pt x="308" y="381"/>
                  </a:cubicBezTo>
                  <a:close/>
                  <a:moveTo>
                    <a:pt x="236" y="1"/>
                  </a:moveTo>
                  <a:lnTo>
                    <a:pt x="1" y="73"/>
                  </a:lnTo>
                  <a:cubicBezTo>
                    <a:pt x="236" y="870"/>
                    <a:pt x="399" y="1703"/>
                    <a:pt x="544" y="2536"/>
                  </a:cubicBezTo>
                  <a:lnTo>
                    <a:pt x="544" y="2609"/>
                  </a:lnTo>
                  <a:lnTo>
                    <a:pt x="5361" y="4347"/>
                  </a:lnTo>
                  <a:lnTo>
                    <a:pt x="5379" y="1341"/>
                  </a:lnTo>
                  <a:lnTo>
                    <a:pt x="254" y="128"/>
                  </a:lnTo>
                  <a:lnTo>
                    <a:pt x="254" y="9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0"/>
            <p:cNvSpPr/>
            <p:nvPr/>
          </p:nvSpPr>
          <p:spPr>
            <a:xfrm>
              <a:off x="2466493" y="2581630"/>
              <a:ext cx="1088587" cy="1047371"/>
            </a:xfrm>
            <a:custGeom>
              <a:avLst/>
              <a:gdLst/>
              <a:ahLst/>
              <a:cxnLst/>
              <a:rect l="l" t="t" r="r" b="b"/>
              <a:pathLst>
                <a:path w="33015" h="31765" extrusionOk="0">
                  <a:moveTo>
                    <a:pt x="17141" y="2419"/>
                  </a:moveTo>
                  <a:cubicBezTo>
                    <a:pt x="18872" y="2419"/>
                    <a:pt x="20616" y="2753"/>
                    <a:pt x="22275" y="3442"/>
                  </a:cubicBezTo>
                  <a:cubicBezTo>
                    <a:pt x="27310" y="5524"/>
                    <a:pt x="30587" y="10432"/>
                    <a:pt x="30587" y="15883"/>
                  </a:cubicBezTo>
                  <a:cubicBezTo>
                    <a:pt x="30587" y="23326"/>
                    <a:pt x="24557" y="29356"/>
                    <a:pt x="17132" y="29356"/>
                  </a:cubicBezTo>
                  <a:cubicBezTo>
                    <a:pt x="11681" y="29356"/>
                    <a:pt x="6773" y="26078"/>
                    <a:pt x="4691" y="21044"/>
                  </a:cubicBezTo>
                  <a:cubicBezTo>
                    <a:pt x="2608" y="16009"/>
                    <a:pt x="3749" y="10214"/>
                    <a:pt x="7606" y="6357"/>
                  </a:cubicBezTo>
                  <a:cubicBezTo>
                    <a:pt x="10188" y="3788"/>
                    <a:pt x="13638" y="2419"/>
                    <a:pt x="17141" y="2419"/>
                  </a:cubicBezTo>
                  <a:close/>
                  <a:moveTo>
                    <a:pt x="17132" y="1"/>
                  </a:moveTo>
                  <a:cubicBezTo>
                    <a:pt x="10703" y="1"/>
                    <a:pt x="4908" y="3876"/>
                    <a:pt x="2463" y="9798"/>
                  </a:cubicBezTo>
                  <a:cubicBezTo>
                    <a:pt x="0" y="15738"/>
                    <a:pt x="1359" y="22565"/>
                    <a:pt x="5904" y="27111"/>
                  </a:cubicBezTo>
                  <a:cubicBezTo>
                    <a:pt x="8943" y="30150"/>
                    <a:pt x="13003" y="31764"/>
                    <a:pt x="17135" y="31764"/>
                  </a:cubicBezTo>
                  <a:cubicBezTo>
                    <a:pt x="19183" y="31764"/>
                    <a:pt x="21248" y="31367"/>
                    <a:pt x="23217" y="30551"/>
                  </a:cubicBezTo>
                  <a:cubicBezTo>
                    <a:pt x="29139" y="28107"/>
                    <a:pt x="33014" y="22312"/>
                    <a:pt x="33014" y="15883"/>
                  </a:cubicBezTo>
                  <a:cubicBezTo>
                    <a:pt x="33014" y="7118"/>
                    <a:pt x="25897" y="1"/>
                    <a:pt x="17132" y="1"/>
                  </a:cubicBez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0"/>
            <p:cNvSpPr/>
            <p:nvPr/>
          </p:nvSpPr>
          <p:spPr>
            <a:xfrm>
              <a:off x="2462305" y="2577838"/>
              <a:ext cx="1096336" cy="1054757"/>
            </a:xfrm>
            <a:custGeom>
              <a:avLst/>
              <a:gdLst/>
              <a:ahLst/>
              <a:cxnLst/>
              <a:rect l="l" t="t" r="r" b="b"/>
              <a:pathLst>
                <a:path w="33250" h="31989" extrusionOk="0">
                  <a:moveTo>
                    <a:pt x="17259" y="2633"/>
                  </a:moveTo>
                  <a:lnTo>
                    <a:pt x="17259" y="2651"/>
                  </a:lnTo>
                  <a:cubicBezTo>
                    <a:pt x="24630" y="2651"/>
                    <a:pt x="30606" y="8627"/>
                    <a:pt x="30606" y="15998"/>
                  </a:cubicBezTo>
                  <a:cubicBezTo>
                    <a:pt x="30606" y="21394"/>
                    <a:pt x="27364" y="26266"/>
                    <a:pt x="22366" y="28330"/>
                  </a:cubicBezTo>
                  <a:cubicBezTo>
                    <a:pt x="20717" y="29014"/>
                    <a:pt x="18984" y="29346"/>
                    <a:pt x="17263" y="29346"/>
                  </a:cubicBezTo>
                  <a:cubicBezTo>
                    <a:pt x="13786" y="29346"/>
                    <a:pt x="10362" y="27989"/>
                    <a:pt x="7806" y="25433"/>
                  </a:cubicBezTo>
                  <a:cubicBezTo>
                    <a:pt x="3985" y="21612"/>
                    <a:pt x="2844" y="15871"/>
                    <a:pt x="4926" y="10891"/>
                  </a:cubicBezTo>
                  <a:cubicBezTo>
                    <a:pt x="6991" y="5893"/>
                    <a:pt x="11862" y="2633"/>
                    <a:pt x="17259" y="2633"/>
                  </a:cubicBezTo>
                  <a:close/>
                  <a:moveTo>
                    <a:pt x="17264" y="2414"/>
                  </a:moveTo>
                  <a:cubicBezTo>
                    <a:pt x="13729" y="2414"/>
                    <a:pt x="10253" y="3795"/>
                    <a:pt x="7661" y="6400"/>
                  </a:cubicBezTo>
                  <a:cubicBezTo>
                    <a:pt x="3767" y="10275"/>
                    <a:pt x="2608" y="16124"/>
                    <a:pt x="4709" y="21195"/>
                  </a:cubicBezTo>
                  <a:cubicBezTo>
                    <a:pt x="6810" y="26266"/>
                    <a:pt x="11772" y="29580"/>
                    <a:pt x="17259" y="29580"/>
                  </a:cubicBezTo>
                  <a:cubicBezTo>
                    <a:pt x="24756" y="29580"/>
                    <a:pt x="30841" y="23495"/>
                    <a:pt x="30841" y="15998"/>
                  </a:cubicBezTo>
                  <a:cubicBezTo>
                    <a:pt x="30841" y="10511"/>
                    <a:pt x="27527" y="5549"/>
                    <a:pt x="22456" y="3448"/>
                  </a:cubicBezTo>
                  <a:cubicBezTo>
                    <a:pt x="20778" y="2752"/>
                    <a:pt x="19014" y="2414"/>
                    <a:pt x="17264" y="2414"/>
                  </a:cubicBezTo>
                  <a:close/>
                  <a:moveTo>
                    <a:pt x="17259" y="224"/>
                  </a:moveTo>
                  <a:cubicBezTo>
                    <a:pt x="25970" y="242"/>
                    <a:pt x="33014" y="7287"/>
                    <a:pt x="33032" y="15998"/>
                  </a:cubicBezTo>
                  <a:cubicBezTo>
                    <a:pt x="33032" y="22372"/>
                    <a:pt x="29193" y="28131"/>
                    <a:pt x="23289" y="30576"/>
                  </a:cubicBezTo>
                  <a:cubicBezTo>
                    <a:pt x="21343" y="31378"/>
                    <a:pt x="19297" y="31769"/>
                    <a:pt x="17267" y="31769"/>
                  </a:cubicBezTo>
                  <a:cubicBezTo>
                    <a:pt x="13161" y="31769"/>
                    <a:pt x="9121" y="30171"/>
                    <a:pt x="6104" y="27153"/>
                  </a:cubicBezTo>
                  <a:cubicBezTo>
                    <a:pt x="1594" y="22644"/>
                    <a:pt x="254" y="15853"/>
                    <a:pt x="2681" y="9967"/>
                  </a:cubicBezTo>
                  <a:cubicBezTo>
                    <a:pt x="5126" y="4064"/>
                    <a:pt x="10884" y="224"/>
                    <a:pt x="17259" y="224"/>
                  </a:cubicBezTo>
                  <a:close/>
                  <a:moveTo>
                    <a:pt x="17262" y="0"/>
                  </a:moveTo>
                  <a:cubicBezTo>
                    <a:pt x="13099" y="0"/>
                    <a:pt x="9005" y="1627"/>
                    <a:pt x="5941" y="4679"/>
                  </a:cubicBezTo>
                  <a:cubicBezTo>
                    <a:pt x="1377" y="9261"/>
                    <a:pt x="1" y="16143"/>
                    <a:pt x="2482" y="22119"/>
                  </a:cubicBezTo>
                  <a:cubicBezTo>
                    <a:pt x="4945" y="28095"/>
                    <a:pt x="10794" y="31988"/>
                    <a:pt x="17259" y="31988"/>
                  </a:cubicBezTo>
                  <a:cubicBezTo>
                    <a:pt x="26096" y="31988"/>
                    <a:pt x="33250" y="24835"/>
                    <a:pt x="33250" y="15998"/>
                  </a:cubicBezTo>
                  <a:cubicBezTo>
                    <a:pt x="33250" y="9533"/>
                    <a:pt x="29356" y="3701"/>
                    <a:pt x="23380" y="1220"/>
                  </a:cubicBezTo>
                  <a:cubicBezTo>
                    <a:pt x="21401" y="399"/>
                    <a:pt x="19323" y="0"/>
                    <a:pt x="17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0"/>
            <p:cNvSpPr/>
            <p:nvPr/>
          </p:nvSpPr>
          <p:spPr>
            <a:xfrm>
              <a:off x="1341526" y="1764168"/>
              <a:ext cx="1042590" cy="1042590"/>
            </a:xfrm>
            <a:custGeom>
              <a:avLst/>
              <a:gdLst/>
              <a:ahLst/>
              <a:cxnLst/>
              <a:rect l="l" t="t" r="r" b="b"/>
              <a:pathLst>
                <a:path w="31620" h="31620" extrusionOk="0">
                  <a:moveTo>
                    <a:pt x="15802" y="5770"/>
                  </a:moveTo>
                  <a:cubicBezTo>
                    <a:pt x="17098" y="5770"/>
                    <a:pt x="18404" y="6021"/>
                    <a:pt x="19649" y="6538"/>
                  </a:cubicBezTo>
                  <a:cubicBezTo>
                    <a:pt x="23398" y="8096"/>
                    <a:pt x="25842" y="11754"/>
                    <a:pt x="25842" y="15829"/>
                  </a:cubicBezTo>
                  <a:cubicBezTo>
                    <a:pt x="25842" y="21370"/>
                    <a:pt x="21351" y="25861"/>
                    <a:pt x="15810" y="25861"/>
                  </a:cubicBezTo>
                  <a:cubicBezTo>
                    <a:pt x="11735" y="25843"/>
                    <a:pt x="8077" y="23398"/>
                    <a:pt x="6538" y="19650"/>
                  </a:cubicBezTo>
                  <a:cubicBezTo>
                    <a:pt x="4980" y="15901"/>
                    <a:pt x="5831" y="11591"/>
                    <a:pt x="8711" y="8712"/>
                  </a:cubicBezTo>
                  <a:cubicBezTo>
                    <a:pt x="10634" y="6788"/>
                    <a:pt x="13196" y="5770"/>
                    <a:pt x="15802" y="5770"/>
                  </a:cubicBezTo>
                  <a:close/>
                  <a:moveTo>
                    <a:pt x="13166" y="1"/>
                  </a:moveTo>
                  <a:lnTo>
                    <a:pt x="12405" y="3224"/>
                  </a:lnTo>
                  <a:cubicBezTo>
                    <a:pt x="11319" y="3514"/>
                    <a:pt x="10286" y="3949"/>
                    <a:pt x="9308" y="4510"/>
                  </a:cubicBezTo>
                  <a:lnTo>
                    <a:pt x="6483" y="2772"/>
                  </a:lnTo>
                  <a:lnTo>
                    <a:pt x="4618" y="4619"/>
                  </a:lnTo>
                  <a:lnTo>
                    <a:pt x="2771" y="6484"/>
                  </a:lnTo>
                  <a:lnTo>
                    <a:pt x="4491" y="9309"/>
                  </a:lnTo>
                  <a:cubicBezTo>
                    <a:pt x="3930" y="10287"/>
                    <a:pt x="3513" y="11337"/>
                    <a:pt x="3224" y="12424"/>
                  </a:cubicBezTo>
                  <a:lnTo>
                    <a:pt x="0" y="13203"/>
                  </a:lnTo>
                  <a:lnTo>
                    <a:pt x="0" y="18454"/>
                  </a:lnTo>
                  <a:lnTo>
                    <a:pt x="3224" y="19215"/>
                  </a:lnTo>
                  <a:cubicBezTo>
                    <a:pt x="3513" y="20302"/>
                    <a:pt x="3930" y="21334"/>
                    <a:pt x="4509" y="22312"/>
                  </a:cubicBezTo>
                  <a:lnTo>
                    <a:pt x="2771" y="25137"/>
                  </a:lnTo>
                  <a:lnTo>
                    <a:pt x="4618" y="27002"/>
                  </a:lnTo>
                  <a:lnTo>
                    <a:pt x="6483" y="28849"/>
                  </a:lnTo>
                  <a:lnTo>
                    <a:pt x="9308" y="27111"/>
                  </a:lnTo>
                  <a:cubicBezTo>
                    <a:pt x="10286" y="27672"/>
                    <a:pt x="11319" y="28107"/>
                    <a:pt x="12405" y="28397"/>
                  </a:cubicBezTo>
                  <a:lnTo>
                    <a:pt x="13166" y="31620"/>
                  </a:lnTo>
                  <a:lnTo>
                    <a:pt x="18436" y="31620"/>
                  </a:lnTo>
                  <a:lnTo>
                    <a:pt x="19196" y="28397"/>
                  </a:lnTo>
                  <a:cubicBezTo>
                    <a:pt x="20283" y="28107"/>
                    <a:pt x="21333" y="27672"/>
                    <a:pt x="22293" y="27111"/>
                  </a:cubicBezTo>
                  <a:lnTo>
                    <a:pt x="25118" y="28849"/>
                  </a:lnTo>
                  <a:lnTo>
                    <a:pt x="26983" y="26984"/>
                  </a:lnTo>
                  <a:lnTo>
                    <a:pt x="28849" y="25137"/>
                  </a:lnTo>
                  <a:lnTo>
                    <a:pt x="27110" y="22312"/>
                  </a:lnTo>
                  <a:cubicBezTo>
                    <a:pt x="27671" y="21334"/>
                    <a:pt x="28106" y="20302"/>
                    <a:pt x="28396" y="19215"/>
                  </a:cubicBezTo>
                  <a:lnTo>
                    <a:pt x="31619" y="18454"/>
                  </a:lnTo>
                  <a:lnTo>
                    <a:pt x="31619" y="13185"/>
                  </a:lnTo>
                  <a:lnTo>
                    <a:pt x="28396" y="12424"/>
                  </a:lnTo>
                  <a:cubicBezTo>
                    <a:pt x="28106" y="11337"/>
                    <a:pt x="27671" y="10305"/>
                    <a:pt x="27110" y="9327"/>
                  </a:cubicBezTo>
                  <a:lnTo>
                    <a:pt x="28849" y="6502"/>
                  </a:lnTo>
                  <a:lnTo>
                    <a:pt x="26983" y="4637"/>
                  </a:lnTo>
                  <a:lnTo>
                    <a:pt x="25118" y="2790"/>
                  </a:lnTo>
                  <a:lnTo>
                    <a:pt x="22311" y="4510"/>
                  </a:lnTo>
                  <a:cubicBezTo>
                    <a:pt x="21333" y="3949"/>
                    <a:pt x="20283" y="3514"/>
                    <a:pt x="19214" y="3224"/>
                  </a:cubicBezTo>
                  <a:lnTo>
                    <a:pt x="18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0"/>
            <p:cNvSpPr/>
            <p:nvPr/>
          </p:nvSpPr>
          <p:spPr>
            <a:xfrm>
              <a:off x="1337339" y="1761201"/>
              <a:ext cx="1050339" cy="1049745"/>
            </a:xfrm>
            <a:custGeom>
              <a:avLst/>
              <a:gdLst/>
              <a:ahLst/>
              <a:cxnLst/>
              <a:rect l="l" t="t" r="r" b="b"/>
              <a:pathLst>
                <a:path w="31855" h="31837" extrusionOk="0">
                  <a:moveTo>
                    <a:pt x="15937" y="5977"/>
                  </a:moveTo>
                  <a:cubicBezTo>
                    <a:pt x="21406" y="5977"/>
                    <a:pt x="25861" y="10431"/>
                    <a:pt x="25861" y="15919"/>
                  </a:cubicBezTo>
                  <a:cubicBezTo>
                    <a:pt x="25861" y="19921"/>
                    <a:pt x="23434" y="23543"/>
                    <a:pt x="19722" y="25082"/>
                  </a:cubicBezTo>
                  <a:cubicBezTo>
                    <a:pt x="18498" y="25586"/>
                    <a:pt x="17212" y="25831"/>
                    <a:pt x="15935" y="25831"/>
                  </a:cubicBezTo>
                  <a:cubicBezTo>
                    <a:pt x="13354" y="25831"/>
                    <a:pt x="10812" y="24829"/>
                    <a:pt x="8910" y="22927"/>
                  </a:cubicBezTo>
                  <a:cubicBezTo>
                    <a:pt x="6067" y="20084"/>
                    <a:pt x="5234" y="15810"/>
                    <a:pt x="6755" y="12097"/>
                  </a:cubicBezTo>
                  <a:cubicBezTo>
                    <a:pt x="8294" y="8403"/>
                    <a:pt x="11916" y="5977"/>
                    <a:pt x="15937" y="5977"/>
                  </a:cubicBezTo>
                  <a:close/>
                  <a:moveTo>
                    <a:pt x="15940" y="5744"/>
                  </a:moveTo>
                  <a:cubicBezTo>
                    <a:pt x="13296" y="5744"/>
                    <a:pt x="10697" y="6779"/>
                    <a:pt x="8747" y="8729"/>
                  </a:cubicBezTo>
                  <a:cubicBezTo>
                    <a:pt x="5850" y="11627"/>
                    <a:pt x="4980" y="15991"/>
                    <a:pt x="6556" y="19794"/>
                  </a:cubicBezTo>
                  <a:cubicBezTo>
                    <a:pt x="8131" y="23579"/>
                    <a:pt x="11826" y="26060"/>
                    <a:pt x="15937" y="26060"/>
                  </a:cubicBezTo>
                  <a:cubicBezTo>
                    <a:pt x="21533" y="26042"/>
                    <a:pt x="26078" y="21514"/>
                    <a:pt x="26078" y="15919"/>
                  </a:cubicBezTo>
                  <a:cubicBezTo>
                    <a:pt x="26096" y="11808"/>
                    <a:pt x="23615" y="8095"/>
                    <a:pt x="19830" y="6520"/>
                  </a:cubicBezTo>
                  <a:cubicBezTo>
                    <a:pt x="18571" y="5998"/>
                    <a:pt x="17250" y="5744"/>
                    <a:pt x="15940" y="5744"/>
                  </a:cubicBezTo>
                  <a:close/>
                  <a:moveTo>
                    <a:pt x="18472" y="200"/>
                  </a:moveTo>
                  <a:lnTo>
                    <a:pt x="19233" y="3405"/>
                  </a:lnTo>
                  <a:lnTo>
                    <a:pt x="19305" y="3423"/>
                  </a:lnTo>
                  <a:cubicBezTo>
                    <a:pt x="20374" y="3713"/>
                    <a:pt x="21406" y="4147"/>
                    <a:pt x="22366" y="4691"/>
                  </a:cubicBezTo>
                  <a:lnTo>
                    <a:pt x="22438" y="4727"/>
                  </a:lnTo>
                  <a:lnTo>
                    <a:pt x="25227" y="3007"/>
                  </a:lnTo>
                  <a:lnTo>
                    <a:pt x="28813" y="6592"/>
                  </a:lnTo>
                  <a:lnTo>
                    <a:pt x="27092" y="9399"/>
                  </a:lnTo>
                  <a:lnTo>
                    <a:pt x="27128" y="9454"/>
                  </a:lnTo>
                  <a:cubicBezTo>
                    <a:pt x="27690" y="10431"/>
                    <a:pt x="28106" y="11464"/>
                    <a:pt x="28396" y="12532"/>
                  </a:cubicBezTo>
                  <a:lnTo>
                    <a:pt x="28414" y="12605"/>
                  </a:lnTo>
                  <a:lnTo>
                    <a:pt x="31620" y="13365"/>
                  </a:lnTo>
                  <a:lnTo>
                    <a:pt x="31620" y="18454"/>
                  </a:lnTo>
                  <a:lnTo>
                    <a:pt x="28432" y="19214"/>
                  </a:lnTo>
                  <a:lnTo>
                    <a:pt x="28414" y="19269"/>
                  </a:lnTo>
                  <a:cubicBezTo>
                    <a:pt x="28124" y="20355"/>
                    <a:pt x="27690" y="21388"/>
                    <a:pt x="27146" y="22347"/>
                  </a:cubicBezTo>
                  <a:lnTo>
                    <a:pt x="27110" y="22402"/>
                  </a:lnTo>
                  <a:lnTo>
                    <a:pt x="28831" y="25209"/>
                  </a:lnTo>
                  <a:lnTo>
                    <a:pt x="25227" y="28794"/>
                  </a:lnTo>
                  <a:lnTo>
                    <a:pt x="22438" y="27074"/>
                  </a:lnTo>
                  <a:lnTo>
                    <a:pt x="22366" y="27110"/>
                  </a:lnTo>
                  <a:cubicBezTo>
                    <a:pt x="21406" y="27672"/>
                    <a:pt x="20374" y="28088"/>
                    <a:pt x="19305" y="28378"/>
                  </a:cubicBezTo>
                  <a:lnTo>
                    <a:pt x="19233" y="28396"/>
                  </a:lnTo>
                  <a:lnTo>
                    <a:pt x="18472" y="31601"/>
                  </a:lnTo>
                  <a:lnTo>
                    <a:pt x="13383" y="31601"/>
                  </a:lnTo>
                  <a:lnTo>
                    <a:pt x="12623" y="28396"/>
                  </a:lnTo>
                  <a:lnTo>
                    <a:pt x="12568" y="28378"/>
                  </a:lnTo>
                  <a:cubicBezTo>
                    <a:pt x="11482" y="28088"/>
                    <a:pt x="10450" y="27672"/>
                    <a:pt x="9490" y="27110"/>
                  </a:cubicBezTo>
                  <a:lnTo>
                    <a:pt x="9435" y="27074"/>
                  </a:lnTo>
                  <a:lnTo>
                    <a:pt x="6628" y="28812"/>
                  </a:lnTo>
                  <a:lnTo>
                    <a:pt x="3043" y="25209"/>
                  </a:lnTo>
                  <a:lnTo>
                    <a:pt x="4763" y="22402"/>
                  </a:lnTo>
                  <a:lnTo>
                    <a:pt x="4727" y="22347"/>
                  </a:lnTo>
                  <a:cubicBezTo>
                    <a:pt x="4166" y="21388"/>
                    <a:pt x="3731" y="20355"/>
                    <a:pt x="3459" y="19269"/>
                  </a:cubicBezTo>
                  <a:lnTo>
                    <a:pt x="3441" y="19214"/>
                  </a:lnTo>
                  <a:lnTo>
                    <a:pt x="236" y="18454"/>
                  </a:lnTo>
                  <a:lnTo>
                    <a:pt x="236" y="13365"/>
                  </a:lnTo>
                  <a:lnTo>
                    <a:pt x="3441" y="12605"/>
                  </a:lnTo>
                  <a:lnTo>
                    <a:pt x="3459" y="12532"/>
                  </a:lnTo>
                  <a:cubicBezTo>
                    <a:pt x="3749" y="11464"/>
                    <a:pt x="4166" y="10431"/>
                    <a:pt x="4727" y="9472"/>
                  </a:cubicBezTo>
                  <a:lnTo>
                    <a:pt x="4763" y="9399"/>
                  </a:lnTo>
                  <a:lnTo>
                    <a:pt x="3043" y="6610"/>
                  </a:lnTo>
                  <a:lnTo>
                    <a:pt x="6628" y="3007"/>
                  </a:lnTo>
                  <a:lnTo>
                    <a:pt x="9435" y="4727"/>
                  </a:lnTo>
                  <a:lnTo>
                    <a:pt x="9490" y="4691"/>
                  </a:lnTo>
                  <a:cubicBezTo>
                    <a:pt x="10450" y="4147"/>
                    <a:pt x="11482" y="3713"/>
                    <a:pt x="12568" y="3423"/>
                  </a:cubicBezTo>
                  <a:lnTo>
                    <a:pt x="12623" y="3405"/>
                  </a:lnTo>
                  <a:lnTo>
                    <a:pt x="13383" y="200"/>
                  </a:lnTo>
                  <a:close/>
                  <a:moveTo>
                    <a:pt x="13220" y="0"/>
                  </a:moveTo>
                  <a:lnTo>
                    <a:pt x="12442" y="3242"/>
                  </a:lnTo>
                  <a:cubicBezTo>
                    <a:pt x="11391" y="3514"/>
                    <a:pt x="10377" y="3930"/>
                    <a:pt x="9435" y="4473"/>
                  </a:cubicBezTo>
                  <a:lnTo>
                    <a:pt x="6592" y="2735"/>
                  </a:lnTo>
                  <a:lnTo>
                    <a:pt x="2753" y="6574"/>
                  </a:lnTo>
                  <a:lnTo>
                    <a:pt x="4491" y="9417"/>
                  </a:lnTo>
                  <a:cubicBezTo>
                    <a:pt x="3948" y="10359"/>
                    <a:pt x="3532" y="11373"/>
                    <a:pt x="3242" y="12423"/>
                  </a:cubicBezTo>
                  <a:lnTo>
                    <a:pt x="0" y="13202"/>
                  </a:lnTo>
                  <a:lnTo>
                    <a:pt x="0" y="18635"/>
                  </a:lnTo>
                  <a:lnTo>
                    <a:pt x="3242" y="19396"/>
                  </a:lnTo>
                  <a:cubicBezTo>
                    <a:pt x="3532" y="20446"/>
                    <a:pt x="3948" y="21460"/>
                    <a:pt x="4491" y="22402"/>
                  </a:cubicBezTo>
                  <a:lnTo>
                    <a:pt x="2753" y="25245"/>
                  </a:lnTo>
                  <a:lnTo>
                    <a:pt x="6592" y="29084"/>
                  </a:lnTo>
                  <a:lnTo>
                    <a:pt x="9435" y="27346"/>
                  </a:lnTo>
                  <a:cubicBezTo>
                    <a:pt x="10377" y="27871"/>
                    <a:pt x="11391" y="28305"/>
                    <a:pt x="12442" y="28595"/>
                  </a:cubicBezTo>
                  <a:lnTo>
                    <a:pt x="13220" y="31837"/>
                  </a:lnTo>
                  <a:lnTo>
                    <a:pt x="18653" y="31837"/>
                  </a:lnTo>
                  <a:lnTo>
                    <a:pt x="19414" y="28595"/>
                  </a:lnTo>
                  <a:cubicBezTo>
                    <a:pt x="20464" y="28305"/>
                    <a:pt x="21478" y="27889"/>
                    <a:pt x="22420" y="27346"/>
                  </a:cubicBezTo>
                  <a:lnTo>
                    <a:pt x="25263" y="29084"/>
                  </a:lnTo>
                  <a:lnTo>
                    <a:pt x="29102" y="25245"/>
                  </a:lnTo>
                  <a:lnTo>
                    <a:pt x="27364" y="22402"/>
                  </a:lnTo>
                  <a:cubicBezTo>
                    <a:pt x="27889" y="21460"/>
                    <a:pt x="28324" y="20446"/>
                    <a:pt x="28613" y="19396"/>
                  </a:cubicBezTo>
                  <a:lnTo>
                    <a:pt x="31855" y="18635"/>
                  </a:lnTo>
                  <a:lnTo>
                    <a:pt x="31855" y="13202"/>
                  </a:lnTo>
                  <a:lnTo>
                    <a:pt x="28613" y="12423"/>
                  </a:lnTo>
                  <a:cubicBezTo>
                    <a:pt x="28324" y="11373"/>
                    <a:pt x="27907" y="10359"/>
                    <a:pt x="27364" y="9417"/>
                  </a:cubicBezTo>
                  <a:lnTo>
                    <a:pt x="29120" y="6574"/>
                  </a:lnTo>
                  <a:lnTo>
                    <a:pt x="25263" y="2735"/>
                  </a:lnTo>
                  <a:lnTo>
                    <a:pt x="22420" y="4473"/>
                  </a:lnTo>
                  <a:cubicBezTo>
                    <a:pt x="21478" y="3948"/>
                    <a:pt x="20482" y="3514"/>
                    <a:pt x="19432" y="3242"/>
                  </a:cubicBezTo>
                  <a:lnTo>
                    <a:pt x="18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0"/>
            <p:cNvSpPr/>
            <p:nvPr/>
          </p:nvSpPr>
          <p:spPr>
            <a:xfrm>
              <a:off x="2011120" y="1764168"/>
              <a:ext cx="86619" cy="107523"/>
            </a:xfrm>
            <a:custGeom>
              <a:avLst/>
              <a:gdLst/>
              <a:ahLst/>
              <a:cxnLst/>
              <a:rect l="l" t="t" r="r" b="b"/>
              <a:pathLst>
                <a:path w="2627" h="3261" extrusionOk="0">
                  <a:moveTo>
                    <a:pt x="870" y="1"/>
                  </a:moveTo>
                  <a:lnTo>
                    <a:pt x="109" y="3224"/>
                  </a:lnTo>
                  <a:lnTo>
                    <a:pt x="0" y="3261"/>
                  </a:lnTo>
                  <a:cubicBezTo>
                    <a:pt x="508" y="3116"/>
                    <a:pt x="1033" y="2989"/>
                    <a:pt x="1558" y="2917"/>
                  </a:cubicBezTo>
                  <a:lnTo>
                    <a:pt x="2626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0"/>
            <p:cNvSpPr/>
            <p:nvPr/>
          </p:nvSpPr>
          <p:spPr>
            <a:xfrm>
              <a:off x="2009933" y="1760607"/>
              <a:ext cx="92587" cy="114678"/>
            </a:xfrm>
            <a:custGeom>
              <a:avLst/>
              <a:gdLst/>
              <a:ahLst/>
              <a:cxnLst/>
              <a:rect l="l" t="t" r="r" b="b"/>
              <a:pathLst>
                <a:path w="2808" h="3478" extrusionOk="0">
                  <a:moveTo>
                    <a:pt x="2499" y="218"/>
                  </a:moveTo>
                  <a:lnTo>
                    <a:pt x="1521" y="2916"/>
                  </a:lnTo>
                  <a:cubicBezTo>
                    <a:pt x="1105" y="2988"/>
                    <a:pt x="706" y="3079"/>
                    <a:pt x="290" y="3169"/>
                  </a:cubicBezTo>
                  <a:lnTo>
                    <a:pt x="996" y="236"/>
                  </a:lnTo>
                  <a:lnTo>
                    <a:pt x="2499" y="218"/>
                  </a:lnTo>
                  <a:close/>
                  <a:moveTo>
                    <a:pt x="815" y="0"/>
                  </a:moveTo>
                  <a:lnTo>
                    <a:pt x="36" y="3242"/>
                  </a:lnTo>
                  <a:lnTo>
                    <a:pt x="0" y="3260"/>
                  </a:lnTo>
                  <a:lnTo>
                    <a:pt x="55" y="3477"/>
                  </a:lnTo>
                  <a:cubicBezTo>
                    <a:pt x="562" y="3332"/>
                    <a:pt x="1087" y="3206"/>
                    <a:pt x="1612" y="3133"/>
                  </a:cubicBezTo>
                  <a:lnTo>
                    <a:pt x="1684" y="3133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0"/>
            <p:cNvSpPr/>
            <p:nvPr/>
          </p:nvSpPr>
          <p:spPr>
            <a:xfrm>
              <a:off x="2077183" y="1855536"/>
              <a:ext cx="133176" cy="84245"/>
            </a:xfrm>
            <a:custGeom>
              <a:avLst/>
              <a:gdLst/>
              <a:ahLst/>
              <a:cxnLst/>
              <a:rect l="l" t="t" r="r" b="b"/>
              <a:pathLst>
                <a:path w="4039" h="2555" extrusionOk="0">
                  <a:moveTo>
                    <a:pt x="2807" y="1"/>
                  </a:moveTo>
                  <a:lnTo>
                    <a:pt x="0" y="1739"/>
                  </a:lnTo>
                  <a:cubicBezTo>
                    <a:pt x="417" y="1975"/>
                    <a:pt x="833" y="2246"/>
                    <a:pt x="1231" y="2554"/>
                  </a:cubicBezTo>
                  <a:lnTo>
                    <a:pt x="4038" y="1232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0"/>
            <p:cNvSpPr/>
            <p:nvPr/>
          </p:nvSpPr>
          <p:spPr>
            <a:xfrm>
              <a:off x="2074776" y="1850755"/>
              <a:ext cx="142144" cy="93180"/>
            </a:xfrm>
            <a:custGeom>
              <a:avLst/>
              <a:gdLst/>
              <a:ahLst/>
              <a:cxnLst/>
              <a:rect l="l" t="t" r="r" b="b"/>
              <a:pathLst>
                <a:path w="4311" h="2826" extrusionOk="0">
                  <a:moveTo>
                    <a:pt x="2862" y="291"/>
                  </a:moveTo>
                  <a:lnTo>
                    <a:pt x="3930" y="1341"/>
                  </a:lnTo>
                  <a:lnTo>
                    <a:pt x="1323" y="2554"/>
                  </a:lnTo>
                  <a:cubicBezTo>
                    <a:pt x="997" y="2337"/>
                    <a:pt x="634" y="2083"/>
                    <a:pt x="290" y="1884"/>
                  </a:cubicBezTo>
                  <a:lnTo>
                    <a:pt x="2862" y="291"/>
                  </a:lnTo>
                  <a:close/>
                  <a:moveTo>
                    <a:pt x="2898" y="1"/>
                  </a:moveTo>
                  <a:lnTo>
                    <a:pt x="1" y="1776"/>
                  </a:lnTo>
                  <a:lnTo>
                    <a:pt x="55" y="1866"/>
                  </a:lnTo>
                  <a:lnTo>
                    <a:pt x="1" y="1975"/>
                  </a:lnTo>
                  <a:cubicBezTo>
                    <a:pt x="435" y="2228"/>
                    <a:pt x="852" y="2500"/>
                    <a:pt x="1232" y="2790"/>
                  </a:cubicBezTo>
                  <a:lnTo>
                    <a:pt x="1286" y="2826"/>
                  </a:lnTo>
                  <a:lnTo>
                    <a:pt x="4311" y="1413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0"/>
            <p:cNvSpPr/>
            <p:nvPr/>
          </p:nvSpPr>
          <p:spPr>
            <a:xfrm>
              <a:off x="1341526" y="2314715"/>
              <a:ext cx="106897" cy="86619"/>
            </a:xfrm>
            <a:custGeom>
              <a:avLst/>
              <a:gdLst/>
              <a:ahLst/>
              <a:cxnLst/>
              <a:rect l="l" t="t" r="r" b="b"/>
              <a:pathLst>
                <a:path w="3242" h="2627" extrusionOk="0">
                  <a:moveTo>
                    <a:pt x="0" y="1"/>
                  </a:moveTo>
                  <a:lnTo>
                    <a:pt x="0" y="1757"/>
                  </a:lnTo>
                  <a:lnTo>
                    <a:pt x="3210" y="2515"/>
                  </a:lnTo>
                  <a:lnTo>
                    <a:pt x="3210" y="2515"/>
                  </a:lnTo>
                  <a:cubicBezTo>
                    <a:pt x="3081" y="2043"/>
                    <a:pt x="2983" y="1556"/>
                    <a:pt x="2916" y="1069"/>
                  </a:cubicBezTo>
                  <a:lnTo>
                    <a:pt x="0" y="1"/>
                  </a:lnTo>
                  <a:close/>
                  <a:moveTo>
                    <a:pt x="3210" y="2515"/>
                  </a:moveTo>
                  <a:cubicBezTo>
                    <a:pt x="3221" y="2552"/>
                    <a:pt x="3231" y="2590"/>
                    <a:pt x="3242" y="2627"/>
                  </a:cubicBezTo>
                  <a:lnTo>
                    <a:pt x="3224" y="2518"/>
                  </a:lnTo>
                  <a:lnTo>
                    <a:pt x="3210" y="2515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0"/>
            <p:cNvSpPr/>
            <p:nvPr/>
          </p:nvSpPr>
          <p:spPr>
            <a:xfrm>
              <a:off x="1337339" y="2309934"/>
              <a:ext cx="114678" cy="92587"/>
            </a:xfrm>
            <a:custGeom>
              <a:avLst/>
              <a:gdLst/>
              <a:ahLst/>
              <a:cxnLst/>
              <a:rect l="l" t="t" r="r" b="b"/>
              <a:pathLst>
                <a:path w="3478" h="2808" extrusionOk="0">
                  <a:moveTo>
                    <a:pt x="218" y="309"/>
                  </a:moveTo>
                  <a:lnTo>
                    <a:pt x="2934" y="1287"/>
                  </a:lnTo>
                  <a:cubicBezTo>
                    <a:pt x="2988" y="1703"/>
                    <a:pt x="3079" y="2102"/>
                    <a:pt x="3169" y="2500"/>
                  </a:cubicBezTo>
                  <a:lnTo>
                    <a:pt x="236" y="1812"/>
                  </a:lnTo>
                  <a:lnTo>
                    <a:pt x="218" y="309"/>
                  </a:lnTo>
                  <a:close/>
                  <a:moveTo>
                    <a:pt x="0" y="1"/>
                  </a:moveTo>
                  <a:lnTo>
                    <a:pt x="0" y="1993"/>
                  </a:lnTo>
                  <a:lnTo>
                    <a:pt x="3260" y="2754"/>
                  </a:lnTo>
                  <a:lnTo>
                    <a:pt x="3260" y="2808"/>
                  </a:lnTo>
                  <a:lnTo>
                    <a:pt x="3477" y="2754"/>
                  </a:lnTo>
                  <a:cubicBezTo>
                    <a:pt x="3332" y="2228"/>
                    <a:pt x="3224" y="1721"/>
                    <a:pt x="3151" y="1196"/>
                  </a:cubicBezTo>
                  <a:lnTo>
                    <a:pt x="3133" y="1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0"/>
            <p:cNvSpPr/>
            <p:nvPr/>
          </p:nvSpPr>
          <p:spPr>
            <a:xfrm>
              <a:off x="1432861" y="1937935"/>
              <a:ext cx="83651" cy="133209"/>
            </a:xfrm>
            <a:custGeom>
              <a:avLst/>
              <a:gdLst/>
              <a:ahLst/>
              <a:cxnLst/>
              <a:rect l="l" t="t" r="r" b="b"/>
              <a:pathLst>
                <a:path w="2537" h="4040" extrusionOk="0">
                  <a:moveTo>
                    <a:pt x="1232" y="1"/>
                  </a:moveTo>
                  <a:lnTo>
                    <a:pt x="1" y="1232"/>
                  </a:lnTo>
                  <a:lnTo>
                    <a:pt x="1721" y="4039"/>
                  </a:lnTo>
                  <a:cubicBezTo>
                    <a:pt x="1975" y="3623"/>
                    <a:pt x="2246" y="3206"/>
                    <a:pt x="2536" y="2790"/>
                  </a:cubicBezTo>
                  <a:lnTo>
                    <a:pt x="1232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0"/>
            <p:cNvSpPr/>
            <p:nvPr/>
          </p:nvSpPr>
          <p:spPr>
            <a:xfrm>
              <a:off x="1428080" y="1931373"/>
              <a:ext cx="93213" cy="142144"/>
            </a:xfrm>
            <a:custGeom>
              <a:avLst/>
              <a:gdLst/>
              <a:ahLst/>
              <a:cxnLst/>
              <a:rect l="l" t="t" r="r" b="b"/>
              <a:pathLst>
                <a:path w="2827" h="4311" extrusionOk="0">
                  <a:moveTo>
                    <a:pt x="1323" y="381"/>
                  </a:moveTo>
                  <a:lnTo>
                    <a:pt x="2536" y="2989"/>
                  </a:lnTo>
                  <a:cubicBezTo>
                    <a:pt x="2319" y="3315"/>
                    <a:pt x="2084" y="3659"/>
                    <a:pt x="1866" y="4021"/>
                  </a:cubicBezTo>
                  <a:lnTo>
                    <a:pt x="273" y="1449"/>
                  </a:lnTo>
                  <a:lnTo>
                    <a:pt x="1323" y="381"/>
                  </a:lnTo>
                  <a:close/>
                  <a:moveTo>
                    <a:pt x="1414" y="1"/>
                  </a:moveTo>
                  <a:lnTo>
                    <a:pt x="1" y="1413"/>
                  </a:lnTo>
                  <a:lnTo>
                    <a:pt x="1776" y="4311"/>
                  </a:lnTo>
                  <a:lnTo>
                    <a:pt x="1866" y="4256"/>
                  </a:lnTo>
                  <a:lnTo>
                    <a:pt x="1975" y="4311"/>
                  </a:lnTo>
                  <a:lnTo>
                    <a:pt x="1993" y="4293"/>
                  </a:lnTo>
                  <a:lnTo>
                    <a:pt x="2011" y="4238"/>
                  </a:lnTo>
                  <a:cubicBezTo>
                    <a:pt x="2247" y="3840"/>
                    <a:pt x="2500" y="3441"/>
                    <a:pt x="2772" y="3079"/>
                  </a:cubicBezTo>
                  <a:lnTo>
                    <a:pt x="2826" y="3025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0"/>
            <p:cNvSpPr/>
            <p:nvPr/>
          </p:nvSpPr>
          <p:spPr>
            <a:xfrm>
              <a:off x="2276603" y="2170228"/>
              <a:ext cx="107523" cy="86025"/>
            </a:xfrm>
            <a:custGeom>
              <a:avLst/>
              <a:gdLst/>
              <a:ahLst/>
              <a:cxnLst/>
              <a:rect l="l" t="t" r="r" b="b"/>
              <a:pathLst>
                <a:path w="3261" h="2609" extrusionOk="0">
                  <a:moveTo>
                    <a:pt x="1" y="0"/>
                  </a:moveTo>
                  <a:lnTo>
                    <a:pt x="1" y="0"/>
                  </a:lnTo>
                  <a:cubicBezTo>
                    <a:pt x="145" y="507"/>
                    <a:pt x="254" y="1033"/>
                    <a:pt x="345" y="1558"/>
                  </a:cubicBezTo>
                  <a:lnTo>
                    <a:pt x="3260" y="2608"/>
                  </a:lnTo>
                  <a:lnTo>
                    <a:pt x="3260" y="870"/>
                  </a:lnTo>
                  <a:lnTo>
                    <a:pt x="37" y="109"/>
                  </a:lnTo>
                  <a:cubicBezTo>
                    <a:pt x="37" y="73"/>
                    <a:pt x="19" y="37"/>
                    <a:pt x="1" y="0"/>
                  </a:cubicBez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0"/>
            <p:cNvSpPr/>
            <p:nvPr/>
          </p:nvSpPr>
          <p:spPr>
            <a:xfrm>
              <a:off x="2273008" y="2169041"/>
              <a:ext cx="114678" cy="92587"/>
            </a:xfrm>
            <a:custGeom>
              <a:avLst/>
              <a:gdLst/>
              <a:ahLst/>
              <a:cxnLst/>
              <a:rect l="l" t="t" r="r" b="b"/>
              <a:pathLst>
                <a:path w="3478" h="2808" extrusionOk="0">
                  <a:moveTo>
                    <a:pt x="309" y="290"/>
                  </a:moveTo>
                  <a:lnTo>
                    <a:pt x="3243" y="996"/>
                  </a:lnTo>
                  <a:lnTo>
                    <a:pt x="3243" y="2481"/>
                  </a:lnTo>
                  <a:lnTo>
                    <a:pt x="544" y="1503"/>
                  </a:lnTo>
                  <a:cubicBezTo>
                    <a:pt x="490" y="1105"/>
                    <a:pt x="399" y="688"/>
                    <a:pt x="309" y="290"/>
                  </a:cubicBezTo>
                  <a:close/>
                  <a:moveTo>
                    <a:pt x="236" y="0"/>
                  </a:moveTo>
                  <a:lnTo>
                    <a:pt x="1" y="54"/>
                  </a:lnTo>
                  <a:cubicBezTo>
                    <a:pt x="146" y="562"/>
                    <a:pt x="254" y="1087"/>
                    <a:pt x="345" y="1612"/>
                  </a:cubicBezTo>
                  <a:lnTo>
                    <a:pt x="345" y="1684"/>
                  </a:lnTo>
                  <a:lnTo>
                    <a:pt x="3478" y="2807"/>
                  </a:lnTo>
                  <a:lnTo>
                    <a:pt x="3478" y="833"/>
                  </a:lnTo>
                  <a:lnTo>
                    <a:pt x="254" y="5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0"/>
            <p:cNvSpPr/>
            <p:nvPr/>
          </p:nvSpPr>
          <p:spPr>
            <a:xfrm>
              <a:off x="1505731" y="1954652"/>
              <a:ext cx="687905" cy="661923"/>
            </a:xfrm>
            <a:custGeom>
              <a:avLst/>
              <a:gdLst/>
              <a:ahLst/>
              <a:cxnLst/>
              <a:rect l="l" t="t" r="r" b="b"/>
              <a:pathLst>
                <a:path w="20863" h="20075" extrusionOk="0">
                  <a:moveTo>
                    <a:pt x="10823" y="1522"/>
                  </a:moveTo>
                  <a:cubicBezTo>
                    <a:pt x="11923" y="1522"/>
                    <a:pt x="13032" y="1735"/>
                    <a:pt x="14089" y="2174"/>
                  </a:cubicBezTo>
                  <a:cubicBezTo>
                    <a:pt x="17259" y="3496"/>
                    <a:pt x="19341" y="6593"/>
                    <a:pt x="19341" y="10052"/>
                  </a:cubicBezTo>
                  <a:cubicBezTo>
                    <a:pt x="19323" y="14742"/>
                    <a:pt x="15520" y="18545"/>
                    <a:pt x="10830" y="18545"/>
                  </a:cubicBezTo>
                  <a:cubicBezTo>
                    <a:pt x="7389" y="18545"/>
                    <a:pt x="4274" y="16480"/>
                    <a:pt x="2952" y="13293"/>
                  </a:cubicBezTo>
                  <a:cubicBezTo>
                    <a:pt x="1648" y="10106"/>
                    <a:pt x="2373" y="6448"/>
                    <a:pt x="4799" y="4021"/>
                  </a:cubicBezTo>
                  <a:cubicBezTo>
                    <a:pt x="6433" y="2387"/>
                    <a:pt x="8608" y="1522"/>
                    <a:pt x="10823" y="1522"/>
                  </a:cubicBezTo>
                  <a:close/>
                  <a:moveTo>
                    <a:pt x="10830" y="1"/>
                  </a:moveTo>
                  <a:cubicBezTo>
                    <a:pt x="6773" y="1"/>
                    <a:pt x="3097" y="2446"/>
                    <a:pt x="1558" y="6194"/>
                  </a:cubicBezTo>
                  <a:cubicBezTo>
                    <a:pt x="0" y="9943"/>
                    <a:pt x="851" y="14271"/>
                    <a:pt x="3731" y="17132"/>
                  </a:cubicBezTo>
                  <a:cubicBezTo>
                    <a:pt x="5642" y="19056"/>
                    <a:pt x="8208" y="20074"/>
                    <a:pt x="10818" y="20074"/>
                  </a:cubicBezTo>
                  <a:cubicBezTo>
                    <a:pt x="12116" y="20074"/>
                    <a:pt x="13424" y="19823"/>
                    <a:pt x="14669" y="19305"/>
                  </a:cubicBezTo>
                  <a:cubicBezTo>
                    <a:pt x="18418" y="17766"/>
                    <a:pt x="20862" y="14108"/>
                    <a:pt x="20862" y="10052"/>
                  </a:cubicBezTo>
                  <a:cubicBezTo>
                    <a:pt x="20862" y="4492"/>
                    <a:pt x="16371" y="1"/>
                    <a:pt x="10830" y="1"/>
                  </a:cubicBez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0"/>
            <p:cNvSpPr/>
            <p:nvPr/>
          </p:nvSpPr>
          <p:spPr>
            <a:xfrm>
              <a:off x="1501543" y="1950596"/>
              <a:ext cx="696280" cy="669869"/>
            </a:xfrm>
            <a:custGeom>
              <a:avLst/>
              <a:gdLst/>
              <a:ahLst/>
              <a:cxnLst/>
              <a:rect l="l" t="t" r="r" b="b"/>
              <a:pathLst>
                <a:path w="21117" h="20316" extrusionOk="0">
                  <a:moveTo>
                    <a:pt x="10912" y="1772"/>
                  </a:moveTo>
                  <a:cubicBezTo>
                    <a:pt x="10927" y="1772"/>
                    <a:pt x="10942" y="1772"/>
                    <a:pt x="10957" y="1772"/>
                  </a:cubicBezTo>
                  <a:cubicBezTo>
                    <a:pt x="15593" y="1772"/>
                    <a:pt x="19341" y="5520"/>
                    <a:pt x="19341" y="10175"/>
                  </a:cubicBezTo>
                  <a:cubicBezTo>
                    <a:pt x="19341" y="13561"/>
                    <a:pt x="17295" y="16622"/>
                    <a:pt x="14162" y="17925"/>
                  </a:cubicBezTo>
                  <a:cubicBezTo>
                    <a:pt x="13126" y="18351"/>
                    <a:pt x="12037" y="18558"/>
                    <a:pt x="10956" y="18558"/>
                  </a:cubicBezTo>
                  <a:cubicBezTo>
                    <a:pt x="8768" y="18558"/>
                    <a:pt x="6617" y="17708"/>
                    <a:pt x="5017" y="16096"/>
                  </a:cubicBezTo>
                  <a:cubicBezTo>
                    <a:pt x="2608" y="13688"/>
                    <a:pt x="1884" y="10084"/>
                    <a:pt x="3188" y="6951"/>
                  </a:cubicBezTo>
                  <a:cubicBezTo>
                    <a:pt x="4486" y="3814"/>
                    <a:pt x="7525" y="1772"/>
                    <a:pt x="10912" y="1772"/>
                  </a:cubicBezTo>
                  <a:close/>
                  <a:moveTo>
                    <a:pt x="10951" y="1529"/>
                  </a:moveTo>
                  <a:cubicBezTo>
                    <a:pt x="8707" y="1529"/>
                    <a:pt x="6501" y="2407"/>
                    <a:pt x="4854" y="4054"/>
                  </a:cubicBezTo>
                  <a:cubicBezTo>
                    <a:pt x="2391" y="6516"/>
                    <a:pt x="1648" y="10229"/>
                    <a:pt x="2989" y="13452"/>
                  </a:cubicBezTo>
                  <a:cubicBezTo>
                    <a:pt x="4310" y="16676"/>
                    <a:pt x="7462" y="18777"/>
                    <a:pt x="10957" y="18777"/>
                  </a:cubicBezTo>
                  <a:cubicBezTo>
                    <a:pt x="15701" y="18777"/>
                    <a:pt x="19559" y="14919"/>
                    <a:pt x="19577" y="10175"/>
                  </a:cubicBezTo>
                  <a:cubicBezTo>
                    <a:pt x="19577" y="6679"/>
                    <a:pt x="17476" y="3528"/>
                    <a:pt x="14253" y="2188"/>
                  </a:cubicBezTo>
                  <a:cubicBezTo>
                    <a:pt x="13185" y="1744"/>
                    <a:pt x="12063" y="1529"/>
                    <a:pt x="10951" y="1529"/>
                  </a:cubicBezTo>
                  <a:close/>
                  <a:moveTo>
                    <a:pt x="10957" y="233"/>
                  </a:moveTo>
                  <a:cubicBezTo>
                    <a:pt x="16426" y="233"/>
                    <a:pt x="20881" y="4687"/>
                    <a:pt x="20881" y="10175"/>
                  </a:cubicBezTo>
                  <a:cubicBezTo>
                    <a:pt x="20881" y="14177"/>
                    <a:pt x="18454" y="17799"/>
                    <a:pt x="14742" y="19338"/>
                  </a:cubicBezTo>
                  <a:cubicBezTo>
                    <a:pt x="13518" y="19842"/>
                    <a:pt x="12232" y="20087"/>
                    <a:pt x="10955" y="20087"/>
                  </a:cubicBezTo>
                  <a:cubicBezTo>
                    <a:pt x="8374" y="20087"/>
                    <a:pt x="5832" y="19085"/>
                    <a:pt x="3930" y="17183"/>
                  </a:cubicBezTo>
                  <a:cubicBezTo>
                    <a:pt x="1087" y="14340"/>
                    <a:pt x="254" y="10066"/>
                    <a:pt x="1775" y="6353"/>
                  </a:cubicBezTo>
                  <a:cubicBezTo>
                    <a:pt x="3314" y="2659"/>
                    <a:pt x="6936" y="233"/>
                    <a:pt x="10957" y="233"/>
                  </a:cubicBezTo>
                  <a:close/>
                  <a:moveTo>
                    <a:pt x="10960" y="0"/>
                  </a:moveTo>
                  <a:cubicBezTo>
                    <a:pt x="8316" y="0"/>
                    <a:pt x="5717" y="1035"/>
                    <a:pt x="3767" y="2985"/>
                  </a:cubicBezTo>
                  <a:cubicBezTo>
                    <a:pt x="870" y="5883"/>
                    <a:pt x="0" y="10247"/>
                    <a:pt x="1576" y="14050"/>
                  </a:cubicBezTo>
                  <a:cubicBezTo>
                    <a:pt x="3151" y="17835"/>
                    <a:pt x="6846" y="20316"/>
                    <a:pt x="10957" y="20316"/>
                  </a:cubicBezTo>
                  <a:cubicBezTo>
                    <a:pt x="16553" y="20298"/>
                    <a:pt x="21098" y="15770"/>
                    <a:pt x="21098" y="10175"/>
                  </a:cubicBezTo>
                  <a:cubicBezTo>
                    <a:pt x="21116" y="6064"/>
                    <a:pt x="18635" y="2351"/>
                    <a:pt x="14850" y="776"/>
                  </a:cubicBezTo>
                  <a:cubicBezTo>
                    <a:pt x="13591" y="254"/>
                    <a:pt x="12270" y="0"/>
                    <a:pt x="10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0"/>
            <p:cNvSpPr/>
            <p:nvPr/>
          </p:nvSpPr>
          <p:spPr>
            <a:xfrm>
              <a:off x="1254939" y="2683153"/>
              <a:ext cx="2019467" cy="1256351"/>
            </a:xfrm>
            <a:custGeom>
              <a:avLst/>
              <a:gdLst/>
              <a:ahLst/>
              <a:cxnLst/>
              <a:rect l="l" t="t" r="r" b="b"/>
              <a:pathLst>
                <a:path w="61247" h="38103" extrusionOk="0">
                  <a:moveTo>
                    <a:pt x="61247" y="35766"/>
                  </a:moveTo>
                  <a:cubicBezTo>
                    <a:pt x="61247" y="37052"/>
                    <a:pt x="60178" y="38103"/>
                    <a:pt x="58892" y="38103"/>
                  </a:cubicBezTo>
                  <a:lnTo>
                    <a:pt x="2354" y="38103"/>
                  </a:lnTo>
                  <a:cubicBezTo>
                    <a:pt x="1051" y="38103"/>
                    <a:pt x="0" y="37052"/>
                    <a:pt x="0" y="35766"/>
                  </a:cubicBezTo>
                  <a:lnTo>
                    <a:pt x="0" y="2355"/>
                  </a:lnTo>
                  <a:cubicBezTo>
                    <a:pt x="0" y="1051"/>
                    <a:pt x="1051" y="0"/>
                    <a:pt x="2354" y="0"/>
                  </a:cubicBezTo>
                  <a:lnTo>
                    <a:pt x="58892" y="0"/>
                  </a:lnTo>
                  <a:cubicBezTo>
                    <a:pt x="60178" y="0"/>
                    <a:pt x="61247" y="1051"/>
                    <a:pt x="61247" y="23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0"/>
            <p:cNvSpPr/>
            <p:nvPr/>
          </p:nvSpPr>
          <p:spPr>
            <a:xfrm>
              <a:off x="1250752" y="2679559"/>
              <a:ext cx="2027248" cy="1264133"/>
            </a:xfrm>
            <a:custGeom>
              <a:avLst/>
              <a:gdLst/>
              <a:ahLst/>
              <a:cxnLst/>
              <a:rect l="l" t="t" r="r" b="b"/>
              <a:pathLst>
                <a:path w="61483" h="38339" extrusionOk="0">
                  <a:moveTo>
                    <a:pt x="59019" y="218"/>
                  </a:moveTo>
                  <a:cubicBezTo>
                    <a:pt x="60251" y="218"/>
                    <a:pt x="61247" y="1214"/>
                    <a:pt x="61265" y="2464"/>
                  </a:cubicBezTo>
                  <a:lnTo>
                    <a:pt x="61265" y="35875"/>
                  </a:lnTo>
                  <a:cubicBezTo>
                    <a:pt x="61247" y="37107"/>
                    <a:pt x="60251" y="38103"/>
                    <a:pt x="59019" y="38103"/>
                  </a:cubicBezTo>
                  <a:lnTo>
                    <a:pt x="2481" y="38103"/>
                  </a:lnTo>
                  <a:cubicBezTo>
                    <a:pt x="1232" y="38103"/>
                    <a:pt x="236" y="37107"/>
                    <a:pt x="236" y="35875"/>
                  </a:cubicBezTo>
                  <a:lnTo>
                    <a:pt x="236" y="2464"/>
                  </a:lnTo>
                  <a:cubicBezTo>
                    <a:pt x="236" y="1214"/>
                    <a:pt x="1232" y="218"/>
                    <a:pt x="2481" y="218"/>
                  </a:cubicBezTo>
                  <a:close/>
                  <a:moveTo>
                    <a:pt x="2448" y="0"/>
                  </a:moveTo>
                  <a:cubicBezTo>
                    <a:pt x="1087" y="0"/>
                    <a:pt x="0" y="1098"/>
                    <a:pt x="0" y="2464"/>
                  </a:cubicBezTo>
                  <a:lnTo>
                    <a:pt x="0" y="35875"/>
                  </a:lnTo>
                  <a:cubicBezTo>
                    <a:pt x="0" y="37234"/>
                    <a:pt x="1105" y="38338"/>
                    <a:pt x="2481" y="38338"/>
                  </a:cubicBezTo>
                  <a:lnTo>
                    <a:pt x="59019" y="38338"/>
                  </a:lnTo>
                  <a:cubicBezTo>
                    <a:pt x="60378" y="38338"/>
                    <a:pt x="61482" y="37234"/>
                    <a:pt x="61482" y="35875"/>
                  </a:cubicBezTo>
                  <a:lnTo>
                    <a:pt x="61482" y="2464"/>
                  </a:lnTo>
                  <a:cubicBezTo>
                    <a:pt x="61482" y="1098"/>
                    <a:pt x="60395" y="0"/>
                    <a:pt x="59052" y="0"/>
                  </a:cubicBezTo>
                  <a:cubicBezTo>
                    <a:pt x="59041" y="0"/>
                    <a:pt x="59030" y="1"/>
                    <a:pt x="59019" y="1"/>
                  </a:cubicBezTo>
                  <a:lnTo>
                    <a:pt x="2481" y="1"/>
                  </a:lnTo>
                  <a:cubicBezTo>
                    <a:pt x="2470" y="1"/>
                    <a:pt x="2459" y="0"/>
                    <a:pt x="2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0"/>
            <p:cNvSpPr/>
            <p:nvPr/>
          </p:nvSpPr>
          <p:spPr>
            <a:xfrm>
              <a:off x="937873" y="3872019"/>
              <a:ext cx="2641064" cy="504578"/>
            </a:xfrm>
            <a:custGeom>
              <a:avLst/>
              <a:gdLst/>
              <a:ahLst/>
              <a:cxnLst/>
              <a:rect l="l" t="t" r="r" b="b"/>
              <a:pathLst>
                <a:path w="80099" h="15303" extrusionOk="0">
                  <a:moveTo>
                    <a:pt x="9580" y="91"/>
                  </a:moveTo>
                  <a:lnTo>
                    <a:pt x="0" y="15303"/>
                  </a:lnTo>
                  <a:lnTo>
                    <a:pt x="80098" y="15176"/>
                  </a:lnTo>
                  <a:lnTo>
                    <a:pt x="70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0"/>
            <p:cNvSpPr/>
            <p:nvPr/>
          </p:nvSpPr>
          <p:spPr>
            <a:xfrm>
              <a:off x="931278" y="3868425"/>
              <a:ext cx="2654220" cy="512360"/>
            </a:xfrm>
            <a:custGeom>
              <a:avLst/>
              <a:gdLst/>
              <a:ahLst/>
              <a:cxnLst/>
              <a:rect l="l" t="t" r="r" b="b"/>
              <a:pathLst>
                <a:path w="80498" h="15539" extrusionOk="0">
                  <a:moveTo>
                    <a:pt x="71008" y="218"/>
                  </a:moveTo>
                  <a:lnTo>
                    <a:pt x="80081" y="15158"/>
                  </a:lnTo>
                  <a:lnTo>
                    <a:pt x="399" y="15303"/>
                  </a:lnTo>
                  <a:lnTo>
                    <a:pt x="9852" y="326"/>
                  </a:lnTo>
                  <a:lnTo>
                    <a:pt x="71008" y="218"/>
                  </a:lnTo>
                  <a:close/>
                  <a:moveTo>
                    <a:pt x="71153" y="1"/>
                  </a:moveTo>
                  <a:lnTo>
                    <a:pt x="9798" y="91"/>
                  </a:lnTo>
                  <a:lnTo>
                    <a:pt x="9726" y="91"/>
                  </a:lnTo>
                  <a:lnTo>
                    <a:pt x="1" y="15538"/>
                  </a:lnTo>
                  <a:lnTo>
                    <a:pt x="80298" y="15375"/>
                  </a:lnTo>
                  <a:lnTo>
                    <a:pt x="80498" y="15375"/>
                  </a:lnTo>
                  <a:lnTo>
                    <a:pt x="71171" y="55"/>
                  </a:lnTo>
                  <a:lnTo>
                    <a:pt x="711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0"/>
            <p:cNvSpPr/>
            <p:nvPr/>
          </p:nvSpPr>
          <p:spPr>
            <a:xfrm>
              <a:off x="940840" y="4374788"/>
              <a:ext cx="2641064" cy="50778"/>
            </a:xfrm>
            <a:custGeom>
              <a:avLst/>
              <a:gdLst/>
              <a:ahLst/>
              <a:cxnLst/>
              <a:rect l="l" t="t" r="r" b="b"/>
              <a:pathLst>
                <a:path w="80099" h="1540" extrusionOk="0">
                  <a:moveTo>
                    <a:pt x="80099" y="0"/>
                  </a:moveTo>
                  <a:lnTo>
                    <a:pt x="80099" y="0"/>
                  </a:lnTo>
                  <a:cubicBezTo>
                    <a:pt x="80099" y="851"/>
                    <a:pt x="79194" y="1540"/>
                    <a:pt x="78071" y="1540"/>
                  </a:cubicBezTo>
                  <a:lnTo>
                    <a:pt x="2029" y="1540"/>
                  </a:lnTo>
                  <a:cubicBezTo>
                    <a:pt x="906" y="1540"/>
                    <a:pt x="1" y="851"/>
                    <a:pt x="1" y="0"/>
                  </a:cubicBez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0"/>
            <p:cNvSpPr/>
            <p:nvPr/>
          </p:nvSpPr>
          <p:spPr>
            <a:xfrm>
              <a:off x="937246" y="4374788"/>
              <a:ext cx="2648252" cy="54965"/>
            </a:xfrm>
            <a:custGeom>
              <a:avLst/>
              <a:gdLst/>
              <a:ahLst/>
              <a:cxnLst/>
              <a:rect l="l" t="t" r="r" b="b"/>
              <a:pathLst>
                <a:path w="80317" h="1667" extrusionOk="0">
                  <a:moveTo>
                    <a:pt x="1" y="0"/>
                  </a:moveTo>
                  <a:cubicBezTo>
                    <a:pt x="1" y="906"/>
                    <a:pt x="961" y="1666"/>
                    <a:pt x="2138" y="1666"/>
                  </a:cubicBezTo>
                  <a:lnTo>
                    <a:pt x="78180" y="1666"/>
                  </a:lnTo>
                  <a:cubicBezTo>
                    <a:pt x="79357" y="1666"/>
                    <a:pt x="80317" y="906"/>
                    <a:pt x="80317" y="0"/>
                  </a:cubicBezTo>
                  <a:lnTo>
                    <a:pt x="80099" y="0"/>
                  </a:lnTo>
                  <a:cubicBezTo>
                    <a:pt x="80099" y="779"/>
                    <a:pt x="79230" y="1431"/>
                    <a:pt x="78180" y="1431"/>
                  </a:cubicBezTo>
                  <a:lnTo>
                    <a:pt x="2138" y="1431"/>
                  </a:lnTo>
                  <a:cubicBezTo>
                    <a:pt x="1088" y="1431"/>
                    <a:pt x="236" y="779"/>
                    <a:pt x="2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0"/>
            <p:cNvSpPr/>
            <p:nvPr/>
          </p:nvSpPr>
          <p:spPr>
            <a:xfrm>
              <a:off x="1367179" y="2784049"/>
              <a:ext cx="1795583" cy="996627"/>
            </a:xfrm>
            <a:custGeom>
              <a:avLst/>
              <a:gdLst/>
              <a:ahLst/>
              <a:cxnLst/>
              <a:rect l="l" t="t" r="r" b="b"/>
              <a:pathLst>
                <a:path w="54457" h="30226" extrusionOk="0">
                  <a:moveTo>
                    <a:pt x="30334" y="1"/>
                  </a:moveTo>
                  <a:lnTo>
                    <a:pt x="19885" y="1"/>
                  </a:lnTo>
                  <a:lnTo>
                    <a:pt x="1" y="1"/>
                  </a:lnTo>
                  <a:lnTo>
                    <a:pt x="1" y="19813"/>
                  </a:lnTo>
                  <a:lnTo>
                    <a:pt x="1" y="30225"/>
                  </a:lnTo>
                  <a:lnTo>
                    <a:pt x="1" y="30225"/>
                  </a:lnTo>
                  <a:lnTo>
                    <a:pt x="29664" y="30225"/>
                  </a:lnTo>
                  <a:lnTo>
                    <a:pt x="54456" y="30225"/>
                  </a:lnTo>
                  <a:lnTo>
                    <a:pt x="54456" y="5506"/>
                  </a:lnTo>
                  <a:lnTo>
                    <a:pt x="544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0"/>
            <p:cNvSpPr/>
            <p:nvPr/>
          </p:nvSpPr>
          <p:spPr>
            <a:xfrm>
              <a:off x="1363618" y="2780488"/>
              <a:ext cx="1802705" cy="1003782"/>
            </a:xfrm>
            <a:custGeom>
              <a:avLst/>
              <a:gdLst/>
              <a:ahLst/>
              <a:cxnLst/>
              <a:rect l="l" t="t" r="r" b="b"/>
              <a:pathLst>
                <a:path w="54673" h="30443" extrusionOk="0">
                  <a:moveTo>
                    <a:pt x="54455" y="217"/>
                  </a:moveTo>
                  <a:lnTo>
                    <a:pt x="54455" y="30225"/>
                  </a:lnTo>
                  <a:lnTo>
                    <a:pt x="217" y="30225"/>
                  </a:lnTo>
                  <a:lnTo>
                    <a:pt x="217" y="217"/>
                  </a:lnTo>
                  <a:close/>
                  <a:moveTo>
                    <a:pt x="0" y="0"/>
                  </a:moveTo>
                  <a:lnTo>
                    <a:pt x="0" y="30442"/>
                  </a:lnTo>
                  <a:lnTo>
                    <a:pt x="54673" y="30442"/>
                  </a:lnTo>
                  <a:lnTo>
                    <a:pt x="54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0"/>
            <p:cNvSpPr/>
            <p:nvPr/>
          </p:nvSpPr>
          <p:spPr>
            <a:xfrm>
              <a:off x="1324182" y="3956199"/>
              <a:ext cx="87806" cy="62747"/>
            </a:xfrm>
            <a:custGeom>
              <a:avLst/>
              <a:gdLst/>
              <a:ahLst/>
              <a:cxnLst/>
              <a:rect l="l" t="t" r="r" b="b"/>
              <a:pathLst>
                <a:path w="2663" h="1903" extrusionOk="0">
                  <a:moveTo>
                    <a:pt x="852" y="1"/>
                  </a:moveTo>
                  <a:lnTo>
                    <a:pt x="1" y="1902"/>
                  </a:lnTo>
                  <a:lnTo>
                    <a:pt x="1884" y="190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0"/>
            <p:cNvSpPr/>
            <p:nvPr/>
          </p:nvSpPr>
          <p:spPr>
            <a:xfrm>
              <a:off x="1318214" y="3952605"/>
              <a:ext cx="99148" cy="69902"/>
            </a:xfrm>
            <a:custGeom>
              <a:avLst/>
              <a:gdLst/>
              <a:ahLst/>
              <a:cxnLst/>
              <a:rect l="l" t="t" r="r" b="b"/>
              <a:pathLst>
                <a:path w="3007" h="2120" extrusionOk="0">
                  <a:moveTo>
                    <a:pt x="2681" y="218"/>
                  </a:moveTo>
                  <a:lnTo>
                    <a:pt x="1975" y="1884"/>
                  </a:lnTo>
                  <a:lnTo>
                    <a:pt x="363" y="1884"/>
                  </a:lnTo>
                  <a:lnTo>
                    <a:pt x="1105" y="218"/>
                  </a:lnTo>
                  <a:close/>
                  <a:moveTo>
                    <a:pt x="961" y="1"/>
                  </a:moveTo>
                  <a:lnTo>
                    <a:pt x="1" y="2120"/>
                  </a:lnTo>
                  <a:lnTo>
                    <a:pt x="2138" y="2120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0"/>
            <p:cNvSpPr/>
            <p:nvPr/>
          </p:nvSpPr>
          <p:spPr>
            <a:xfrm>
              <a:off x="1288967" y="4035037"/>
              <a:ext cx="168424" cy="62714"/>
            </a:xfrm>
            <a:custGeom>
              <a:avLst/>
              <a:gdLst/>
              <a:ahLst/>
              <a:cxnLst/>
              <a:rect l="l" t="t" r="r" b="b"/>
              <a:pathLst>
                <a:path w="5108" h="1902" extrusionOk="0">
                  <a:moveTo>
                    <a:pt x="852" y="0"/>
                  </a:moveTo>
                  <a:lnTo>
                    <a:pt x="0" y="1902"/>
                  </a:lnTo>
                  <a:lnTo>
                    <a:pt x="4383" y="1902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0"/>
            <p:cNvSpPr/>
            <p:nvPr/>
          </p:nvSpPr>
          <p:spPr>
            <a:xfrm>
              <a:off x="1282999" y="4031443"/>
              <a:ext cx="179766" cy="69902"/>
            </a:xfrm>
            <a:custGeom>
              <a:avLst/>
              <a:gdLst/>
              <a:ahLst/>
              <a:cxnLst/>
              <a:rect l="l" t="t" r="r" b="b"/>
              <a:pathLst>
                <a:path w="5452" h="2120" extrusionOk="0">
                  <a:moveTo>
                    <a:pt x="5107" y="218"/>
                  </a:moveTo>
                  <a:lnTo>
                    <a:pt x="4492" y="1902"/>
                  </a:lnTo>
                  <a:lnTo>
                    <a:pt x="344" y="1902"/>
                  </a:lnTo>
                  <a:lnTo>
                    <a:pt x="1105" y="218"/>
                  </a:lnTo>
                  <a:close/>
                  <a:moveTo>
                    <a:pt x="960" y="0"/>
                  </a:moveTo>
                  <a:lnTo>
                    <a:pt x="0" y="2119"/>
                  </a:lnTo>
                  <a:lnTo>
                    <a:pt x="4654" y="211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0"/>
            <p:cNvSpPr/>
            <p:nvPr/>
          </p:nvSpPr>
          <p:spPr>
            <a:xfrm>
              <a:off x="1253719" y="4121590"/>
              <a:ext cx="174392" cy="62153"/>
            </a:xfrm>
            <a:custGeom>
              <a:avLst/>
              <a:gdLst/>
              <a:ahLst/>
              <a:cxnLst/>
              <a:rect l="l" t="t" r="r" b="b"/>
              <a:pathLst>
                <a:path w="5289" h="1885" extrusionOk="0">
                  <a:moveTo>
                    <a:pt x="852" y="1"/>
                  </a:moveTo>
                  <a:lnTo>
                    <a:pt x="1" y="1884"/>
                  </a:lnTo>
                  <a:lnTo>
                    <a:pt x="4583" y="1884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0"/>
            <p:cNvSpPr/>
            <p:nvPr/>
          </p:nvSpPr>
          <p:spPr>
            <a:xfrm>
              <a:off x="1247751" y="4117436"/>
              <a:ext cx="185734" cy="70495"/>
            </a:xfrm>
            <a:custGeom>
              <a:avLst/>
              <a:gdLst/>
              <a:ahLst/>
              <a:cxnLst/>
              <a:rect l="l" t="t" r="r" b="b"/>
              <a:pathLst>
                <a:path w="5633" h="2138" extrusionOk="0">
                  <a:moveTo>
                    <a:pt x="5307" y="236"/>
                  </a:moveTo>
                  <a:lnTo>
                    <a:pt x="4691" y="1902"/>
                  </a:lnTo>
                  <a:lnTo>
                    <a:pt x="363" y="1902"/>
                  </a:lnTo>
                  <a:lnTo>
                    <a:pt x="1106" y="236"/>
                  </a:lnTo>
                  <a:close/>
                  <a:moveTo>
                    <a:pt x="961" y="0"/>
                  </a:moveTo>
                  <a:lnTo>
                    <a:pt x="1" y="2137"/>
                  </a:lnTo>
                  <a:lnTo>
                    <a:pt x="4836" y="2137"/>
                  </a:lnTo>
                  <a:lnTo>
                    <a:pt x="5633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0"/>
            <p:cNvSpPr/>
            <p:nvPr/>
          </p:nvSpPr>
          <p:spPr>
            <a:xfrm>
              <a:off x="1398239" y="3956199"/>
              <a:ext cx="85432" cy="62747"/>
            </a:xfrm>
            <a:custGeom>
              <a:avLst/>
              <a:gdLst/>
              <a:ahLst/>
              <a:cxnLst/>
              <a:rect l="l" t="t" r="r" b="b"/>
              <a:pathLst>
                <a:path w="2591" h="1903" extrusionOk="0">
                  <a:moveTo>
                    <a:pt x="779" y="1"/>
                  </a:moveTo>
                  <a:lnTo>
                    <a:pt x="0" y="1902"/>
                  </a:lnTo>
                  <a:lnTo>
                    <a:pt x="1884" y="1902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0"/>
            <p:cNvSpPr/>
            <p:nvPr/>
          </p:nvSpPr>
          <p:spPr>
            <a:xfrm>
              <a:off x="1392865" y="3952605"/>
              <a:ext cx="96181" cy="69902"/>
            </a:xfrm>
            <a:custGeom>
              <a:avLst/>
              <a:gdLst/>
              <a:ahLst/>
              <a:cxnLst/>
              <a:rect l="l" t="t" r="r" b="b"/>
              <a:pathLst>
                <a:path w="2917" h="2120" extrusionOk="0">
                  <a:moveTo>
                    <a:pt x="2590" y="218"/>
                  </a:moveTo>
                  <a:lnTo>
                    <a:pt x="1956" y="1884"/>
                  </a:lnTo>
                  <a:lnTo>
                    <a:pt x="345" y="1884"/>
                  </a:lnTo>
                  <a:lnTo>
                    <a:pt x="1015" y="218"/>
                  </a:lnTo>
                  <a:close/>
                  <a:moveTo>
                    <a:pt x="870" y="1"/>
                  </a:moveTo>
                  <a:lnTo>
                    <a:pt x="1" y="2120"/>
                  </a:lnTo>
                  <a:lnTo>
                    <a:pt x="2119" y="212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0"/>
            <p:cNvSpPr/>
            <p:nvPr/>
          </p:nvSpPr>
          <p:spPr>
            <a:xfrm>
              <a:off x="1472296" y="3956199"/>
              <a:ext cx="83025" cy="62747"/>
            </a:xfrm>
            <a:custGeom>
              <a:avLst/>
              <a:gdLst/>
              <a:ahLst/>
              <a:cxnLst/>
              <a:rect l="l" t="t" r="r" b="b"/>
              <a:pathLst>
                <a:path w="2518" h="1903" extrusionOk="0">
                  <a:moveTo>
                    <a:pt x="706" y="1"/>
                  </a:moveTo>
                  <a:lnTo>
                    <a:pt x="0" y="1902"/>
                  </a:lnTo>
                  <a:lnTo>
                    <a:pt x="1883" y="1902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0"/>
            <p:cNvSpPr/>
            <p:nvPr/>
          </p:nvSpPr>
          <p:spPr>
            <a:xfrm>
              <a:off x="1466922" y="3952605"/>
              <a:ext cx="93774" cy="69902"/>
            </a:xfrm>
            <a:custGeom>
              <a:avLst/>
              <a:gdLst/>
              <a:ahLst/>
              <a:cxnLst/>
              <a:rect l="l" t="t" r="r" b="b"/>
              <a:pathLst>
                <a:path w="2844" h="2120" extrusionOk="0">
                  <a:moveTo>
                    <a:pt x="2535" y="218"/>
                  </a:moveTo>
                  <a:lnTo>
                    <a:pt x="1956" y="1884"/>
                  </a:lnTo>
                  <a:lnTo>
                    <a:pt x="326" y="1884"/>
                  </a:lnTo>
                  <a:lnTo>
                    <a:pt x="942" y="218"/>
                  </a:lnTo>
                  <a:close/>
                  <a:moveTo>
                    <a:pt x="797" y="1"/>
                  </a:moveTo>
                  <a:lnTo>
                    <a:pt x="0" y="2120"/>
                  </a:lnTo>
                  <a:lnTo>
                    <a:pt x="2119" y="2120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0"/>
            <p:cNvSpPr/>
            <p:nvPr/>
          </p:nvSpPr>
          <p:spPr>
            <a:xfrm>
              <a:off x="1546914" y="3956199"/>
              <a:ext cx="80057" cy="62747"/>
            </a:xfrm>
            <a:custGeom>
              <a:avLst/>
              <a:gdLst/>
              <a:ahLst/>
              <a:cxnLst/>
              <a:rect l="l" t="t" r="r" b="b"/>
              <a:pathLst>
                <a:path w="2428" h="1903" extrusionOk="0">
                  <a:moveTo>
                    <a:pt x="616" y="1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0"/>
            <p:cNvSpPr/>
            <p:nvPr/>
          </p:nvSpPr>
          <p:spPr>
            <a:xfrm>
              <a:off x="1541539" y="3952605"/>
              <a:ext cx="90213" cy="69902"/>
            </a:xfrm>
            <a:custGeom>
              <a:avLst/>
              <a:gdLst/>
              <a:ahLst/>
              <a:cxnLst/>
              <a:rect l="l" t="t" r="r" b="b"/>
              <a:pathLst>
                <a:path w="2736" h="2120" extrusionOk="0">
                  <a:moveTo>
                    <a:pt x="2427" y="218"/>
                  </a:moveTo>
                  <a:lnTo>
                    <a:pt x="1938" y="1884"/>
                  </a:lnTo>
                  <a:lnTo>
                    <a:pt x="309" y="1884"/>
                  </a:lnTo>
                  <a:lnTo>
                    <a:pt x="852" y="218"/>
                  </a:lnTo>
                  <a:close/>
                  <a:moveTo>
                    <a:pt x="689" y="1"/>
                  </a:moveTo>
                  <a:lnTo>
                    <a:pt x="1" y="2120"/>
                  </a:lnTo>
                  <a:lnTo>
                    <a:pt x="2120" y="2120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0"/>
            <p:cNvSpPr/>
            <p:nvPr/>
          </p:nvSpPr>
          <p:spPr>
            <a:xfrm>
              <a:off x="1620971" y="3956199"/>
              <a:ext cx="77650" cy="62747"/>
            </a:xfrm>
            <a:custGeom>
              <a:avLst/>
              <a:gdLst/>
              <a:ahLst/>
              <a:cxnLst/>
              <a:rect l="l" t="t" r="r" b="b"/>
              <a:pathLst>
                <a:path w="2355" h="1903" extrusionOk="0">
                  <a:moveTo>
                    <a:pt x="544" y="1"/>
                  </a:moveTo>
                  <a:lnTo>
                    <a:pt x="0" y="1902"/>
                  </a:lnTo>
                  <a:lnTo>
                    <a:pt x="1866" y="1902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0"/>
            <p:cNvSpPr/>
            <p:nvPr/>
          </p:nvSpPr>
          <p:spPr>
            <a:xfrm>
              <a:off x="1616190" y="3952605"/>
              <a:ext cx="87806" cy="69902"/>
            </a:xfrm>
            <a:custGeom>
              <a:avLst/>
              <a:gdLst/>
              <a:ahLst/>
              <a:cxnLst/>
              <a:rect l="l" t="t" r="r" b="b"/>
              <a:pathLst>
                <a:path w="2663" h="2120" extrusionOk="0">
                  <a:moveTo>
                    <a:pt x="2373" y="218"/>
                  </a:moveTo>
                  <a:lnTo>
                    <a:pt x="1938" y="1884"/>
                  </a:lnTo>
                  <a:lnTo>
                    <a:pt x="308" y="1884"/>
                  </a:lnTo>
                  <a:lnTo>
                    <a:pt x="779" y="218"/>
                  </a:lnTo>
                  <a:close/>
                  <a:moveTo>
                    <a:pt x="616" y="1"/>
                  </a:moveTo>
                  <a:lnTo>
                    <a:pt x="0" y="2120"/>
                  </a:lnTo>
                  <a:lnTo>
                    <a:pt x="2119" y="2120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0"/>
            <p:cNvSpPr/>
            <p:nvPr/>
          </p:nvSpPr>
          <p:spPr>
            <a:xfrm>
              <a:off x="1694995" y="3956199"/>
              <a:ext cx="75276" cy="62747"/>
            </a:xfrm>
            <a:custGeom>
              <a:avLst/>
              <a:gdLst/>
              <a:ahLst/>
              <a:cxnLst/>
              <a:rect l="l" t="t" r="r" b="b"/>
              <a:pathLst>
                <a:path w="2283" h="1903" extrusionOk="0">
                  <a:moveTo>
                    <a:pt x="472" y="1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0"/>
            <p:cNvSpPr/>
            <p:nvPr/>
          </p:nvSpPr>
          <p:spPr>
            <a:xfrm>
              <a:off x="1690247" y="3952605"/>
              <a:ext cx="84805" cy="69902"/>
            </a:xfrm>
            <a:custGeom>
              <a:avLst/>
              <a:gdLst/>
              <a:ahLst/>
              <a:cxnLst/>
              <a:rect l="l" t="t" r="r" b="b"/>
              <a:pathLst>
                <a:path w="2572" h="2120" extrusionOk="0">
                  <a:moveTo>
                    <a:pt x="2300" y="218"/>
                  </a:moveTo>
                  <a:lnTo>
                    <a:pt x="1938" y="1884"/>
                  </a:lnTo>
                  <a:lnTo>
                    <a:pt x="290" y="1884"/>
                  </a:lnTo>
                  <a:lnTo>
                    <a:pt x="724" y="218"/>
                  </a:lnTo>
                  <a:close/>
                  <a:moveTo>
                    <a:pt x="525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0"/>
            <p:cNvSpPr/>
            <p:nvPr/>
          </p:nvSpPr>
          <p:spPr>
            <a:xfrm>
              <a:off x="1769052" y="3956199"/>
              <a:ext cx="73463" cy="62747"/>
            </a:xfrm>
            <a:custGeom>
              <a:avLst/>
              <a:gdLst/>
              <a:ahLst/>
              <a:cxnLst/>
              <a:rect l="l" t="t" r="r" b="b"/>
              <a:pathLst>
                <a:path w="2228" h="1903" extrusionOk="0">
                  <a:moveTo>
                    <a:pt x="417" y="1"/>
                  </a:moveTo>
                  <a:lnTo>
                    <a:pt x="0" y="1902"/>
                  </a:lnTo>
                  <a:lnTo>
                    <a:pt x="1884" y="1902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0"/>
            <p:cNvSpPr/>
            <p:nvPr/>
          </p:nvSpPr>
          <p:spPr>
            <a:xfrm>
              <a:off x="1764271" y="3952605"/>
              <a:ext cx="82431" cy="69902"/>
            </a:xfrm>
            <a:custGeom>
              <a:avLst/>
              <a:gdLst/>
              <a:ahLst/>
              <a:cxnLst/>
              <a:rect l="l" t="t" r="r" b="b"/>
              <a:pathLst>
                <a:path w="2500" h="2120" extrusionOk="0">
                  <a:moveTo>
                    <a:pt x="2228" y="218"/>
                  </a:moveTo>
                  <a:lnTo>
                    <a:pt x="1920" y="1884"/>
                  </a:lnTo>
                  <a:lnTo>
                    <a:pt x="290" y="1884"/>
                  </a:lnTo>
                  <a:lnTo>
                    <a:pt x="634" y="218"/>
                  </a:lnTo>
                  <a:close/>
                  <a:moveTo>
                    <a:pt x="453" y="1"/>
                  </a:moveTo>
                  <a:lnTo>
                    <a:pt x="1" y="2120"/>
                  </a:lnTo>
                  <a:lnTo>
                    <a:pt x="2119" y="2120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0"/>
            <p:cNvSpPr/>
            <p:nvPr/>
          </p:nvSpPr>
          <p:spPr>
            <a:xfrm>
              <a:off x="1843109" y="3956199"/>
              <a:ext cx="71089" cy="62747"/>
            </a:xfrm>
            <a:custGeom>
              <a:avLst/>
              <a:gdLst/>
              <a:ahLst/>
              <a:cxnLst/>
              <a:rect l="l" t="t" r="r" b="b"/>
              <a:pathLst>
                <a:path w="2156" h="1903" extrusionOk="0">
                  <a:moveTo>
                    <a:pt x="344" y="1"/>
                  </a:moveTo>
                  <a:lnTo>
                    <a:pt x="0" y="1902"/>
                  </a:lnTo>
                  <a:lnTo>
                    <a:pt x="1883" y="190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0"/>
            <p:cNvSpPr/>
            <p:nvPr/>
          </p:nvSpPr>
          <p:spPr>
            <a:xfrm>
              <a:off x="1838921" y="3952605"/>
              <a:ext cx="79431" cy="69902"/>
            </a:xfrm>
            <a:custGeom>
              <a:avLst/>
              <a:gdLst/>
              <a:ahLst/>
              <a:cxnLst/>
              <a:rect l="l" t="t" r="r" b="b"/>
              <a:pathLst>
                <a:path w="2409" h="2120" extrusionOk="0">
                  <a:moveTo>
                    <a:pt x="2137" y="218"/>
                  </a:moveTo>
                  <a:lnTo>
                    <a:pt x="1902" y="1884"/>
                  </a:lnTo>
                  <a:lnTo>
                    <a:pt x="272" y="1884"/>
                  </a:lnTo>
                  <a:lnTo>
                    <a:pt x="544" y="218"/>
                  </a:lnTo>
                  <a:close/>
                  <a:moveTo>
                    <a:pt x="362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40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0"/>
            <p:cNvSpPr/>
            <p:nvPr/>
          </p:nvSpPr>
          <p:spPr>
            <a:xfrm>
              <a:off x="1917133" y="3956199"/>
              <a:ext cx="68715" cy="62747"/>
            </a:xfrm>
            <a:custGeom>
              <a:avLst/>
              <a:gdLst/>
              <a:ahLst/>
              <a:cxnLst/>
              <a:rect l="l" t="t" r="r" b="b"/>
              <a:pathLst>
                <a:path w="2084" h="1903" extrusionOk="0">
                  <a:moveTo>
                    <a:pt x="272" y="1"/>
                  </a:moveTo>
                  <a:lnTo>
                    <a:pt x="1" y="1902"/>
                  </a:lnTo>
                  <a:lnTo>
                    <a:pt x="1884" y="1902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0"/>
            <p:cNvSpPr/>
            <p:nvPr/>
          </p:nvSpPr>
          <p:spPr>
            <a:xfrm>
              <a:off x="1912945" y="3952605"/>
              <a:ext cx="77057" cy="69902"/>
            </a:xfrm>
            <a:custGeom>
              <a:avLst/>
              <a:gdLst/>
              <a:ahLst/>
              <a:cxnLst/>
              <a:rect l="l" t="t" r="r" b="b"/>
              <a:pathLst>
                <a:path w="2337" h="2120" extrusionOk="0">
                  <a:moveTo>
                    <a:pt x="2083" y="218"/>
                  </a:moveTo>
                  <a:lnTo>
                    <a:pt x="1902" y="1884"/>
                  </a:lnTo>
                  <a:lnTo>
                    <a:pt x="273" y="1884"/>
                  </a:lnTo>
                  <a:lnTo>
                    <a:pt x="490" y="218"/>
                  </a:lnTo>
                  <a:close/>
                  <a:moveTo>
                    <a:pt x="291" y="1"/>
                  </a:moveTo>
                  <a:lnTo>
                    <a:pt x="1" y="2120"/>
                  </a:lnTo>
                  <a:lnTo>
                    <a:pt x="2120" y="2120"/>
                  </a:lnTo>
                  <a:lnTo>
                    <a:pt x="233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0"/>
            <p:cNvSpPr/>
            <p:nvPr/>
          </p:nvSpPr>
          <p:spPr>
            <a:xfrm>
              <a:off x="1991783" y="3956199"/>
              <a:ext cx="65714" cy="62747"/>
            </a:xfrm>
            <a:custGeom>
              <a:avLst/>
              <a:gdLst/>
              <a:ahLst/>
              <a:cxnLst/>
              <a:rect l="l" t="t" r="r" b="b"/>
              <a:pathLst>
                <a:path w="1993" h="1903" extrusionOk="0">
                  <a:moveTo>
                    <a:pt x="181" y="1"/>
                  </a:moveTo>
                  <a:lnTo>
                    <a:pt x="0" y="1902"/>
                  </a:lnTo>
                  <a:lnTo>
                    <a:pt x="1866" y="1902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0"/>
            <p:cNvSpPr/>
            <p:nvPr/>
          </p:nvSpPr>
          <p:spPr>
            <a:xfrm>
              <a:off x="1987596" y="3952605"/>
              <a:ext cx="74089" cy="69902"/>
            </a:xfrm>
            <a:custGeom>
              <a:avLst/>
              <a:gdLst/>
              <a:ahLst/>
              <a:cxnLst/>
              <a:rect l="l" t="t" r="r" b="b"/>
              <a:pathLst>
                <a:path w="2247" h="2120" extrusionOk="0">
                  <a:moveTo>
                    <a:pt x="1993" y="218"/>
                  </a:moveTo>
                  <a:lnTo>
                    <a:pt x="1884" y="1884"/>
                  </a:lnTo>
                  <a:lnTo>
                    <a:pt x="236" y="1884"/>
                  </a:lnTo>
                  <a:lnTo>
                    <a:pt x="417" y="218"/>
                  </a:lnTo>
                  <a:close/>
                  <a:moveTo>
                    <a:pt x="200" y="1"/>
                  </a:moveTo>
                  <a:lnTo>
                    <a:pt x="1" y="2120"/>
                  </a:lnTo>
                  <a:lnTo>
                    <a:pt x="2101" y="2120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0"/>
            <p:cNvSpPr/>
            <p:nvPr/>
          </p:nvSpPr>
          <p:spPr>
            <a:xfrm>
              <a:off x="2065807" y="3956199"/>
              <a:ext cx="63340" cy="62747"/>
            </a:xfrm>
            <a:custGeom>
              <a:avLst/>
              <a:gdLst/>
              <a:ahLst/>
              <a:cxnLst/>
              <a:rect l="l" t="t" r="r" b="b"/>
              <a:pathLst>
                <a:path w="1921" h="1903" extrusionOk="0">
                  <a:moveTo>
                    <a:pt x="110" y="1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0"/>
            <p:cNvSpPr/>
            <p:nvPr/>
          </p:nvSpPr>
          <p:spPr>
            <a:xfrm>
              <a:off x="2061653" y="3952605"/>
              <a:ext cx="71089" cy="69902"/>
            </a:xfrm>
            <a:custGeom>
              <a:avLst/>
              <a:gdLst/>
              <a:ahLst/>
              <a:cxnLst/>
              <a:rect l="l" t="t" r="r" b="b"/>
              <a:pathLst>
                <a:path w="2156" h="2120" extrusionOk="0">
                  <a:moveTo>
                    <a:pt x="1920" y="218"/>
                  </a:moveTo>
                  <a:lnTo>
                    <a:pt x="1884" y="1884"/>
                  </a:lnTo>
                  <a:lnTo>
                    <a:pt x="236" y="1884"/>
                  </a:lnTo>
                  <a:lnTo>
                    <a:pt x="344" y="218"/>
                  </a:lnTo>
                  <a:close/>
                  <a:moveTo>
                    <a:pt x="127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0"/>
            <p:cNvSpPr/>
            <p:nvPr/>
          </p:nvSpPr>
          <p:spPr>
            <a:xfrm>
              <a:off x="2139864" y="3956199"/>
              <a:ext cx="61527" cy="62747"/>
            </a:xfrm>
            <a:custGeom>
              <a:avLst/>
              <a:gdLst/>
              <a:ahLst/>
              <a:cxnLst/>
              <a:rect l="l" t="t" r="r" b="b"/>
              <a:pathLst>
                <a:path w="1866" h="1903" extrusionOk="0">
                  <a:moveTo>
                    <a:pt x="37" y="1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0"/>
            <p:cNvSpPr/>
            <p:nvPr/>
          </p:nvSpPr>
          <p:spPr>
            <a:xfrm>
              <a:off x="2136270" y="3952605"/>
              <a:ext cx="69308" cy="69902"/>
            </a:xfrm>
            <a:custGeom>
              <a:avLst/>
              <a:gdLst/>
              <a:ahLst/>
              <a:cxnLst/>
              <a:rect l="l" t="t" r="r" b="b"/>
              <a:pathLst>
                <a:path w="2102" h="2120" extrusionOk="0">
                  <a:moveTo>
                    <a:pt x="1848" y="218"/>
                  </a:moveTo>
                  <a:lnTo>
                    <a:pt x="1866" y="1884"/>
                  </a:lnTo>
                  <a:lnTo>
                    <a:pt x="218" y="1884"/>
                  </a:lnTo>
                  <a:lnTo>
                    <a:pt x="254" y="218"/>
                  </a:lnTo>
                  <a:close/>
                  <a:moveTo>
                    <a:pt x="37" y="1"/>
                  </a:moveTo>
                  <a:lnTo>
                    <a:pt x="1" y="2120"/>
                  </a:lnTo>
                  <a:lnTo>
                    <a:pt x="2102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0"/>
            <p:cNvSpPr/>
            <p:nvPr/>
          </p:nvSpPr>
          <p:spPr>
            <a:xfrm>
              <a:off x="2212701" y="3956199"/>
              <a:ext cx="63340" cy="62747"/>
            </a:xfrm>
            <a:custGeom>
              <a:avLst/>
              <a:gdLst/>
              <a:ahLst/>
              <a:cxnLst/>
              <a:rect l="l" t="t" r="r" b="b"/>
              <a:pathLst>
                <a:path w="1921" h="1903" extrusionOk="0">
                  <a:moveTo>
                    <a:pt x="1" y="1"/>
                  </a:moveTo>
                  <a:lnTo>
                    <a:pt x="37" y="1902"/>
                  </a:lnTo>
                  <a:lnTo>
                    <a:pt x="1920" y="190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0"/>
            <p:cNvSpPr/>
            <p:nvPr/>
          </p:nvSpPr>
          <p:spPr>
            <a:xfrm>
              <a:off x="2209140" y="3952605"/>
              <a:ext cx="70495" cy="69902"/>
            </a:xfrm>
            <a:custGeom>
              <a:avLst/>
              <a:gdLst/>
              <a:ahLst/>
              <a:cxnLst/>
              <a:rect l="l" t="t" r="r" b="b"/>
              <a:pathLst>
                <a:path w="2138" h="2120" extrusionOk="0">
                  <a:moveTo>
                    <a:pt x="1811" y="218"/>
                  </a:moveTo>
                  <a:lnTo>
                    <a:pt x="1902" y="1884"/>
                  </a:lnTo>
                  <a:lnTo>
                    <a:pt x="254" y="1884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36" y="2120"/>
                  </a:lnTo>
                  <a:lnTo>
                    <a:pt x="2137" y="212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0"/>
            <p:cNvSpPr/>
            <p:nvPr/>
          </p:nvSpPr>
          <p:spPr>
            <a:xfrm>
              <a:off x="2284384" y="3956199"/>
              <a:ext cx="65714" cy="62747"/>
            </a:xfrm>
            <a:custGeom>
              <a:avLst/>
              <a:gdLst/>
              <a:ahLst/>
              <a:cxnLst/>
              <a:rect l="l" t="t" r="r" b="b"/>
              <a:pathLst>
                <a:path w="1993" h="1903" extrusionOk="0">
                  <a:moveTo>
                    <a:pt x="0" y="1"/>
                  </a:moveTo>
                  <a:lnTo>
                    <a:pt x="109" y="1902"/>
                  </a:lnTo>
                  <a:lnTo>
                    <a:pt x="1992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0"/>
            <p:cNvSpPr/>
            <p:nvPr/>
          </p:nvSpPr>
          <p:spPr>
            <a:xfrm>
              <a:off x="2280197" y="3952605"/>
              <a:ext cx="74056" cy="69902"/>
            </a:xfrm>
            <a:custGeom>
              <a:avLst/>
              <a:gdLst/>
              <a:ahLst/>
              <a:cxnLst/>
              <a:rect l="l" t="t" r="r" b="b"/>
              <a:pathLst>
                <a:path w="2246" h="2120" extrusionOk="0">
                  <a:moveTo>
                    <a:pt x="1829" y="218"/>
                  </a:moveTo>
                  <a:lnTo>
                    <a:pt x="1992" y="1884"/>
                  </a:lnTo>
                  <a:lnTo>
                    <a:pt x="344" y="1884"/>
                  </a:lnTo>
                  <a:lnTo>
                    <a:pt x="254" y="218"/>
                  </a:lnTo>
                  <a:close/>
                  <a:moveTo>
                    <a:pt x="0" y="1"/>
                  </a:moveTo>
                  <a:lnTo>
                    <a:pt x="127" y="2120"/>
                  </a:lnTo>
                  <a:lnTo>
                    <a:pt x="2246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0"/>
            <p:cNvSpPr/>
            <p:nvPr/>
          </p:nvSpPr>
          <p:spPr>
            <a:xfrm>
              <a:off x="2356034" y="3956199"/>
              <a:ext cx="68088" cy="62747"/>
            </a:xfrm>
            <a:custGeom>
              <a:avLst/>
              <a:gdLst/>
              <a:ahLst/>
              <a:cxnLst/>
              <a:rect l="l" t="t" r="r" b="b"/>
              <a:pathLst>
                <a:path w="2065" h="1903" extrusionOk="0">
                  <a:moveTo>
                    <a:pt x="0" y="1"/>
                  </a:moveTo>
                  <a:lnTo>
                    <a:pt x="181" y="1902"/>
                  </a:lnTo>
                  <a:lnTo>
                    <a:pt x="2065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0"/>
            <p:cNvSpPr/>
            <p:nvPr/>
          </p:nvSpPr>
          <p:spPr>
            <a:xfrm>
              <a:off x="2351847" y="3952605"/>
              <a:ext cx="76463" cy="69902"/>
            </a:xfrm>
            <a:custGeom>
              <a:avLst/>
              <a:gdLst/>
              <a:ahLst/>
              <a:cxnLst/>
              <a:rect l="l" t="t" r="r" b="b"/>
              <a:pathLst>
                <a:path w="2319" h="2120" extrusionOk="0">
                  <a:moveTo>
                    <a:pt x="1829" y="218"/>
                  </a:moveTo>
                  <a:lnTo>
                    <a:pt x="2065" y="1884"/>
                  </a:lnTo>
                  <a:lnTo>
                    <a:pt x="417" y="1884"/>
                  </a:lnTo>
                  <a:lnTo>
                    <a:pt x="254" y="218"/>
                  </a:lnTo>
                  <a:close/>
                  <a:moveTo>
                    <a:pt x="0" y="1"/>
                  </a:moveTo>
                  <a:lnTo>
                    <a:pt x="218" y="2120"/>
                  </a:lnTo>
                  <a:lnTo>
                    <a:pt x="231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0"/>
            <p:cNvSpPr/>
            <p:nvPr/>
          </p:nvSpPr>
          <p:spPr>
            <a:xfrm>
              <a:off x="2427684" y="3956199"/>
              <a:ext cx="70495" cy="62747"/>
            </a:xfrm>
            <a:custGeom>
              <a:avLst/>
              <a:gdLst/>
              <a:ahLst/>
              <a:cxnLst/>
              <a:rect l="l" t="t" r="r" b="b"/>
              <a:pathLst>
                <a:path w="2138" h="1903" extrusionOk="0">
                  <a:moveTo>
                    <a:pt x="0" y="1"/>
                  </a:moveTo>
                  <a:lnTo>
                    <a:pt x="272" y="1902"/>
                  </a:lnTo>
                  <a:lnTo>
                    <a:pt x="2137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0"/>
            <p:cNvSpPr/>
            <p:nvPr/>
          </p:nvSpPr>
          <p:spPr>
            <a:xfrm>
              <a:off x="2423496" y="3952605"/>
              <a:ext cx="78837" cy="69902"/>
            </a:xfrm>
            <a:custGeom>
              <a:avLst/>
              <a:gdLst/>
              <a:ahLst/>
              <a:cxnLst/>
              <a:rect l="l" t="t" r="r" b="b"/>
              <a:pathLst>
                <a:path w="2391" h="2120" extrusionOk="0">
                  <a:moveTo>
                    <a:pt x="1848" y="218"/>
                  </a:moveTo>
                  <a:lnTo>
                    <a:pt x="2137" y="1884"/>
                  </a:lnTo>
                  <a:lnTo>
                    <a:pt x="489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290" y="2120"/>
                  </a:lnTo>
                  <a:lnTo>
                    <a:pt x="2391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0"/>
            <p:cNvSpPr/>
            <p:nvPr/>
          </p:nvSpPr>
          <p:spPr>
            <a:xfrm>
              <a:off x="2499334" y="3956199"/>
              <a:ext cx="72869" cy="62747"/>
            </a:xfrm>
            <a:custGeom>
              <a:avLst/>
              <a:gdLst/>
              <a:ahLst/>
              <a:cxnLst/>
              <a:rect l="l" t="t" r="r" b="b"/>
              <a:pathLst>
                <a:path w="2210" h="1903" extrusionOk="0">
                  <a:moveTo>
                    <a:pt x="0" y="1"/>
                  </a:moveTo>
                  <a:lnTo>
                    <a:pt x="345" y="1902"/>
                  </a:lnTo>
                  <a:lnTo>
                    <a:pt x="2210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0"/>
            <p:cNvSpPr/>
            <p:nvPr/>
          </p:nvSpPr>
          <p:spPr>
            <a:xfrm>
              <a:off x="2495146" y="3952605"/>
              <a:ext cx="81838" cy="69902"/>
            </a:xfrm>
            <a:custGeom>
              <a:avLst/>
              <a:gdLst/>
              <a:ahLst/>
              <a:cxnLst/>
              <a:rect l="l" t="t" r="r" b="b"/>
              <a:pathLst>
                <a:path w="2482" h="2120" extrusionOk="0">
                  <a:moveTo>
                    <a:pt x="1848" y="218"/>
                  </a:moveTo>
                  <a:lnTo>
                    <a:pt x="2192" y="1884"/>
                  </a:lnTo>
                  <a:lnTo>
                    <a:pt x="562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363" y="2120"/>
                  </a:lnTo>
                  <a:lnTo>
                    <a:pt x="2482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0"/>
            <p:cNvSpPr/>
            <p:nvPr/>
          </p:nvSpPr>
          <p:spPr>
            <a:xfrm>
              <a:off x="2570984" y="3956199"/>
              <a:ext cx="75276" cy="62747"/>
            </a:xfrm>
            <a:custGeom>
              <a:avLst/>
              <a:gdLst/>
              <a:ahLst/>
              <a:cxnLst/>
              <a:rect l="l" t="t" r="r" b="b"/>
              <a:pathLst>
                <a:path w="2283" h="1903" extrusionOk="0">
                  <a:moveTo>
                    <a:pt x="1" y="1"/>
                  </a:moveTo>
                  <a:lnTo>
                    <a:pt x="417" y="1902"/>
                  </a:lnTo>
                  <a:lnTo>
                    <a:pt x="2282" y="190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0"/>
            <p:cNvSpPr/>
            <p:nvPr/>
          </p:nvSpPr>
          <p:spPr>
            <a:xfrm>
              <a:off x="2566796" y="3952605"/>
              <a:ext cx="84245" cy="69902"/>
            </a:xfrm>
            <a:custGeom>
              <a:avLst/>
              <a:gdLst/>
              <a:ahLst/>
              <a:cxnLst/>
              <a:rect l="l" t="t" r="r" b="b"/>
              <a:pathLst>
                <a:path w="2555" h="2120" extrusionOk="0">
                  <a:moveTo>
                    <a:pt x="1866" y="218"/>
                  </a:moveTo>
                  <a:lnTo>
                    <a:pt x="2264" y="1884"/>
                  </a:lnTo>
                  <a:lnTo>
                    <a:pt x="635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454" y="2120"/>
                  </a:lnTo>
                  <a:lnTo>
                    <a:pt x="2554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0"/>
            <p:cNvSpPr/>
            <p:nvPr/>
          </p:nvSpPr>
          <p:spPr>
            <a:xfrm>
              <a:off x="2643227" y="3956199"/>
              <a:ext cx="77057" cy="62747"/>
            </a:xfrm>
            <a:custGeom>
              <a:avLst/>
              <a:gdLst/>
              <a:ahLst/>
              <a:cxnLst/>
              <a:rect l="l" t="t" r="r" b="b"/>
              <a:pathLst>
                <a:path w="2337" h="1903" extrusionOk="0">
                  <a:moveTo>
                    <a:pt x="1" y="1"/>
                  </a:moveTo>
                  <a:lnTo>
                    <a:pt x="472" y="1902"/>
                  </a:lnTo>
                  <a:lnTo>
                    <a:pt x="2337" y="190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0"/>
            <p:cNvSpPr/>
            <p:nvPr/>
          </p:nvSpPr>
          <p:spPr>
            <a:xfrm>
              <a:off x="2638446" y="3952605"/>
              <a:ext cx="87212" cy="69902"/>
            </a:xfrm>
            <a:custGeom>
              <a:avLst/>
              <a:gdLst/>
              <a:ahLst/>
              <a:cxnLst/>
              <a:rect l="l" t="t" r="r" b="b"/>
              <a:pathLst>
                <a:path w="2645" h="2120" extrusionOk="0">
                  <a:moveTo>
                    <a:pt x="1866" y="218"/>
                  </a:moveTo>
                  <a:lnTo>
                    <a:pt x="2355" y="1884"/>
                  </a:lnTo>
                  <a:lnTo>
                    <a:pt x="707" y="1884"/>
                  </a:lnTo>
                  <a:lnTo>
                    <a:pt x="291" y="218"/>
                  </a:lnTo>
                  <a:close/>
                  <a:moveTo>
                    <a:pt x="1" y="1"/>
                  </a:moveTo>
                  <a:lnTo>
                    <a:pt x="544" y="2120"/>
                  </a:lnTo>
                  <a:lnTo>
                    <a:pt x="2645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0"/>
            <p:cNvSpPr/>
            <p:nvPr/>
          </p:nvSpPr>
          <p:spPr>
            <a:xfrm>
              <a:off x="2714284" y="3956199"/>
              <a:ext cx="80651" cy="62747"/>
            </a:xfrm>
            <a:custGeom>
              <a:avLst/>
              <a:gdLst/>
              <a:ahLst/>
              <a:cxnLst/>
              <a:rect l="l" t="t" r="r" b="b"/>
              <a:pathLst>
                <a:path w="2446" h="1903" extrusionOk="0">
                  <a:moveTo>
                    <a:pt x="1" y="1"/>
                  </a:moveTo>
                  <a:lnTo>
                    <a:pt x="562" y="1902"/>
                  </a:lnTo>
                  <a:lnTo>
                    <a:pt x="2446" y="1902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0"/>
            <p:cNvSpPr/>
            <p:nvPr/>
          </p:nvSpPr>
          <p:spPr>
            <a:xfrm>
              <a:off x="2709503" y="3952605"/>
              <a:ext cx="90213" cy="69902"/>
            </a:xfrm>
            <a:custGeom>
              <a:avLst/>
              <a:gdLst/>
              <a:ahLst/>
              <a:cxnLst/>
              <a:rect l="l" t="t" r="r" b="b"/>
              <a:pathLst>
                <a:path w="2736" h="2120" extrusionOk="0">
                  <a:moveTo>
                    <a:pt x="1884" y="218"/>
                  </a:moveTo>
                  <a:lnTo>
                    <a:pt x="2428" y="1884"/>
                  </a:lnTo>
                  <a:lnTo>
                    <a:pt x="798" y="1884"/>
                  </a:lnTo>
                  <a:lnTo>
                    <a:pt x="309" y="218"/>
                  </a:lnTo>
                  <a:close/>
                  <a:moveTo>
                    <a:pt x="1" y="1"/>
                  </a:moveTo>
                  <a:lnTo>
                    <a:pt x="617" y="2120"/>
                  </a:lnTo>
                  <a:lnTo>
                    <a:pt x="2736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0"/>
            <p:cNvSpPr/>
            <p:nvPr/>
          </p:nvSpPr>
          <p:spPr>
            <a:xfrm>
              <a:off x="2786560" y="3956199"/>
              <a:ext cx="82431" cy="62747"/>
            </a:xfrm>
            <a:custGeom>
              <a:avLst/>
              <a:gdLst/>
              <a:ahLst/>
              <a:cxnLst/>
              <a:rect l="l" t="t" r="r" b="b"/>
              <a:pathLst>
                <a:path w="2500" h="1903" extrusionOk="0">
                  <a:moveTo>
                    <a:pt x="0" y="1"/>
                  </a:moveTo>
                  <a:lnTo>
                    <a:pt x="616" y="1902"/>
                  </a:lnTo>
                  <a:lnTo>
                    <a:pt x="2499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0"/>
            <p:cNvSpPr/>
            <p:nvPr/>
          </p:nvSpPr>
          <p:spPr>
            <a:xfrm>
              <a:off x="2781186" y="3952605"/>
              <a:ext cx="93180" cy="69902"/>
            </a:xfrm>
            <a:custGeom>
              <a:avLst/>
              <a:gdLst/>
              <a:ahLst/>
              <a:cxnLst/>
              <a:rect l="l" t="t" r="r" b="b"/>
              <a:pathLst>
                <a:path w="2826" h="2120" extrusionOk="0">
                  <a:moveTo>
                    <a:pt x="1884" y="218"/>
                  </a:moveTo>
                  <a:lnTo>
                    <a:pt x="2499" y="1884"/>
                  </a:lnTo>
                  <a:lnTo>
                    <a:pt x="869" y="1884"/>
                  </a:lnTo>
                  <a:lnTo>
                    <a:pt x="308" y="218"/>
                  </a:lnTo>
                  <a:close/>
                  <a:moveTo>
                    <a:pt x="0" y="1"/>
                  </a:moveTo>
                  <a:lnTo>
                    <a:pt x="706" y="2120"/>
                  </a:lnTo>
                  <a:lnTo>
                    <a:pt x="2825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0"/>
            <p:cNvSpPr/>
            <p:nvPr/>
          </p:nvSpPr>
          <p:spPr>
            <a:xfrm>
              <a:off x="2858210" y="3956199"/>
              <a:ext cx="84805" cy="62747"/>
            </a:xfrm>
            <a:custGeom>
              <a:avLst/>
              <a:gdLst/>
              <a:ahLst/>
              <a:cxnLst/>
              <a:rect l="l" t="t" r="r" b="b"/>
              <a:pathLst>
                <a:path w="2572" h="1903" extrusionOk="0">
                  <a:moveTo>
                    <a:pt x="0" y="1"/>
                  </a:moveTo>
                  <a:lnTo>
                    <a:pt x="688" y="1902"/>
                  </a:lnTo>
                  <a:lnTo>
                    <a:pt x="2572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0"/>
            <p:cNvSpPr/>
            <p:nvPr/>
          </p:nvSpPr>
          <p:spPr>
            <a:xfrm>
              <a:off x="2852836" y="3952605"/>
              <a:ext cx="95554" cy="69902"/>
            </a:xfrm>
            <a:custGeom>
              <a:avLst/>
              <a:gdLst/>
              <a:ahLst/>
              <a:cxnLst/>
              <a:rect l="l" t="t" r="r" b="b"/>
              <a:pathLst>
                <a:path w="2898" h="2120" extrusionOk="0">
                  <a:moveTo>
                    <a:pt x="1884" y="218"/>
                  </a:moveTo>
                  <a:lnTo>
                    <a:pt x="2572" y="1884"/>
                  </a:lnTo>
                  <a:lnTo>
                    <a:pt x="942" y="1884"/>
                  </a:lnTo>
                  <a:lnTo>
                    <a:pt x="308" y="218"/>
                  </a:lnTo>
                  <a:close/>
                  <a:moveTo>
                    <a:pt x="0" y="1"/>
                  </a:moveTo>
                  <a:lnTo>
                    <a:pt x="779" y="2120"/>
                  </a:lnTo>
                  <a:lnTo>
                    <a:pt x="289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0"/>
            <p:cNvSpPr/>
            <p:nvPr/>
          </p:nvSpPr>
          <p:spPr>
            <a:xfrm>
              <a:off x="2929860" y="3956199"/>
              <a:ext cx="87212" cy="62747"/>
            </a:xfrm>
            <a:custGeom>
              <a:avLst/>
              <a:gdLst/>
              <a:ahLst/>
              <a:cxnLst/>
              <a:rect l="l" t="t" r="r" b="b"/>
              <a:pathLst>
                <a:path w="2645" h="1903" extrusionOk="0">
                  <a:moveTo>
                    <a:pt x="0" y="1"/>
                  </a:moveTo>
                  <a:lnTo>
                    <a:pt x="779" y="1902"/>
                  </a:lnTo>
                  <a:lnTo>
                    <a:pt x="2644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0"/>
            <p:cNvSpPr/>
            <p:nvPr/>
          </p:nvSpPr>
          <p:spPr>
            <a:xfrm>
              <a:off x="2924486" y="3952605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1902" y="218"/>
                  </a:moveTo>
                  <a:lnTo>
                    <a:pt x="2644" y="1884"/>
                  </a:lnTo>
                  <a:lnTo>
                    <a:pt x="1015" y="1884"/>
                  </a:lnTo>
                  <a:lnTo>
                    <a:pt x="326" y="218"/>
                  </a:lnTo>
                  <a:close/>
                  <a:moveTo>
                    <a:pt x="0" y="1"/>
                  </a:moveTo>
                  <a:lnTo>
                    <a:pt x="852" y="2120"/>
                  </a:lnTo>
                  <a:lnTo>
                    <a:pt x="298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0"/>
            <p:cNvSpPr/>
            <p:nvPr/>
          </p:nvSpPr>
          <p:spPr>
            <a:xfrm>
              <a:off x="3001510" y="3956199"/>
              <a:ext cx="89586" cy="62747"/>
            </a:xfrm>
            <a:custGeom>
              <a:avLst/>
              <a:gdLst/>
              <a:ahLst/>
              <a:cxnLst/>
              <a:rect l="l" t="t" r="r" b="b"/>
              <a:pathLst>
                <a:path w="2717" h="1903" extrusionOk="0">
                  <a:moveTo>
                    <a:pt x="1" y="1"/>
                  </a:moveTo>
                  <a:lnTo>
                    <a:pt x="852" y="1902"/>
                  </a:lnTo>
                  <a:lnTo>
                    <a:pt x="2717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0"/>
            <p:cNvSpPr/>
            <p:nvPr/>
          </p:nvSpPr>
          <p:spPr>
            <a:xfrm>
              <a:off x="2995542" y="3952605"/>
              <a:ext cx="101555" cy="69902"/>
            </a:xfrm>
            <a:custGeom>
              <a:avLst/>
              <a:gdLst/>
              <a:ahLst/>
              <a:cxnLst/>
              <a:rect l="l" t="t" r="r" b="b"/>
              <a:pathLst>
                <a:path w="3080" h="2120" extrusionOk="0">
                  <a:moveTo>
                    <a:pt x="1920" y="218"/>
                  </a:moveTo>
                  <a:lnTo>
                    <a:pt x="2717" y="1884"/>
                  </a:lnTo>
                  <a:lnTo>
                    <a:pt x="1105" y="1884"/>
                  </a:lnTo>
                  <a:lnTo>
                    <a:pt x="345" y="218"/>
                  </a:lnTo>
                  <a:close/>
                  <a:moveTo>
                    <a:pt x="0" y="1"/>
                  </a:moveTo>
                  <a:lnTo>
                    <a:pt x="960" y="2120"/>
                  </a:lnTo>
                  <a:lnTo>
                    <a:pt x="3079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0"/>
            <p:cNvSpPr/>
            <p:nvPr/>
          </p:nvSpPr>
          <p:spPr>
            <a:xfrm>
              <a:off x="3073160" y="3956199"/>
              <a:ext cx="91993" cy="62747"/>
            </a:xfrm>
            <a:custGeom>
              <a:avLst/>
              <a:gdLst/>
              <a:ahLst/>
              <a:cxnLst/>
              <a:rect l="l" t="t" r="r" b="b"/>
              <a:pathLst>
                <a:path w="2790" h="1903" extrusionOk="0">
                  <a:moveTo>
                    <a:pt x="1" y="1"/>
                  </a:moveTo>
                  <a:lnTo>
                    <a:pt x="924" y="1902"/>
                  </a:lnTo>
                  <a:lnTo>
                    <a:pt x="2790" y="190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0"/>
            <p:cNvSpPr/>
            <p:nvPr/>
          </p:nvSpPr>
          <p:spPr>
            <a:xfrm>
              <a:off x="3067192" y="3952605"/>
              <a:ext cx="104523" cy="69902"/>
            </a:xfrm>
            <a:custGeom>
              <a:avLst/>
              <a:gdLst/>
              <a:ahLst/>
              <a:cxnLst/>
              <a:rect l="l" t="t" r="r" b="b"/>
              <a:pathLst>
                <a:path w="3170" h="2120" extrusionOk="0">
                  <a:moveTo>
                    <a:pt x="1920" y="218"/>
                  </a:moveTo>
                  <a:lnTo>
                    <a:pt x="2789" y="1884"/>
                  </a:lnTo>
                  <a:lnTo>
                    <a:pt x="1178" y="1884"/>
                  </a:lnTo>
                  <a:lnTo>
                    <a:pt x="363" y="218"/>
                  </a:lnTo>
                  <a:close/>
                  <a:moveTo>
                    <a:pt x="1" y="1"/>
                  </a:moveTo>
                  <a:lnTo>
                    <a:pt x="1033" y="2120"/>
                  </a:lnTo>
                  <a:lnTo>
                    <a:pt x="3170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0"/>
            <p:cNvSpPr/>
            <p:nvPr/>
          </p:nvSpPr>
          <p:spPr>
            <a:xfrm>
              <a:off x="1214317" y="4201615"/>
              <a:ext cx="95587" cy="62747"/>
            </a:xfrm>
            <a:custGeom>
              <a:avLst/>
              <a:gdLst/>
              <a:ahLst/>
              <a:cxnLst/>
              <a:rect l="l" t="t" r="r" b="b"/>
              <a:pathLst>
                <a:path w="2899" h="1903" extrusionOk="0">
                  <a:moveTo>
                    <a:pt x="852" y="1"/>
                  </a:moveTo>
                  <a:lnTo>
                    <a:pt x="1" y="1902"/>
                  </a:lnTo>
                  <a:lnTo>
                    <a:pt x="2120" y="1902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0"/>
            <p:cNvSpPr/>
            <p:nvPr/>
          </p:nvSpPr>
          <p:spPr>
            <a:xfrm>
              <a:off x="1208349" y="4198021"/>
              <a:ext cx="107523" cy="69902"/>
            </a:xfrm>
            <a:custGeom>
              <a:avLst/>
              <a:gdLst/>
              <a:ahLst/>
              <a:cxnLst/>
              <a:rect l="l" t="t" r="r" b="b"/>
              <a:pathLst>
                <a:path w="3261" h="2120" extrusionOk="0">
                  <a:moveTo>
                    <a:pt x="2916" y="236"/>
                  </a:moveTo>
                  <a:lnTo>
                    <a:pt x="2228" y="1902"/>
                  </a:lnTo>
                  <a:lnTo>
                    <a:pt x="363" y="1902"/>
                  </a:lnTo>
                  <a:lnTo>
                    <a:pt x="1105" y="236"/>
                  </a:lnTo>
                  <a:close/>
                  <a:moveTo>
                    <a:pt x="960" y="1"/>
                  </a:moveTo>
                  <a:lnTo>
                    <a:pt x="1" y="2120"/>
                  </a:lnTo>
                  <a:lnTo>
                    <a:pt x="2373" y="2120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0"/>
            <p:cNvSpPr/>
            <p:nvPr/>
          </p:nvSpPr>
          <p:spPr>
            <a:xfrm>
              <a:off x="1297936" y="4201615"/>
              <a:ext cx="93180" cy="62747"/>
            </a:xfrm>
            <a:custGeom>
              <a:avLst/>
              <a:gdLst/>
              <a:ahLst/>
              <a:cxnLst/>
              <a:rect l="l" t="t" r="r" b="b"/>
              <a:pathLst>
                <a:path w="2826" h="1903" extrusionOk="0">
                  <a:moveTo>
                    <a:pt x="779" y="1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0"/>
            <p:cNvSpPr/>
            <p:nvPr/>
          </p:nvSpPr>
          <p:spPr>
            <a:xfrm>
              <a:off x="1292561" y="4198021"/>
              <a:ext cx="103929" cy="69902"/>
            </a:xfrm>
            <a:custGeom>
              <a:avLst/>
              <a:gdLst/>
              <a:ahLst/>
              <a:cxnLst/>
              <a:rect l="l" t="t" r="r" b="b"/>
              <a:pathLst>
                <a:path w="3152" h="2120" extrusionOk="0">
                  <a:moveTo>
                    <a:pt x="2825" y="236"/>
                  </a:moveTo>
                  <a:lnTo>
                    <a:pt x="2191" y="1902"/>
                  </a:lnTo>
                  <a:lnTo>
                    <a:pt x="326" y="1902"/>
                  </a:lnTo>
                  <a:lnTo>
                    <a:pt x="1014" y="236"/>
                  </a:lnTo>
                  <a:close/>
                  <a:moveTo>
                    <a:pt x="869" y="1"/>
                  </a:moveTo>
                  <a:lnTo>
                    <a:pt x="0" y="2120"/>
                  </a:lnTo>
                  <a:lnTo>
                    <a:pt x="2354" y="2120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0"/>
            <p:cNvSpPr/>
            <p:nvPr/>
          </p:nvSpPr>
          <p:spPr>
            <a:xfrm>
              <a:off x="1381522" y="4201615"/>
              <a:ext cx="91400" cy="62747"/>
            </a:xfrm>
            <a:custGeom>
              <a:avLst/>
              <a:gdLst/>
              <a:ahLst/>
              <a:cxnLst/>
              <a:rect l="l" t="t" r="r" b="b"/>
              <a:pathLst>
                <a:path w="2772" h="1903" extrusionOk="0">
                  <a:moveTo>
                    <a:pt x="707" y="1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0"/>
            <p:cNvSpPr/>
            <p:nvPr/>
          </p:nvSpPr>
          <p:spPr>
            <a:xfrm>
              <a:off x="1376148" y="4198021"/>
              <a:ext cx="101555" cy="69902"/>
            </a:xfrm>
            <a:custGeom>
              <a:avLst/>
              <a:gdLst/>
              <a:ahLst/>
              <a:cxnLst/>
              <a:rect l="l" t="t" r="r" b="b"/>
              <a:pathLst>
                <a:path w="3080" h="2120" extrusionOk="0">
                  <a:moveTo>
                    <a:pt x="2771" y="236"/>
                  </a:moveTo>
                  <a:lnTo>
                    <a:pt x="2210" y="1902"/>
                  </a:lnTo>
                  <a:lnTo>
                    <a:pt x="345" y="1902"/>
                  </a:lnTo>
                  <a:lnTo>
                    <a:pt x="960" y="236"/>
                  </a:lnTo>
                  <a:close/>
                  <a:moveTo>
                    <a:pt x="797" y="1"/>
                  </a:moveTo>
                  <a:lnTo>
                    <a:pt x="0" y="2120"/>
                  </a:lnTo>
                  <a:lnTo>
                    <a:pt x="2373" y="2120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0"/>
            <p:cNvSpPr/>
            <p:nvPr/>
          </p:nvSpPr>
          <p:spPr>
            <a:xfrm>
              <a:off x="1465702" y="4201615"/>
              <a:ext cx="88432" cy="62747"/>
            </a:xfrm>
            <a:custGeom>
              <a:avLst/>
              <a:gdLst/>
              <a:ahLst/>
              <a:cxnLst/>
              <a:rect l="l" t="t" r="r" b="b"/>
              <a:pathLst>
                <a:path w="2682" h="1903" extrusionOk="0">
                  <a:moveTo>
                    <a:pt x="617" y="1"/>
                  </a:moveTo>
                  <a:lnTo>
                    <a:pt x="1" y="1902"/>
                  </a:lnTo>
                  <a:lnTo>
                    <a:pt x="2102" y="1902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0"/>
            <p:cNvSpPr/>
            <p:nvPr/>
          </p:nvSpPr>
          <p:spPr>
            <a:xfrm>
              <a:off x="1460327" y="4198021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2699" y="236"/>
                  </a:moveTo>
                  <a:lnTo>
                    <a:pt x="2192" y="1902"/>
                  </a:lnTo>
                  <a:lnTo>
                    <a:pt x="327" y="1902"/>
                  </a:lnTo>
                  <a:lnTo>
                    <a:pt x="888" y="236"/>
                  </a:lnTo>
                  <a:close/>
                  <a:moveTo>
                    <a:pt x="707" y="1"/>
                  </a:moveTo>
                  <a:lnTo>
                    <a:pt x="1" y="2120"/>
                  </a:lnTo>
                  <a:lnTo>
                    <a:pt x="2355" y="2120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0"/>
            <p:cNvSpPr/>
            <p:nvPr/>
          </p:nvSpPr>
          <p:spPr>
            <a:xfrm>
              <a:off x="1549321" y="4201615"/>
              <a:ext cx="85992" cy="62747"/>
            </a:xfrm>
            <a:custGeom>
              <a:avLst/>
              <a:gdLst/>
              <a:ahLst/>
              <a:cxnLst/>
              <a:rect l="l" t="t" r="r" b="b"/>
              <a:pathLst>
                <a:path w="2608" h="1903" extrusionOk="0">
                  <a:moveTo>
                    <a:pt x="543" y="1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0"/>
            <p:cNvSpPr/>
            <p:nvPr/>
          </p:nvSpPr>
          <p:spPr>
            <a:xfrm>
              <a:off x="1543946" y="4198021"/>
              <a:ext cx="95554" cy="69902"/>
            </a:xfrm>
            <a:custGeom>
              <a:avLst/>
              <a:gdLst/>
              <a:ahLst/>
              <a:cxnLst/>
              <a:rect l="l" t="t" r="r" b="b"/>
              <a:pathLst>
                <a:path w="2898" h="2120" extrusionOk="0">
                  <a:moveTo>
                    <a:pt x="2626" y="236"/>
                  </a:moveTo>
                  <a:lnTo>
                    <a:pt x="2191" y="1902"/>
                  </a:lnTo>
                  <a:lnTo>
                    <a:pt x="308" y="1902"/>
                  </a:lnTo>
                  <a:lnTo>
                    <a:pt x="797" y="236"/>
                  </a:lnTo>
                  <a:close/>
                  <a:moveTo>
                    <a:pt x="616" y="1"/>
                  </a:moveTo>
                  <a:lnTo>
                    <a:pt x="0" y="2120"/>
                  </a:lnTo>
                  <a:lnTo>
                    <a:pt x="2354" y="2120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0"/>
            <p:cNvSpPr/>
            <p:nvPr/>
          </p:nvSpPr>
          <p:spPr>
            <a:xfrm>
              <a:off x="1632907" y="4201615"/>
              <a:ext cx="83618" cy="62747"/>
            </a:xfrm>
            <a:custGeom>
              <a:avLst/>
              <a:gdLst/>
              <a:ahLst/>
              <a:cxnLst/>
              <a:rect l="l" t="t" r="r" b="b"/>
              <a:pathLst>
                <a:path w="2536" h="1903" extrusionOk="0">
                  <a:moveTo>
                    <a:pt x="471" y="1"/>
                  </a:moveTo>
                  <a:lnTo>
                    <a:pt x="1" y="1902"/>
                  </a:lnTo>
                  <a:lnTo>
                    <a:pt x="2119" y="19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0"/>
            <p:cNvSpPr/>
            <p:nvPr/>
          </p:nvSpPr>
          <p:spPr>
            <a:xfrm>
              <a:off x="1628126" y="4198021"/>
              <a:ext cx="93180" cy="69902"/>
            </a:xfrm>
            <a:custGeom>
              <a:avLst/>
              <a:gdLst/>
              <a:ahLst/>
              <a:cxnLst/>
              <a:rect l="l" t="t" r="r" b="b"/>
              <a:pathLst>
                <a:path w="2826" h="2120" extrusionOk="0">
                  <a:moveTo>
                    <a:pt x="2536" y="236"/>
                  </a:moveTo>
                  <a:lnTo>
                    <a:pt x="2174" y="1902"/>
                  </a:lnTo>
                  <a:lnTo>
                    <a:pt x="290" y="1902"/>
                  </a:lnTo>
                  <a:lnTo>
                    <a:pt x="707" y="236"/>
                  </a:lnTo>
                  <a:close/>
                  <a:moveTo>
                    <a:pt x="544" y="1"/>
                  </a:moveTo>
                  <a:lnTo>
                    <a:pt x="1" y="2120"/>
                  </a:lnTo>
                  <a:lnTo>
                    <a:pt x="2355" y="2120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0"/>
            <p:cNvSpPr/>
            <p:nvPr/>
          </p:nvSpPr>
          <p:spPr>
            <a:xfrm>
              <a:off x="1720087" y="4201615"/>
              <a:ext cx="1067089" cy="62747"/>
            </a:xfrm>
            <a:custGeom>
              <a:avLst/>
              <a:gdLst/>
              <a:ahLst/>
              <a:cxnLst/>
              <a:rect l="l" t="t" r="r" b="b"/>
              <a:pathLst>
                <a:path w="32363" h="1903" extrusionOk="0">
                  <a:moveTo>
                    <a:pt x="399" y="1"/>
                  </a:moveTo>
                  <a:lnTo>
                    <a:pt x="1" y="1902"/>
                  </a:lnTo>
                  <a:lnTo>
                    <a:pt x="32362" y="1902"/>
                  </a:lnTo>
                  <a:lnTo>
                    <a:pt x="3181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0"/>
            <p:cNvSpPr/>
            <p:nvPr/>
          </p:nvSpPr>
          <p:spPr>
            <a:xfrm>
              <a:off x="1715900" y="4198021"/>
              <a:ext cx="1076058" cy="69902"/>
            </a:xfrm>
            <a:custGeom>
              <a:avLst/>
              <a:gdLst/>
              <a:ahLst/>
              <a:cxnLst/>
              <a:rect l="l" t="t" r="r" b="b"/>
              <a:pathLst>
                <a:path w="32635" h="2120" extrusionOk="0">
                  <a:moveTo>
                    <a:pt x="31873" y="236"/>
                  </a:moveTo>
                  <a:lnTo>
                    <a:pt x="32344" y="1902"/>
                  </a:lnTo>
                  <a:lnTo>
                    <a:pt x="272" y="1902"/>
                  </a:lnTo>
                  <a:lnTo>
                    <a:pt x="635" y="236"/>
                  </a:lnTo>
                  <a:close/>
                  <a:moveTo>
                    <a:pt x="453" y="1"/>
                  </a:moveTo>
                  <a:lnTo>
                    <a:pt x="1" y="2120"/>
                  </a:lnTo>
                  <a:lnTo>
                    <a:pt x="32634" y="2120"/>
                  </a:lnTo>
                  <a:lnTo>
                    <a:pt x="3203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0"/>
            <p:cNvSpPr/>
            <p:nvPr/>
          </p:nvSpPr>
          <p:spPr>
            <a:xfrm>
              <a:off x="2786560" y="4201615"/>
              <a:ext cx="87806" cy="62747"/>
            </a:xfrm>
            <a:custGeom>
              <a:avLst/>
              <a:gdLst/>
              <a:ahLst/>
              <a:cxnLst/>
              <a:rect l="l" t="t" r="r" b="b"/>
              <a:pathLst>
                <a:path w="2663" h="1903" extrusionOk="0">
                  <a:moveTo>
                    <a:pt x="0" y="1"/>
                  </a:moveTo>
                  <a:lnTo>
                    <a:pt x="543" y="1902"/>
                  </a:lnTo>
                  <a:lnTo>
                    <a:pt x="2662" y="1902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0"/>
            <p:cNvSpPr/>
            <p:nvPr/>
          </p:nvSpPr>
          <p:spPr>
            <a:xfrm>
              <a:off x="2781186" y="4198021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2119" y="236"/>
                  </a:moveTo>
                  <a:lnTo>
                    <a:pt x="2662" y="1902"/>
                  </a:lnTo>
                  <a:lnTo>
                    <a:pt x="797" y="1902"/>
                  </a:lnTo>
                  <a:lnTo>
                    <a:pt x="308" y="236"/>
                  </a:lnTo>
                  <a:close/>
                  <a:moveTo>
                    <a:pt x="0" y="1"/>
                  </a:moveTo>
                  <a:lnTo>
                    <a:pt x="634" y="2120"/>
                  </a:lnTo>
                  <a:lnTo>
                    <a:pt x="2988" y="2120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0"/>
            <p:cNvSpPr/>
            <p:nvPr/>
          </p:nvSpPr>
          <p:spPr>
            <a:xfrm>
              <a:off x="2867772" y="4201615"/>
              <a:ext cx="90180" cy="62747"/>
            </a:xfrm>
            <a:custGeom>
              <a:avLst/>
              <a:gdLst/>
              <a:ahLst/>
              <a:cxnLst/>
              <a:rect l="l" t="t" r="r" b="b"/>
              <a:pathLst>
                <a:path w="2735" h="1903" extrusionOk="0">
                  <a:moveTo>
                    <a:pt x="0" y="1"/>
                  </a:moveTo>
                  <a:lnTo>
                    <a:pt x="616" y="1902"/>
                  </a:lnTo>
                  <a:lnTo>
                    <a:pt x="2735" y="1902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0"/>
            <p:cNvSpPr/>
            <p:nvPr/>
          </p:nvSpPr>
          <p:spPr>
            <a:xfrm>
              <a:off x="2862398" y="4198021"/>
              <a:ext cx="100929" cy="69902"/>
            </a:xfrm>
            <a:custGeom>
              <a:avLst/>
              <a:gdLst/>
              <a:ahLst/>
              <a:cxnLst/>
              <a:rect l="l" t="t" r="r" b="b"/>
              <a:pathLst>
                <a:path w="3061" h="2120" extrusionOk="0">
                  <a:moveTo>
                    <a:pt x="2137" y="236"/>
                  </a:moveTo>
                  <a:lnTo>
                    <a:pt x="2735" y="1902"/>
                  </a:lnTo>
                  <a:lnTo>
                    <a:pt x="869" y="1902"/>
                  </a:lnTo>
                  <a:lnTo>
                    <a:pt x="326" y="236"/>
                  </a:lnTo>
                  <a:close/>
                  <a:moveTo>
                    <a:pt x="0" y="1"/>
                  </a:moveTo>
                  <a:lnTo>
                    <a:pt x="706" y="2120"/>
                  </a:lnTo>
                  <a:lnTo>
                    <a:pt x="3061" y="2120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0"/>
            <p:cNvSpPr/>
            <p:nvPr/>
          </p:nvSpPr>
          <p:spPr>
            <a:xfrm>
              <a:off x="2948951" y="4201615"/>
              <a:ext cx="92587" cy="62747"/>
            </a:xfrm>
            <a:custGeom>
              <a:avLst/>
              <a:gdLst/>
              <a:ahLst/>
              <a:cxnLst/>
              <a:rect l="l" t="t" r="r" b="b"/>
              <a:pathLst>
                <a:path w="2808" h="1903" extrusionOk="0">
                  <a:moveTo>
                    <a:pt x="1" y="1"/>
                  </a:moveTo>
                  <a:lnTo>
                    <a:pt x="707" y="1902"/>
                  </a:lnTo>
                  <a:lnTo>
                    <a:pt x="2808" y="190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0"/>
            <p:cNvSpPr/>
            <p:nvPr/>
          </p:nvSpPr>
          <p:spPr>
            <a:xfrm>
              <a:off x="2943577" y="4198021"/>
              <a:ext cx="103929" cy="69902"/>
            </a:xfrm>
            <a:custGeom>
              <a:avLst/>
              <a:gdLst/>
              <a:ahLst/>
              <a:cxnLst/>
              <a:rect l="l" t="t" r="r" b="b"/>
              <a:pathLst>
                <a:path w="3152" h="2120" extrusionOk="0">
                  <a:moveTo>
                    <a:pt x="2138" y="236"/>
                  </a:moveTo>
                  <a:lnTo>
                    <a:pt x="2808" y="1902"/>
                  </a:lnTo>
                  <a:lnTo>
                    <a:pt x="943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798" y="2120"/>
                  </a:lnTo>
                  <a:lnTo>
                    <a:pt x="3152" y="2120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0"/>
            <p:cNvSpPr/>
            <p:nvPr/>
          </p:nvSpPr>
          <p:spPr>
            <a:xfrm>
              <a:off x="3030164" y="4201615"/>
              <a:ext cx="95587" cy="62747"/>
            </a:xfrm>
            <a:custGeom>
              <a:avLst/>
              <a:gdLst/>
              <a:ahLst/>
              <a:cxnLst/>
              <a:rect l="l" t="t" r="r" b="b"/>
              <a:pathLst>
                <a:path w="2899" h="1903" extrusionOk="0">
                  <a:moveTo>
                    <a:pt x="1" y="1"/>
                  </a:moveTo>
                  <a:lnTo>
                    <a:pt x="780" y="1902"/>
                  </a:lnTo>
                  <a:lnTo>
                    <a:pt x="2898" y="190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0"/>
            <p:cNvSpPr/>
            <p:nvPr/>
          </p:nvSpPr>
          <p:spPr>
            <a:xfrm>
              <a:off x="3024789" y="4198021"/>
              <a:ext cx="106336" cy="69902"/>
            </a:xfrm>
            <a:custGeom>
              <a:avLst/>
              <a:gdLst/>
              <a:ahLst/>
              <a:cxnLst/>
              <a:rect l="l" t="t" r="r" b="b"/>
              <a:pathLst>
                <a:path w="3225" h="2120" extrusionOk="0">
                  <a:moveTo>
                    <a:pt x="2138" y="236"/>
                  </a:moveTo>
                  <a:lnTo>
                    <a:pt x="2880" y="1902"/>
                  </a:lnTo>
                  <a:lnTo>
                    <a:pt x="1015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870" y="2120"/>
                  </a:lnTo>
                  <a:lnTo>
                    <a:pt x="3224" y="2120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0"/>
            <p:cNvSpPr/>
            <p:nvPr/>
          </p:nvSpPr>
          <p:spPr>
            <a:xfrm>
              <a:off x="3111376" y="4201615"/>
              <a:ext cx="97961" cy="62747"/>
            </a:xfrm>
            <a:custGeom>
              <a:avLst/>
              <a:gdLst/>
              <a:ahLst/>
              <a:cxnLst/>
              <a:rect l="l" t="t" r="r" b="b"/>
              <a:pathLst>
                <a:path w="2971" h="1903" extrusionOk="0">
                  <a:moveTo>
                    <a:pt x="1" y="1"/>
                  </a:moveTo>
                  <a:lnTo>
                    <a:pt x="852" y="1902"/>
                  </a:lnTo>
                  <a:lnTo>
                    <a:pt x="2971" y="190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0"/>
            <p:cNvSpPr/>
            <p:nvPr/>
          </p:nvSpPr>
          <p:spPr>
            <a:xfrm>
              <a:off x="3105408" y="4198021"/>
              <a:ext cx="109897" cy="69902"/>
            </a:xfrm>
            <a:custGeom>
              <a:avLst/>
              <a:gdLst/>
              <a:ahLst/>
              <a:cxnLst/>
              <a:rect l="l" t="t" r="r" b="b"/>
              <a:pathLst>
                <a:path w="3333" h="2120" extrusionOk="0">
                  <a:moveTo>
                    <a:pt x="2174" y="236"/>
                  </a:moveTo>
                  <a:lnTo>
                    <a:pt x="2971" y="1902"/>
                  </a:lnTo>
                  <a:lnTo>
                    <a:pt x="1105" y="1902"/>
                  </a:lnTo>
                  <a:lnTo>
                    <a:pt x="363" y="236"/>
                  </a:lnTo>
                  <a:close/>
                  <a:moveTo>
                    <a:pt x="1" y="1"/>
                  </a:moveTo>
                  <a:lnTo>
                    <a:pt x="960" y="2120"/>
                  </a:lnTo>
                  <a:lnTo>
                    <a:pt x="3333" y="2120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0"/>
            <p:cNvSpPr/>
            <p:nvPr/>
          </p:nvSpPr>
          <p:spPr>
            <a:xfrm>
              <a:off x="3192588" y="4201615"/>
              <a:ext cx="100335" cy="62747"/>
            </a:xfrm>
            <a:custGeom>
              <a:avLst/>
              <a:gdLst/>
              <a:ahLst/>
              <a:cxnLst/>
              <a:rect l="l" t="t" r="r" b="b"/>
              <a:pathLst>
                <a:path w="3043" h="1903" extrusionOk="0">
                  <a:moveTo>
                    <a:pt x="1" y="1"/>
                  </a:moveTo>
                  <a:lnTo>
                    <a:pt x="924" y="1902"/>
                  </a:lnTo>
                  <a:lnTo>
                    <a:pt x="3043" y="1902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0"/>
            <p:cNvSpPr/>
            <p:nvPr/>
          </p:nvSpPr>
          <p:spPr>
            <a:xfrm>
              <a:off x="3186620" y="4198021"/>
              <a:ext cx="112304" cy="69902"/>
            </a:xfrm>
            <a:custGeom>
              <a:avLst/>
              <a:gdLst/>
              <a:ahLst/>
              <a:cxnLst/>
              <a:rect l="l" t="t" r="r" b="b"/>
              <a:pathLst>
                <a:path w="3406" h="2120" extrusionOk="0">
                  <a:moveTo>
                    <a:pt x="2174" y="236"/>
                  </a:moveTo>
                  <a:lnTo>
                    <a:pt x="3043" y="1902"/>
                  </a:lnTo>
                  <a:lnTo>
                    <a:pt x="1178" y="1902"/>
                  </a:lnTo>
                  <a:lnTo>
                    <a:pt x="363" y="236"/>
                  </a:lnTo>
                  <a:close/>
                  <a:moveTo>
                    <a:pt x="0" y="1"/>
                  </a:moveTo>
                  <a:lnTo>
                    <a:pt x="1033" y="2120"/>
                  </a:lnTo>
                  <a:lnTo>
                    <a:pt x="3405" y="2120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0"/>
            <p:cNvSpPr/>
            <p:nvPr/>
          </p:nvSpPr>
          <p:spPr>
            <a:xfrm>
              <a:off x="1443610" y="4035037"/>
              <a:ext cx="85432" cy="62714"/>
            </a:xfrm>
            <a:custGeom>
              <a:avLst/>
              <a:gdLst/>
              <a:ahLst/>
              <a:cxnLst/>
              <a:rect l="l" t="t" r="r" b="b"/>
              <a:pathLst>
                <a:path w="2591" h="1902" extrusionOk="0">
                  <a:moveTo>
                    <a:pt x="689" y="0"/>
                  </a:moveTo>
                  <a:lnTo>
                    <a:pt x="1" y="1902"/>
                  </a:lnTo>
                  <a:lnTo>
                    <a:pt x="1939" y="1902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0"/>
            <p:cNvSpPr/>
            <p:nvPr/>
          </p:nvSpPr>
          <p:spPr>
            <a:xfrm>
              <a:off x="1438235" y="4031443"/>
              <a:ext cx="95587" cy="69902"/>
            </a:xfrm>
            <a:custGeom>
              <a:avLst/>
              <a:gdLst/>
              <a:ahLst/>
              <a:cxnLst/>
              <a:rect l="l" t="t" r="r" b="b"/>
              <a:pathLst>
                <a:path w="2899" h="2120" extrusionOk="0">
                  <a:moveTo>
                    <a:pt x="2590" y="218"/>
                  </a:moveTo>
                  <a:lnTo>
                    <a:pt x="2029" y="1902"/>
                  </a:lnTo>
                  <a:lnTo>
                    <a:pt x="327" y="1902"/>
                  </a:lnTo>
                  <a:lnTo>
                    <a:pt x="943" y="218"/>
                  </a:lnTo>
                  <a:close/>
                  <a:moveTo>
                    <a:pt x="780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0"/>
            <p:cNvSpPr/>
            <p:nvPr/>
          </p:nvSpPr>
          <p:spPr>
            <a:xfrm>
              <a:off x="1520634" y="4035037"/>
              <a:ext cx="83058" cy="62714"/>
            </a:xfrm>
            <a:custGeom>
              <a:avLst/>
              <a:gdLst/>
              <a:ahLst/>
              <a:cxnLst/>
              <a:rect l="l" t="t" r="r" b="b"/>
              <a:pathLst>
                <a:path w="2519" h="1902" extrusionOk="0">
                  <a:moveTo>
                    <a:pt x="635" y="0"/>
                  </a:moveTo>
                  <a:lnTo>
                    <a:pt x="1" y="1902"/>
                  </a:lnTo>
                  <a:lnTo>
                    <a:pt x="1957" y="19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0"/>
            <p:cNvSpPr/>
            <p:nvPr/>
          </p:nvSpPr>
          <p:spPr>
            <a:xfrm>
              <a:off x="1515260" y="4031443"/>
              <a:ext cx="93213" cy="69902"/>
            </a:xfrm>
            <a:custGeom>
              <a:avLst/>
              <a:gdLst/>
              <a:ahLst/>
              <a:cxnLst/>
              <a:rect l="l" t="t" r="r" b="b"/>
              <a:pathLst>
                <a:path w="2827" h="2120" extrusionOk="0">
                  <a:moveTo>
                    <a:pt x="2536" y="218"/>
                  </a:moveTo>
                  <a:lnTo>
                    <a:pt x="2029" y="1902"/>
                  </a:lnTo>
                  <a:lnTo>
                    <a:pt x="327" y="1902"/>
                  </a:lnTo>
                  <a:lnTo>
                    <a:pt x="870" y="218"/>
                  </a:lnTo>
                  <a:close/>
                  <a:moveTo>
                    <a:pt x="707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0"/>
            <p:cNvSpPr/>
            <p:nvPr/>
          </p:nvSpPr>
          <p:spPr>
            <a:xfrm>
              <a:off x="1597692" y="4035037"/>
              <a:ext cx="80618" cy="62714"/>
            </a:xfrm>
            <a:custGeom>
              <a:avLst/>
              <a:gdLst/>
              <a:ahLst/>
              <a:cxnLst/>
              <a:rect l="l" t="t" r="r" b="b"/>
              <a:pathLst>
                <a:path w="2445" h="1902" extrusionOk="0">
                  <a:moveTo>
                    <a:pt x="561" y="0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0"/>
            <p:cNvSpPr/>
            <p:nvPr/>
          </p:nvSpPr>
          <p:spPr>
            <a:xfrm>
              <a:off x="1592911" y="4031443"/>
              <a:ext cx="90180" cy="69902"/>
            </a:xfrm>
            <a:custGeom>
              <a:avLst/>
              <a:gdLst/>
              <a:ahLst/>
              <a:cxnLst/>
              <a:rect l="l" t="t" r="r" b="b"/>
              <a:pathLst>
                <a:path w="2735" h="2120" extrusionOk="0">
                  <a:moveTo>
                    <a:pt x="2445" y="218"/>
                  </a:moveTo>
                  <a:lnTo>
                    <a:pt x="2010" y="1902"/>
                  </a:lnTo>
                  <a:lnTo>
                    <a:pt x="308" y="1902"/>
                  </a:lnTo>
                  <a:lnTo>
                    <a:pt x="779" y="218"/>
                  </a:lnTo>
                  <a:close/>
                  <a:moveTo>
                    <a:pt x="616" y="0"/>
                  </a:moveTo>
                  <a:lnTo>
                    <a:pt x="0" y="2119"/>
                  </a:lnTo>
                  <a:lnTo>
                    <a:pt x="2191" y="2119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0"/>
            <p:cNvSpPr/>
            <p:nvPr/>
          </p:nvSpPr>
          <p:spPr>
            <a:xfrm>
              <a:off x="1675310" y="4035037"/>
              <a:ext cx="77650" cy="62714"/>
            </a:xfrm>
            <a:custGeom>
              <a:avLst/>
              <a:gdLst/>
              <a:ahLst/>
              <a:cxnLst/>
              <a:rect l="l" t="t" r="r" b="b"/>
              <a:pathLst>
                <a:path w="2355" h="1902" extrusionOk="0">
                  <a:moveTo>
                    <a:pt x="471" y="0"/>
                  </a:moveTo>
                  <a:lnTo>
                    <a:pt x="0" y="1902"/>
                  </a:lnTo>
                  <a:lnTo>
                    <a:pt x="1938" y="1902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0"/>
            <p:cNvSpPr/>
            <p:nvPr/>
          </p:nvSpPr>
          <p:spPr>
            <a:xfrm>
              <a:off x="1670529" y="4031443"/>
              <a:ext cx="87212" cy="69902"/>
            </a:xfrm>
            <a:custGeom>
              <a:avLst/>
              <a:gdLst/>
              <a:ahLst/>
              <a:cxnLst/>
              <a:rect l="l" t="t" r="r" b="b"/>
              <a:pathLst>
                <a:path w="2645" h="2120" extrusionOk="0">
                  <a:moveTo>
                    <a:pt x="2373" y="218"/>
                  </a:moveTo>
                  <a:lnTo>
                    <a:pt x="1992" y="1902"/>
                  </a:lnTo>
                  <a:lnTo>
                    <a:pt x="290" y="1902"/>
                  </a:lnTo>
                  <a:lnTo>
                    <a:pt x="707" y="218"/>
                  </a:lnTo>
                  <a:close/>
                  <a:moveTo>
                    <a:pt x="526" y="0"/>
                  </a:moveTo>
                  <a:lnTo>
                    <a:pt x="0" y="2119"/>
                  </a:lnTo>
                  <a:lnTo>
                    <a:pt x="2174" y="211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0"/>
            <p:cNvSpPr/>
            <p:nvPr/>
          </p:nvSpPr>
          <p:spPr>
            <a:xfrm>
              <a:off x="1752335" y="4035037"/>
              <a:ext cx="75870" cy="62714"/>
            </a:xfrm>
            <a:custGeom>
              <a:avLst/>
              <a:gdLst/>
              <a:ahLst/>
              <a:cxnLst/>
              <a:rect l="l" t="t" r="r" b="b"/>
              <a:pathLst>
                <a:path w="2301" h="1902" extrusionOk="0">
                  <a:moveTo>
                    <a:pt x="399" y="0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0"/>
            <p:cNvSpPr/>
            <p:nvPr/>
          </p:nvSpPr>
          <p:spPr>
            <a:xfrm>
              <a:off x="1747553" y="4031443"/>
              <a:ext cx="84838" cy="69902"/>
            </a:xfrm>
            <a:custGeom>
              <a:avLst/>
              <a:gdLst/>
              <a:ahLst/>
              <a:cxnLst/>
              <a:rect l="l" t="t" r="r" b="b"/>
              <a:pathLst>
                <a:path w="2573" h="2120" extrusionOk="0">
                  <a:moveTo>
                    <a:pt x="2300" y="218"/>
                  </a:moveTo>
                  <a:lnTo>
                    <a:pt x="1993" y="1902"/>
                  </a:lnTo>
                  <a:lnTo>
                    <a:pt x="290" y="1902"/>
                  </a:lnTo>
                  <a:lnTo>
                    <a:pt x="634" y="218"/>
                  </a:lnTo>
                  <a:close/>
                  <a:moveTo>
                    <a:pt x="453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0"/>
            <p:cNvSpPr/>
            <p:nvPr/>
          </p:nvSpPr>
          <p:spPr>
            <a:xfrm>
              <a:off x="1829359" y="4035037"/>
              <a:ext cx="73496" cy="62714"/>
            </a:xfrm>
            <a:custGeom>
              <a:avLst/>
              <a:gdLst/>
              <a:ahLst/>
              <a:cxnLst/>
              <a:rect l="l" t="t" r="r" b="b"/>
              <a:pathLst>
                <a:path w="2229" h="1902" extrusionOk="0">
                  <a:moveTo>
                    <a:pt x="327" y="0"/>
                  </a:moveTo>
                  <a:lnTo>
                    <a:pt x="1" y="1902"/>
                  </a:lnTo>
                  <a:lnTo>
                    <a:pt x="1956" y="190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0"/>
            <p:cNvSpPr/>
            <p:nvPr/>
          </p:nvSpPr>
          <p:spPr>
            <a:xfrm>
              <a:off x="1825172" y="4031443"/>
              <a:ext cx="81838" cy="69902"/>
            </a:xfrm>
            <a:custGeom>
              <a:avLst/>
              <a:gdLst/>
              <a:ahLst/>
              <a:cxnLst/>
              <a:rect l="l" t="t" r="r" b="b"/>
              <a:pathLst>
                <a:path w="2482" h="2120" extrusionOk="0">
                  <a:moveTo>
                    <a:pt x="2210" y="218"/>
                  </a:moveTo>
                  <a:lnTo>
                    <a:pt x="1975" y="1902"/>
                  </a:lnTo>
                  <a:lnTo>
                    <a:pt x="254" y="1902"/>
                  </a:lnTo>
                  <a:lnTo>
                    <a:pt x="562" y="218"/>
                  </a:lnTo>
                  <a:close/>
                  <a:moveTo>
                    <a:pt x="363" y="0"/>
                  </a:moveTo>
                  <a:lnTo>
                    <a:pt x="1" y="2119"/>
                  </a:lnTo>
                  <a:lnTo>
                    <a:pt x="2174" y="2119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0"/>
            <p:cNvSpPr/>
            <p:nvPr/>
          </p:nvSpPr>
          <p:spPr>
            <a:xfrm>
              <a:off x="1906384" y="4035037"/>
              <a:ext cx="71089" cy="62714"/>
            </a:xfrm>
            <a:custGeom>
              <a:avLst/>
              <a:gdLst/>
              <a:ahLst/>
              <a:cxnLst/>
              <a:rect l="l" t="t" r="r" b="b"/>
              <a:pathLst>
                <a:path w="2156" h="1902" extrusionOk="0">
                  <a:moveTo>
                    <a:pt x="272" y="0"/>
                  </a:moveTo>
                  <a:lnTo>
                    <a:pt x="1" y="1902"/>
                  </a:lnTo>
                  <a:lnTo>
                    <a:pt x="1957" y="1902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0"/>
            <p:cNvSpPr/>
            <p:nvPr/>
          </p:nvSpPr>
          <p:spPr>
            <a:xfrm>
              <a:off x="1902196" y="4031443"/>
              <a:ext cx="79464" cy="69902"/>
            </a:xfrm>
            <a:custGeom>
              <a:avLst/>
              <a:gdLst/>
              <a:ahLst/>
              <a:cxnLst/>
              <a:rect l="l" t="t" r="r" b="b"/>
              <a:pathLst>
                <a:path w="2410" h="2120" extrusionOk="0">
                  <a:moveTo>
                    <a:pt x="2156" y="218"/>
                  </a:moveTo>
                  <a:lnTo>
                    <a:pt x="1993" y="1902"/>
                  </a:lnTo>
                  <a:lnTo>
                    <a:pt x="273" y="1902"/>
                  </a:lnTo>
                  <a:lnTo>
                    <a:pt x="490" y="218"/>
                  </a:lnTo>
                  <a:close/>
                  <a:moveTo>
                    <a:pt x="291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0"/>
            <p:cNvSpPr/>
            <p:nvPr/>
          </p:nvSpPr>
          <p:spPr>
            <a:xfrm>
              <a:off x="1984002" y="4035037"/>
              <a:ext cx="68121" cy="62714"/>
            </a:xfrm>
            <a:custGeom>
              <a:avLst/>
              <a:gdLst/>
              <a:ahLst/>
              <a:cxnLst/>
              <a:rect l="l" t="t" r="r" b="b"/>
              <a:pathLst>
                <a:path w="2066" h="1902" extrusionOk="0">
                  <a:moveTo>
                    <a:pt x="182" y="0"/>
                  </a:moveTo>
                  <a:lnTo>
                    <a:pt x="1" y="1902"/>
                  </a:lnTo>
                  <a:lnTo>
                    <a:pt x="1939" y="190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0"/>
            <p:cNvSpPr/>
            <p:nvPr/>
          </p:nvSpPr>
          <p:spPr>
            <a:xfrm>
              <a:off x="1979847" y="4031443"/>
              <a:ext cx="76463" cy="69902"/>
            </a:xfrm>
            <a:custGeom>
              <a:avLst/>
              <a:gdLst/>
              <a:ahLst/>
              <a:cxnLst/>
              <a:rect l="l" t="t" r="r" b="b"/>
              <a:pathLst>
                <a:path w="2319" h="2120" extrusionOk="0">
                  <a:moveTo>
                    <a:pt x="2065" y="218"/>
                  </a:moveTo>
                  <a:lnTo>
                    <a:pt x="1956" y="1902"/>
                  </a:lnTo>
                  <a:lnTo>
                    <a:pt x="236" y="1902"/>
                  </a:lnTo>
                  <a:lnTo>
                    <a:pt x="399" y="218"/>
                  </a:lnTo>
                  <a:close/>
                  <a:moveTo>
                    <a:pt x="199" y="0"/>
                  </a:moveTo>
                  <a:lnTo>
                    <a:pt x="0" y="2119"/>
                  </a:lnTo>
                  <a:lnTo>
                    <a:pt x="2173" y="2119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0"/>
            <p:cNvSpPr/>
            <p:nvPr/>
          </p:nvSpPr>
          <p:spPr>
            <a:xfrm>
              <a:off x="2061059" y="4035037"/>
              <a:ext cx="65714" cy="62714"/>
            </a:xfrm>
            <a:custGeom>
              <a:avLst/>
              <a:gdLst/>
              <a:ahLst/>
              <a:cxnLst/>
              <a:rect l="l" t="t" r="r" b="b"/>
              <a:pathLst>
                <a:path w="1993" h="1902" extrusionOk="0">
                  <a:moveTo>
                    <a:pt x="109" y="0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0"/>
            <p:cNvSpPr/>
            <p:nvPr/>
          </p:nvSpPr>
          <p:spPr>
            <a:xfrm>
              <a:off x="2056872" y="4031443"/>
              <a:ext cx="74056" cy="69902"/>
            </a:xfrm>
            <a:custGeom>
              <a:avLst/>
              <a:gdLst/>
              <a:ahLst/>
              <a:cxnLst/>
              <a:rect l="l" t="t" r="r" b="b"/>
              <a:pathLst>
                <a:path w="2246" h="2120" extrusionOk="0">
                  <a:moveTo>
                    <a:pt x="2010" y="218"/>
                  </a:moveTo>
                  <a:lnTo>
                    <a:pt x="1974" y="1902"/>
                  </a:lnTo>
                  <a:lnTo>
                    <a:pt x="254" y="1902"/>
                  </a:lnTo>
                  <a:lnTo>
                    <a:pt x="344" y="218"/>
                  </a:lnTo>
                  <a:close/>
                  <a:moveTo>
                    <a:pt x="127" y="0"/>
                  </a:moveTo>
                  <a:lnTo>
                    <a:pt x="0" y="2119"/>
                  </a:lnTo>
                  <a:lnTo>
                    <a:pt x="2192" y="211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0"/>
            <p:cNvSpPr/>
            <p:nvPr/>
          </p:nvSpPr>
          <p:spPr>
            <a:xfrm>
              <a:off x="2138084" y="4035037"/>
              <a:ext cx="64494" cy="62714"/>
            </a:xfrm>
            <a:custGeom>
              <a:avLst/>
              <a:gdLst/>
              <a:ahLst/>
              <a:cxnLst/>
              <a:rect l="l" t="t" r="r" b="b"/>
              <a:pathLst>
                <a:path w="1956" h="1902" extrusionOk="0">
                  <a:moveTo>
                    <a:pt x="36" y="0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0"/>
            <p:cNvSpPr/>
            <p:nvPr/>
          </p:nvSpPr>
          <p:spPr>
            <a:xfrm>
              <a:off x="2134490" y="4031443"/>
              <a:ext cx="71682" cy="69902"/>
            </a:xfrm>
            <a:custGeom>
              <a:avLst/>
              <a:gdLst/>
              <a:ahLst/>
              <a:cxnLst/>
              <a:rect l="l" t="t" r="r" b="b"/>
              <a:pathLst>
                <a:path w="2174" h="2120" extrusionOk="0">
                  <a:moveTo>
                    <a:pt x="1938" y="218"/>
                  </a:moveTo>
                  <a:lnTo>
                    <a:pt x="1956" y="1902"/>
                  </a:lnTo>
                  <a:lnTo>
                    <a:pt x="236" y="1902"/>
                  </a:lnTo>
                  <a:lnTo>
                    <a:pt x="254" y="218"/>
                  </a:lnTo>
                  <a:close/>
                  <a:moveTo>
                    <a:pt x="37" y="0"/>
                  </a:moveTo>
                  <a:lnTo>
                    <a:pt x="1" y="2119"/>
                  </a:lnTo>
                  <a:lnTo>
                    <a:pt x="2174" y="2119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0"/>
            <p:cNvSpPr/>
            <p:nvPr/>
          </p:nvSpPr>
          <p:spPr>
            <a:xfrm>
              <a:off x="2214515" y="4035037"/>
              <a:ext cx="65121" cy="62714"/>
            </a:xfrm>
            <a:custGeom>
              <a:avLst/>
              <a:gdLst/>
              <a:ahLst/>
              <a:cxnLst/>
              <a:rect l="l" t="t" r="r" b="b"/>
              <a:pathLst>
                <a:path w="1975" h="1902" extrusionOk="0">
                  <a:moveTo>
                    <a:pt x="0" y="0"/>
                  </a:moveTo>
                  <a:lnTo>
                    <a:pt x="36" y="1902"/>
                  </a:lnTo>
                  <a:lnTo>
                    <a:pt x="1974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0"/>
            <p:cNvSpPr/>
            <p:nvPr/>
          </p:nvSpPr>
          <p:spPr>
            <a:xfrm>
              <a:off x="2210327" y="4031443"/>
              <a:ext cx="73463" cy="69902"/>
            </a:xfrm>
            <a:custGeom>
              <a:avLst/>
              <a:gdLst/>
              <a:ahLst/>
              <a:cxnLst/>
              <a:rect l="l" t="t" r="r" b="b"/>
              <a:pathLst>
                <a:path w="2228" h="2120" extrusionOk="0">
                  <a:moveTo>
                    <a:pt x="1902" y="218"/>
                  </a:moveTo>
                  <a:lnTo>
                    <a:pt x="1992" y="1902"/>
                  </a:lnTo>
                  <a:lnTo>
                    <a:pt x="272" y="1902"/>
                  </a:lnTo>
                  <a:lnTo>
                    <a:pt x="236" y="218"/>
                  </a:lnTo>
                  <a:close/>
                  <a:moveTo>
                    <a:pt x="0" y="0"/>
                  </a:moveTo>
                  <a:lnTo>
                    <a:pt x="37" y="2119"/>
                  </a:lnTo>
                  <a:lnTo>
                    <a:pt x="2228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0"/>
            <p:cNvSpPr/>
            <p:nvPr/>
          </p:nvSpPr>
          <p:spPr>
            <a:xfrm>
              <a:off x="2289132" y="4035037"/>
              <a:ext cx="68121" cy="62714"/>
            </a:xfrm>
            <a:custGeom>
              <a:avLst/>
              <a:gdLst/>
              <a:ahLst/>
              <a:cxnLst/>
              <a:rect l="l" t="t" r="r" b="b"/>
              <a:pathLst>
                <a:path w="2066" h="1902" extrusionOk="0">
                  <a:moveTo>
                    <a:pt x="1" y="0"/>
                  </a:moveTo>
                  <a:lnTo>
                    <a:pt x="110" y="1902"/>
                  </a:lnTo>
                  <a:lnTo>
                    <a:pt x="2065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0"/>
            <p:cNvSpPr/>
            <p:nvPr/>
          </p:nvSpPr>
          <p:spPr>
            <a:xfrm>
              <a:off x="2284978" y="4031443"/>
              <a:ext cx="76463" cy="69902"/>
            </a:xfrm>
            <a:custGeom>
              <a:avLst/>
              <a:gdLst/>
              <a:ahLst/>
              <a:cxnLst/>
              <a:rect l="l" t="t" r="r" b="b"/>
              <a:pathLst>
                <a:path w="2319" h="2120" extrusionOk="0">
                  <a:moveTo>
                    <a:pt x="1902" y="218"/>
                  </a:moveTo>
                  <a:lnTo>
                    <a:pt x="2065" y="1902"/>
                  </a:lnTo>
                  <a:lnTo>
                    <a:pt x="344" y="1902"/>
                  </a:lnTo>
                  <a:lnTo>
                    <a:pt x="236" y="218"/>
                  </a:lnTo>
                  <a:close/>
                  <a:moveTo>
                    <a:pt x="0" y="0"/>
                  </a:moveTo>
                  <a:lnTo>
                    <a:pt x="127" y="2119"/>
                  </a:lnTo>
                  <a:lnTo>
                    <a:pt x="2318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0"/>
            <p:cNvSpPr/>
            <p:nvPr/>
          </p:nvSpPr>
          <p:spPr>
            <a:xfrm>
              <a:off x="2363783" y="4035037"/>
              <a:ext cx="70495" cy="62714"/>
            </a:xfrm>
            <a:custGeom>
              <a:avLst/>
              <a:gdLst/>
              <a:ahLst/>
              <a:cxnLst/>
              <a:rect l="l" t="t" r="r" b="b"/>
              <a:pathLst>
                <a:path w="2138" h="1902" extrusionOk="0">
                  <a:moveTo>
                    <a:pt x="1" y="0"/>
                  </a:moveTo>
                  <a:lnTo>
                    <a:pt x="182" y="1902"/>
                  </a:lnTo>
                  <a:lnTo>
                    <a:pt x="2137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0"/>
            <p:cNvSpPr/>
            <p:nvPr/>
          </p:nvSpPr>
          <p:spPr>
            <a:xfrm>
              <a:off x="2359595" y="4031443"/>
              <a:ext cx="78870" cy="69902"/>
            </a:xfrm>
            <a:custGeom>
              <a:avLst/>
              <a:gdLst/>
              <a:ahLst/>
              <a:cxnLst/>
              <a:rect l="l" t="t" r="r" b="b"/>
              <a:pathLst>
                <a:path w="2392" h="2120" extrusionOk="0">
                  <a:moveTo>
                    <a:pt x="1902" y="218"/>
                  </a:moveTo>
                  <a:lnTo>
                    <a:pt x="2138" y="1902"/>
                  </a:lnTo>
                  <a:lnTo>
                    <a:pt x="417" y="1902"/>
                  </a:lnTo>
                  <a:lnTo>
                    <a:pt x="236" y="218"/>
                  </a:lnTo>
                  <a:close/>
                  <a:moveTo>
                    <a:pt x="1" y="0"/>
                  </a:moveTo>
                  <a:lnTo>
                    <a:pt x="200" y="2119"/>
                  </a:lnTo>
                  <a:lnTo>
                    <a:pt x="2391" y="2119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0"/>
            <p:cNvSpPr/>
            <p:nvPr/>
          </p:nvSpPr>
          <p:spPr>
            <a:xfrm>
              <a:off x="2438433" y="4035037"/>
              <a:ext cx="72869" cy="62714"/>
            </a:xfrm>
            <a:custGeom>
              <a:avLst/>
              <a:gdLst/>
              <a:ahLst/>
              <a:cxnLst/>
              <a:rect l="l" t="t" r="r" b="b"/>
              <a:pathLst>
                <a:path w="2210" h="1902" extrusionOk="0">
                  <a:moveTo>
                    <a:pt x="0" y="0"/>
                  </a:moveTo>
                  <a:lnTo>
                    <a:pt x="272" y="1902"/>
                  </a:lnTo>
                  <a:lnTo>
                    <a:pt x="2210" y="1902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0"/>
            <p:cNvSpPr/>
            <p:nvPr/>
          </p:nvSpPr>
          <p:spPr>
            <a:xfrm>
              <a:off x="2434246" y="4031443"/>
              <a:ext cx="81838" cy="69902"/>
            </a:xfrm>
            <a:custGeom>
              <a:avLst/>
              <a:gdLst/>
              <a:ahLst/>
              <a:cxnLst/>
              <a:rect l="l" t="t" r="r" b="b"/>
              <a:pathLst>
                <a:path w="2482" h="2120" extrusionOk="0">
                  <a:moveTo>
                    <a:pt x="1920" y="218"/>
                  </a:moveTo>
                  <a:lnTo>
                    <a:pt x="2210" y="1902"/>
                  </a:lnTo>
                  <a:lnTo>
                    <a:pt x="489" y="1902"/>
                  </a:lnTo>
                  <a:lnTo>
                    <a:pt x="254" y="218"/>
                  </a:lnTo>
                  <a:close/>
                  <a:moveTo>
                    <a:pt x="0" y="0"/>
                  </a:moveTo>
                  <a:lnTo>
                    <a:pt x="290" y="2119"/>
                  </a:lnTo>
                  <a:lnTo>
                    <a:pt x="248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0"/>
            <p:cNvSpPr/>
            <p:nvPr/>
          </p:nvSpPr>
          <p:spPr>
            <a:xfrm>
              <a:off x="2513677" y="4035037"/>
              <a:ext cx="75243" cy="62714"/>
            </a:xfrm>
            <a:custGeom>
              <a:avLst/>
              <a:gdLst/>
              <a:ahLst/>
              <a:cxnLst/>
              <a:rect l="l" t="t" r="r" b="b"/>
              <a:pathLst>
                <a:path w="2282" h="1902" extrusionOk="0">
                  <a:moveTo>
                    <a:pt x="0" y="0"/>
                  </a:moveTo>
                  <a:lnTo>
                    <a:pt x="326" y="1902"/>
                  </a:lnTo>
                  <a:lnTo>
                    <a:pt x="2282" y="1902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0"/>
            <p:cNvSpPr/>
            <p:nvPr/>
          </p:nvSpPr>
          <p:spPr>
            <a:xfrm>
              <a:off x="2508896" y="4031443"/>
              <a:ext cx="84212" cy="69902"/>
            </a:xfrm>
            <a:custGeom>
              <a:avLst/>
              <a:gdLst/>
              <a:ahLst/>
              <a:cxnLst/>
              <a:rect l="l" t="t" r="r" b="b"/>
              <a:pathLst>
                <a:path w="2554" h="2120" extrusionOk="0">
                  <a:moveTo>
                    <a:pt x="1938" y="218"/>
                  </a:moveTo>
                  <a:lnTo>
                    <a:pt x="2282" y="1902"/>
                  </a:lnTo>
                  <a:lnTo>
                    <a:pt x="562" y="1902"/>
                  </a:lnTo>
                  <a:lnTo>
                    <a:pt x="272" y="218"/>
                  </a:lnTo>
                  <a:close/>
                  <a:moveTo>
                    <a:pt x="0" y="0"/>
                  </a:moveTo>
                  <a:lnTo>
                    <a:pt x="362" y="2119"/>
                  </a:lnTo>
                  <a:lnTo>
                    <a:pt x="2554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0"/>
            <p:cNvSpPr/>
            <p:nvPr/>
          </p:nvSpPr>
          <p:spPr>
            <a:xfrm>
              <a:off x="2588295" y="4035037"/>
              <a:ext cx="77650" cy="62714"/>
            </a:xfrm>
            <a:custGeom>
              <a:avLst/>
              <a:gdLst/>
              <a:ahLst/>
              <a:cxnLst/>
              <a:rect l="l" t="t" r="r" b="b"/>
              <a:pathLst>
                <a:path w="2355" h="1902" extrusionOk="0">
                  <a:moveTo>
                    <a:pt x="1" y="0"/>
                  </a:moveTo>
                  <a:lnTo>
                    <a:pt x="399" y="1902"/>
                  </a:lnTo>
                  <a:lnTo>
                    <a:pt x="2355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0"/>
            <p:cNvSpPr/>
            <p:nvPr/>
          </p:nvSpPr>
          <p:spPr>
            <a:xfrm>
              <a:off x="2584107" y="4031443"/>
              <a:ext cx="87212" cy="69902"/>
            </a:xfrm>
            <a:custGeom>
              <a:avLst/>
              <a:gdLst/>
              <a:ahLst/>
              <a:cxnLst/>
              <a:rect l="l" t="t" r="r" b="b"/>
              <a:pathLst>
                <a:path w="2645" h="2120" extrusionOk="0">
                  <a:moveTo>
                    <a:pt x="1939" y="218"/>
                  </a:moveTo>
                  <a:lnTo>
                    <a:pt x="2355" y="1902"/>
                  </a:lnTo>
                  <a:lnTo>
                    <a:pt x="635" y="1902"/>
                  </a:lnTo>
                  <a:lnTo>
                    <a:pt x="273" y="218"/>
                  </a:lnTo>
                  <a:close/>
                  <a:moveTo>
                    <a:pt x="1" y="0"/>
                  </a:moveTo>
                  <a:lnTo>
                    <a:pt x="454" y="2119"/>
                  </a:lnTo>
                  <a:lnTo>
                    <a:pt x="2645" y="2119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0"/>
            <p:cNvSpPr/>
            <p:nvPr/>
          </p:nvSpPr>
          <p:spPr>
            <a:xfrm>
              <a:off x="2662945" y="4035037"/>
              <a:ext cx="80057" cy="62714"/>
            </a:xfrm>
            <a:custGeom>
              <a:avLst/>
              <a:gdLst/>
              <a:ahLst/>
              <a:cxnLst/>
              <a:rect l="l" t="t" r="r" b="b"/>
              <a:pathLst>
                <a:path w="2428" h="1902" extrusionOk="0">
                  <a:moveTo>
                    <a:pt x="0" y="0"/>
                  </a:moveTo>
                  <a:lnTo>
                    <a:pt x="471" y="1902"/>
                  </a:lnTo>
                  <a:lnTo>
                    <a:pt x="2427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0"/>
            <p:cNvSpPr/>
            <p:nvPr/>
          </p:nvSpPr>
          <p:spPr>
            <a:xfrm>
              <a:off x="2658164" y="4031443"/>
              <a:ext cx="89586" cy="69902"/>
            </a:xfrm>
            <a:custGeom>
              <a:avLst/>
              <a:gdLst/>
              <a:ahLst/>
              <a:cxnLst/>
              <a:rect l="l" t="t" r="r" b="b"/>
              <a:pathLst>
                <a:path w="2717" h="2120" extrusionOk="0">
                  <a:moveTo>
                    <a:pt x="1956" y="218"/>
                  </a:moveTo>
                  <a:lnTo>
                    <a:pt x="2427" y="1902"/>
                  </a:lnTo>
                  <a:lnTo>
                    <a:pt x="707" y="1902"/>
                  </a:lnTo>
                  <a:lnTo>
                    <a:pt x="290" y="218"/>
                  </a:lnTo>
                  <a:close/>
                  <a:moveTo>
                    <a:pt x="1" y="0"/>
                  </a:moveTo>
                  <a:lnTo>
                    <a:pt x="526" y="2119"/>
                  </a:lnTo>
                  <a:lnTo>
                    <a:pt x="2717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0"/>
            <p:cNvSpPr/>
            <p:nvPr/>
          </p:nvSpPr>
          <p:spPr>
            <a:xfrm>
              <a:off x="2737596" y="4035037"/>
              <a:ext cx="82431" cy="62714"/>
            </a:xfrm>
            <a:custGeom>
              <a:avLst/>
              <a:gdLst/>
              <a:ahLst/>
              <a:cxnLst/>
              <a:rect l="l" t="t" r="r" b="b"/>
              <a:pathLst>
                <a:path w="2500" h="1902" extrusionOk="0">
                  <a:moveTo>
                    <a:pt x="0" y="0"/>
                  </a:moveTo>
                  <a:lnTo>
                    <a:pt x="562" y="1902"/>
                  </a:lnTo>
                  <a:lnTo>
                    <a:pt x="2499" y="1902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90"/>
            <p:cNvSpPr/>
            <p:nvPr/>
          </p:nvSpPr>
          <p:spPr>
            <a:xfrm>
              <a:off x="2732815" y="4031443"/>
              <a:ext cx="92587" cy="69902"/>
            </a:xfrm>
            <a:custGeom>
              <a:avLst/>
              <a:gdLst/>
              <a:ahLst/>
              <a:cxnLst/>
              <a:rect l="l" t="t" r="r" b="b"/>
              <a:pathLst>
                <a:path w="2808" h="2120" extrusionOk="0">
                  <a:moveTo>
                    <a:pt x="1956" y="218"/>
                  </a:moveTo>
                  <a:lnTo>
                    <a:pt x="2499" y="1902"/>
                  </a:lnTo>
                  <a:lnTo>
                    <a:pt x="779" y="1902"/>
                  </a:lnTo>
                  <a:lnTo>
                    <a:pt x="290" y="218"/>
                  </a:lnTo>
                  <a:close/>
                  <a:moveTo>
                    <a:pt x="0" y="0"/>
                  </a:moveTo>
                  <a:lnTo>
                    <a:pt x="616" y="2119"/>
                  </a:lnTo>
                  <a:lnTo>
                    <a:pt x="2807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90"/>
            <p:cNvSpPr/>
            <p:nvPr/>
          </p:nvSpPr>
          <p:spPr>
            <a:xfrm>
              <a:off x="2812213" y="4035037"/>
              <a:ext cx="85432" cy="62714"/>
            </a:xfrm>
            <a:custGeom>
              <a:avLst/>
              <a:gdLst/>
              <a:ahLst/>
              <a:cxnLst/>
              <a:rect l="l" t="t" r="r" b="b"/>
              <a:pathLst>
                <a:path w="2591" h="1902" extrusionOk="0">
                  <a:moveTo>
                    <a:pt x="1" y="0"/>
                  </a:moveTo>
                  <a:lnTo>
                    <a:pt x="635" y="1902"/>
                  </a:lnTo>
                  <a:lnTo>
                    <a:pt x="2590" y="1902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90"/>
            <p:cNvSpPr/>
            <p:nvPr/>
          </p:nvSpPr>
          <p:spPr>
            <a:xfrm>
              <a:off x="2807432" y="4031443"/>
              <a:ext cx="95587" cy="69902"/>
            </a:xfrm>
            <a:custGeom>
              <a:avLst/>
              <a:gdLst/>
              <a:ahLst/>
              <a:cxnLst/>
              <a:rect l="l" t="t" r="r" b="b"/>
              <a:pathLst>
                <a:path w="2899" h="2120" extrusionOk="0">
                  <a:moveTo>
                    <a:pt x="1957" y="218"/>
                  </a:moveTo>
                  <a:lnTo>
                    <a:pt x="2554" y="1902"/>
                  </a:lnTo>
                  <a:lnTo>
                    <a:pt x="852" y="1902"/>
                  </a:lnTo>
                  <a:lnTo>
                    <a:pt x="309" y="218"/>
                  </a:lnTo>
                  <a:close/>
                  <a:moveTo>
                    <a:pt x="1" y="0"/>
                  </a:moveTo>
                  <a:lnTo>
                    <a:pt x="689" y="2119"/>
                  </a:lnTo>
                  <a:lnTo>
                    <a:pt x="2898" y="2119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90"/>
            <p:cNvSpPr/>
            <p:nvPr/>
          </p:nvSpPr>
          <p:spPr>
            <a:xfrm>
              <a:off x="2887457" y="4035037"/>
              <a:ext cx="87212" cy="62714"/>
            </a:xfrm>
            <a:custGeom>
              <a:avLst/>
              <a:gdLst/>
              <a:ahLst/>
              <a:cxnLst/>
              <a:rect l="l" t="t" r="r" b="b"/>
              <a:pathLst>
                <a:path w="2645" h="1902" extrusionOk="0">
                  <a:moveTo>
                    <a:pt x="1" y="0"/>
                  </a:moveTo>
                  <a:lnTo>
                    <a:pt x="689" y="1902"/>
                  </a:lnTo>
                  <a:lnTo>
                    <a:pt x="2645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90"/>
            <p:cNvSpPr/>
            <p:nvPr/>
          </p:nvSpPr>
          <p:spPr>
            <a:xfrm>
              <a:off x="2882083" y="4031443"/>
              <a:ext cx="97961" cy="69902"/>
            </a:xfrm>
            <a:custGeom>
              <a:avLst/>
              <a:gdLst/>
              <a:ahLst/>
              <a:cxnLst/>
              <a:rect l="l" t="t" r="r" b="b"/>
              <a:pathLst>
                <a:path w="2971" h="2120" extrusionOk="0">
                  <a:moveTo>
                    <a:pt x="1956" y="218"/>
                  </a:moveTo>
                  <a:lnTo>
                    <a:pt x="2645" y="1902"/>
                  </a:lnTo>
                  <a:lnTo>
                    <a:pt x="942" y="1902"/>
                  </a:lnTo>
                  <a:lnTo>
                    <a:pt x="308" y="218"/>
                  </a:lnTo>
                  <a:close/>
                  <a:moveTo>
                    <a:pt x="1" y="0"/>
                  </a:moveTo>
                  <a:lnTo>
                    <a:pt x="779" y="2119"/>
                  </a:lnTo>
                  <a:lnTo>
                    <a:pt x="297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90"/>
            <p:cNvSpPr/>
            <p:nvPr/>
          </p:nvSpPr>
          <p:spPr>
            <a:xfrm>
              <a:off x="2962108" y="4035037"/>
              <a:ext cx="89586" cy="62714"/>
            </a:xfrm>
            <a:custGeom>
              <a:avLst/>
              <a:gdLst/>
              <a:ahLst/>
              <a:cxnLst/>
              <a:rect l="l" t="t" r="r" b="b"/>
              <a:pathLst>
                <a:path w="2717" h="1902" extrusionOk="0">
                  <a:moveTo>
                    <a:pt x="0" y="0"/>
                  </a:moveTo>
                  <a:lnTo>
                    <a:pt x="779" y="1902"/>
                  </a:lnTo>
                  <a:lnTo>
                    <a:pt x="2717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90"/>
            <p:cNvSpPr/>
            <p:nvPr/>
          </p:nvSpPr>
          <p:spPr>
            <a:xfrm>
              <a:off x="2956733" y="4031443"/>
              <a:ext cx="100929" cy="69902"/>
            </a:xfrm>
            <a:custGeom>
              <a:avLst/>
              <a:gdLst/>
              <a:ahLst/>
              <a:cxnLst/>
              <a:rect l="l" t="t" r="r" b="b"/>
              <a:pathLst>
                <a:path w="3061" h="2120" extrusionOk="0">
                  <a:moveTo>
                    <a:pt x="1992" y="218"/>
                  </a:moveTo>
                  <a:lnTo>
                    <a:pt x="2717" y="1902"/>
                  </a:lnTo>
                  <a:lnTo>
                    <a:pt x="1014" y="1902"/>
                  </a:lnTo>
                  <a:lnTo>
                    <a:pt x="344" y="218"/>
                  </a:lnTo>
                  <a:close/>
                  <a:moveTo>
                    <a:pt x="0" y="0"/>
                  </a:moveTo>
                  <a:lnTo>
                    <a:pt x="851" y="2119"/>
                  </a:lnTo>
                  <a:lnTo>
                    <a:pt x="306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90"/>
            <p:cNvSpPr/>
            <p:nvPr/>
          </p:nvSpPr>
          <p:spPr>
            <a:xfrm>
              <a:off x="3036725" y="4035037"/>
              <a:ext cx="92587" cy="62714"/>
            </a:xfrm>
            <a:custGeom>
              <a:avLst/>
              <a:gdLst/>
              <a:ahLst/>
              <a:cxnLst/>
              <a:rect l="l" t="t" r="r" b="b"/>
              <a:pathLst>
                <a:path w="2808" h="1902" extrusionOk="0">
                  <a:moveTo>
                    <a:pt x="1" y="0"/>
                  </a:moveTo>
                  <a:lnTo>
                    <a:pt x="852" y="1902"/>
                  </a:lnTo>
                  <a:lnTo>
                    <a:pt x="2808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90"/>
            <p:cNvSpPr/>
            <p:nvPr/>
          </p:nvSpPr>
          <p:spPr>
            <a:xfrm>
              <a:off x="3030757" y="4031443"/>
              <a:ext cx="104556" cy="69902"/>
            </a:xfrm>
            <a:custGeom>
              <a:avLst/>
              <a:gdLst/>
              <a:ahLst/>
              <a:cxnLst/>
              <a:rect l="l" t="t" r="r" b="b"/>
              <a:pathLst>
                <a:path w="3171" h="2120" extrusionOk="0">
                  <a:moveTo>
                    <a:pt x="2011" y="218"/>
                  </a:moveTo>
                  <a:lnTo>
                    <a:pt x="2808" y="1902"/>
                  </a:lnTo>
                  <a:lnTo>
                    <a:pt x="1106" y="1902"/>
                  </a:lnTo>
                  <a:lnTo>
                    <a:pt x="363" y="218"/>
                  </a:lnTo>
                  <a:close/>
                  <a:moveTo>
                    <a:pt x="1" y="0"/>
                  </a:moveTo>
                  <a:lnTo>
                    <a:pt x="961" y="2119"/>
                  </a:lnTo>
                  <a:lnTo>
                    <a:pt x="3170" y="2119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90"/>
            <p:cNvSpPr/>
            <p:nvPr/>
          </p:nvSpPr>
          <p:spPr>
            <a:xfrm>
              <a:off x="3111376" y="4035037"/>
              <a:ext cx="137363" cy="144518"/>
            </a:xfrm>
            <a:custGeom>
              <a:avLst/>
              <a:gdLst/>
              <a:ahLst/>
              <a:cxnLst/>
              <a:rect l="l" t="t" r="r" b="b"/>
              <a:pathLst>
                <a:path w="4166" h="4383" extrusionOk="0">
                  <a:moveTo>
                    <a:pt x="1" y="0"/>
                  </a:moveTo>
                  <a:lnTo>
                    <a:pt x="2138" y="4383"/>
                  </a:lnTo>
                  <a:lnTo>
                    <a:pt x="4166" y="4383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90"/>
            <p:cNvSpPr/>
            <p:nvPr/>
          </p:nvSpPr>
          <p:spPr>
            <a:xfrm>
              <a:off x="3105408" y="4031443"/>
              <a:ext cx="149299" cy="151706"/>
            </a:xfrm>
            <a:custGeom>
              <a:avLst/>
              <a:gdLst/>
              <a:ahLst/>
              <a:cxnLst/>
              <a:rect l="l" t="t" r="r" b="b"/>
              <a:pathLst>
                <a:path w="4528" h="4601" extrusionOk="0">
                  <a:moveTo>
                    <a:pt x="2011" y="218"/>
                  </a:moveTo>
                  <a:lnTo>
                    <a:pt x="4166" y="4383"/>
                  </a:lnTo>
                  <a:lnTo>
                    <a:pt x="2391" y="4383"/>
                  </a:lnTo>
                  <a:lnTo>
                    <a:pt x="363" y="218"/>
                  </a:lnTo>
                  <a:close/>
                  <a:moveTo>
                    <a:pt x="1" y="0"/>
                  </a:moveTo>
                  <a:lnTo>
                    <a:pt x="2246" y="4600"/>
                  </a:lnTo>
                  <a:lnTo>
                    <a:pt x="4528" y="4600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90"/>
            <p:cNvSpPr/>
            <p:nvPr/>
          </p:nvSpPr>
          <p:spPr>
            <a:xfrm>
              <a:off x="1411363" y="4121590"/>
              <a:ext cx="88432" cy="62153"/>
            </a:xfrm>
            <a:custGeom>
              <a:avLst/>
              <a:gdLst/>
              <a:ahLst/>
              <a:cxnLst/>
              <a:rect l="l" t="t" r="r" b="b"/>
              <a:pathLst>
                <a:path w="2682" h="1885" extrusionOk="0">
                  <a:moveTo>
                    <a:pt x="707" y="1"/>
                  </a:moveTo>
                  <a:lnTo>
                    <a:pt x="1" y="1884"/>
                  </a:lnTo>
                  <a:lnTo>
                    <a:pt x="2047" y="1884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90"/>
            <p:cNvSpPr/>
            <p:nvPr/>
          </p:nvSpPr>
          <p:spPr>
            <a:xfrm>
              <a:off x="1405988" y="4117436"/>
              <a:ext cx="99181" cy="70495"/>
            </a:xfrm>
            <a:custGeom>
              <a:avLst/>
              <a:gdLst/>
              <a:ahLst/>
              <a:cxnLst/>
              <a:rect l="l" t="t" r="r" b="b"/>
              <a:pathLst>
                <a:path w="3008" h="2138" extrusionOk="0">
                  <a:moveTo>
                    <a:pt x="2681" y="236"/>
                  </a:moveTo>
                  <a:lnTo>
                    <a:pt x="2120" y="1902"/>
                  </a:lnTo>
                  <a:lnTo>
                    <a:pt x="327" y="1902"/>
                  </a:lnTo>
                  <a:lnTo>
                    <a:pt x="943" y="236"/>
                  </a:lnTo>
                  <a:close/>
                  <a:moveTo>
                    <a:pt x="798" y="0"/>
                  </a:moveTo>
                  <a:lnTo>
                    <a:pt x="1" y="2137"/>
                  </a:lnTo>
                  <a:lnTo>
                    <a:pt x="2283" y="2137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90"/>
            <p:cNvSpPr/>
            <p:nvPr/>
          </p:nvSpPr>
          <p:spPr>
            <a:xfrm>
              <a:off x="1491981" y="4121590"/>
              <a:ext cx="86025" cy="62153"/>
            </a:xfrm>
            <a:custGeom>
              <a:avLst/>
              <a:gdLst/>
              <a:ahLst/>
              <a:cxnLst/>
              <a:rect l="l" t="t" r="r" b="b"/>
              <a:pathLst>
                <a:path w="2609" h="1885" extrusionOk="0">
                  <a:moveTo>
                    <a:pt x="635" y="1"/>
                  </a:moveTo>
                  <a:lnTo>
                    <a:pt x="1" y="1884"/>
                  </a:lnTo>
                  <a:lnTo>
                    <a:pt x="2047" y="1884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90"/>
            <p:cNvSpPr/>
            <p:nvPr/>
          </p:nvSpPr>
          <p:spPr>
            <a:xfrm>
              <a:off x="1486607" y="4117436"/>
              <a:ext cx="96181" cy="70495"/>
            </a:xfrm>
            <a:custGeom>
              <a:avLst/>
              <a:gdLst/>
              <a:ahLst/>
              <a:cxnLst/>
              <a:rect l="l" t="t" r="r" b="b"/>
              <a:pathLst>
                <a:path w="2917" h="2138" extrusionOk="0">
                  <a:moveTo>
                    <a:pt x="2608" y="236"/>
                  </a:moveTo>
                  <a:lnTo>
                    <a:pt x="2120" y="1902"/>
                  </a:lnTo>
                  <a:lnTo>
                    <a:pt x="327" y="1902"/>
                  </a:lnTo>
                  <a:lnTo>
                    <a:pt x="870" y="236"/>
                  </a:lnTo>
                  <a:close/>
                  <a:moveTo>
                    <a:pt x="707" y="0"/>
                  </a:moveTo>
                  <a:lnTo>
                    <a:pt x="1" y="2137"/>
                  </a:lnTo>
                  <a:lnTo>
                    <a:pt x="2282" y="213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90"/>
            <p:cNvSpPr/>
            <p:nvPr/>
          </p:nvSpPr>
          <p:spPr>
            <a:xfrm>
              <a:off x="1572600" y="4121590"/>
              <a:ext cx="83618" cy="62153"/>
            </a:xfrm>
            <a:custGeom>
              <a:avLst/>
              <a:gdLst/>
              <a:ahLst/>
              <a:cxnLst/>
              <a:rect l="l" t="t" r="r" b="b"/>
              <a:pathLst>
                <a:path w="2536" h="1885" extrusionOk="0">
                  <a:moveTo>
                    <a:pt x="562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90"/>
            <p:cNvSpPr/>
            <p:nvPr/>
          </p:nvSpPr>
          <p:spPr>
            <a:xfrm>
              <a:off x="1567819" y="4117436"/>
              <a:ext cx="93180" cy="70495"/>
            </a:xfrm>
            <a:custGeom>
              <a:avLst/>
              <a:gdLst/>
              <a:ahLst/>
              <a:cxnLst/>
              <a:rect l="l" t="t" r="r" b="b"/>
              <a:pathLst>
                <a:path w="2826" h="2138" extrusionOk="0">
                  <a:moveTo>
                    <a:pt x="2536" y="236"/>
                  </a:moveTo>
                  <a:lnTo>
                    <a:pt x="2101" y="1902"/>
                  </a:lnTo>
                  <a:lnTo>
                    <a:pt x="290" y="1902"/>
                  </a:lnTo>
                  <a:lnTo>
                    <a:pt x="779" y="236"/>
                  </a:lnTo>
                  <a:close/>
                  <a:moveTo>
                    <a:pt x="616" y="0"/>
                  </a:moveTo>
                  <a:lnTo>
                    <a:pt x="1" y="2137"/>
                  </a:lnTo>
                  <a:lnTo>
                    <a:pt x="2264" y="2137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90"/>
            <p:cNvSpPr/>
            <p:nvPr/>
          </p:nvSpPr>
          <p:spPr>
            <a:xfrm>
              <a:off x="1653218" y="4121590"/>
              <a:ext cx="81244" cy="62153"/>
            </a:xfrm>
            <a:custGeom>
              <a:avLst/>
              <a:gdLst/>
              <a:ahLst/>
              <a:cxnLst/>
              <a:rect l="l" t="t" r="r" b="b"/>
              <a:pathLst>
                <a:path w="2464" h="1885" extrusionOk="0">
                  <a:moveTo>
                    <a:pt x="471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90"/>
            <p:cNvSpPr/>
            <p:nvPr/>
          </p:nvSpPr>
          <p:spPr>
            <a:xfrm>
              <a:off x="1648437" y="4117436"/>
              <a:ext cx="90180" cy="70495"/>
            </a:xfrm>
            <a:custGeom>
              <a:avLst/>
              <a:gdLst/>
              <a:ahLst/>
              <a:cxnLst/>
              <a:rect l="l" t="t" r="r" b="b"/>
              <a:pathLst>
                <a:path w="2735" h="2138" extrusionOk="0">
                  <a:moveTo>
                    <a:pt x="2463" y="236"/>
                  </a:moveTo>
                  <a:lnTo>
                    <a:pt x="2101" y="1902"/>
                  </a:lnTo>
                  <a:lnTo>
                    <a:pt x="290" y="1902"/>
                  </a:lnTo>
                  <a:lnTo>
                    <a:pt x="725" y="236"/>
                  </a:lnTo>
                  <a:close/>
                  <a:moveTo>
                    <a:pt x="544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90"/>
            <p:cNvSpPr/>
            <p:nvPr/>
          </p:nvSpPr>
          <p:spPr>
            <a:xfrm>
              <a:off x="1733837" y="4121590"/>
              <a:ext cx="78244" cy="62153"/>
            </a:xfrm>
            <a:custGeom>
              <a:avLst/>
              <a:gdLst/>
              <a:ahLst/>
              <a:cxnLst/>
              <a:rect l="l" t="t" r="r" b="b"/>
              <a:pathLst>
                <a:path w="2373" h="1885" extrusionOk="0">
                  <a:moveTo>
                    <a:pt x="398" y="1"/>
                  </a:moveTo>
                  <a:lnTo>
                    <a:pt x="0" y="1884"/>
                  </a:lnTo>
                  <a:lnTo>
                    <a:pt x="2028" y="1884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90"/>
            <p:cNvSpPr/>
            <p:nvPr/>
          </p:nvSpPr>
          <p:spPr>
            <a:xfrm>
              <a:off x="1729649" y="4117436"/>
              <a:ext cx="87212" cy="70495"/>
            </a:xfrm>
            <a:custGeom>
              <a:avLst/>
              <a:gdLst/>
              <a:ahLst/>
              <a:cxnLst/>
              <a:rect l="l" t="t" r="r" b="b"/>
              <a:pathLst>
                <a:path w="2645" h="2138" extrusionOk="0">
                  <a:moveTo>
                    <a:pt x="2373" y="236"/>
                  </a:moveTo>
                  <a:lnTo>
                    <a:pt x="2083" y="1902"/>
                  </a:lnTo>
                  <a:lnTo>
                    <a:pt x="272" y="1902"/>
                  </a:lnTo>
                  <a:lnTo>
                    <a:pt x="634" y="236"/>
                  </a:lnTo>
                  <a:close/>
                  <a:moveTo>
                    <a:pt x="453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90"/>
            <p:cNvSpPr/>
            <p:nvPr/>
          </p:nvSpPr>
          <p:spPr>
            <a:xfrm>
              <a:off x="1814422" y="4121590"/>
              <a:ext cx="75870" cy="62153"/>
            </a:xfrm>
            <a:custGeom>
              <a:avLst/>
              <a:gdLst/>
              <a:ahLst/>
              <a:cxnLst/>
              <a:rect l="l" t="t" r="r" b="b"/>
              <a:pathLst>
                <a:path w="2301" h="1885" extrusionOk="0">
                  <a:moveTo>
                    <a:pt x="327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90"/>
            <p:cNvSpPr/>
            <p:nvPr/>
          </p:nvSpPr>
          <p:spPr>
            <a:xfrm>
              <a:off x="1810268" y="4117436"/>
              <a:ext cx="84805" cy="70495"/>
            </a:xfrm>
            <a:custGeom>
              <a:avLst/>
              <a:gdLst/>
              <a:ahLst/>
              <a:cxnLst/>
              <a:rect l="l" t="t" r="r" b="b"/>
              <a:pathLst>
                <a:path w="2572" h="2138" extrusionOk="0">
                  <a:moveTo>
                    <a:pt x="2300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561" y="236"/>
                  </a:lnTo>
                  <a:close/>
                  <a:moveTo>
                    <a:pt x="362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90"/>
            <p:cNvSpPr/>
            <p:nvPr/>
          </p:nvSpPr>
          <p:spPr>
            <a:xfrm>
              <a:off x="1895041" y="4121590"/>
              <a:ext cx="73496" cy="62153"/>
            </a:xfrm>
            <a:custGeom>
              <a:avLst/>
              <a:gdLst/>
              <a:ahLst/>
              <a:cxnLst/>
              <a:rect l="l" t="t" r="r" b="b"/>
              <a:pathLst>
                <a:path w="2229" h="1885" extrusionOk="0">
                  <a:moveTo>
                    <a:pt x="254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90"/>
            <p:cNvSpPr/>
            <p:nvPr/>
          </p:nvSpPr>
          <p:spPr>
            <a:xfrm>
              <a:off x="1890853" y="4117436"/>
              <a:ext cx="81838" cy="70495"/>
            </a:xfrm>
            <a:custGeom>
              <a:avLst/>
              <a:gdLst/>
              <a:ahLst/>
              <a:cxnLst/>
              <a:rect l="l" t="t" r="r" b="b"/>
              <a:pathLst>
                <a:path w="2482" h="2138" extrusionOk="0">
                  <a:moveTo>
                    <a:pt x="2246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490" y="236"/>
                  </a:lnTo>
                  <a:close/>
                  <a:moveTo>
                    <a:pt x="291" y="0"/>
                  </a:moveTo>
                  <a:lnTo>
                    <a:pt x="1" y="2137"/>
                  </a:lnTo>
                  <a:lnTo>
                    <a:pt x="2265" y="2137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90"/>
            <p:cNvSpPr/>
            <p:nvPr/>
          </p:nvSpPr>
          <p:spPr>
            <a:xfrm>
              <a:off x="1975660" y="4121590"/>
              <a:ext cx="71089" cy="62153"/>
            </a:xfrm>
            <a:custGeom>
              <a:avLst/>
              <a:gdLst/>
              <a:ahLst/>
              <a:cxnLst/>
              <a:rect l="l" t="t" r="r" b="b"/>
              <a:pathLst>
                <a:path w="2156" h="1885" extrusionOk="0">
                  <a:moveTo>
                    <a:pt x="181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90"/>
            <p:cNvSpPr/>
            <p:nvPr/>
          </p:nvSpPr>
          <p:spPr>
            <a:xfrm>
              <a:off x="1971472" y="4117436"/>
              <a:ext cx="79464" cy="70495"/>
            </a:xfrm>
            <a:custGeom>
              <a:avLst/>
              <a:gdLst/>
              <a:ahLst/>
              <a:cxnLst/>
              <a:rect l="l" t="t" r="r" b="b"/>
              <a:pathLst>
                <a:path w="2410" h="2138" extrusionOk="0">
                  <a:moveTo>
                    <a:pt x="2156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417" y="236"/>
                  </a:lnTo>
                  <a:close/>
                  <a:moveTo>
                    <a:pt x="200" y="0"/>
                  </a:moveTo>
                  <a:lnTo>
                    <a:pt x="1" y="2137"/>
                  </a:lnTo>
                  <a:lnTo>
                    <a:pt x="2264" y="2137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90"/>
            <p:cNvSpPr/>
            <p:nvPr/>
          </p:nvSpPr>
          <p:spPr>
            <a:xfrm>
              <a:off x="2056278" y="4121590"/>
              <a:ext cx="68682" cy="62153"/>
            </a:xfrm>
            <a:custGeom>
              <a:avLst/>
              <a:gdLst/>
              <a:ahLst/>
              <a:cxnLst/>
              <a:rect l="l" t="t" r="r" b="b"/>
              <a:pathLst>
                <a:path w="2083" h="1885" extrusionOk="0">
                  <a:moveTo>
                    <a:pt x="109" y="1"/>
                  </a:moveTo>
                  <a:lnTo>
                    <a:pt x="0" y="1884"/>
                  </a:lnTo>
                  <a:lnTo>
                    <a:pt x="2028" y="1884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90"/>
            <p:cNvSpPr/>
            <p:nvPr/>
          </p:nvSpPr>
          <p:spPr>
            <a:xfrm>
              <a:off x="2052091" y="4117436"/>
              <a:ext cx="76463" cy="70495"/>
            </a:xfrm>
            <a:custGeom>
              <a:avLst/>
              <a:gdLst/>
              <a:ahLst/>
              <a:cxnLst/>
              <a:rect l="l" t="t" r="r" b="b"/>
              <a:pathLst>
                <a:path w="2319" h="2138" extrusionOk="0">
                  <a:moveTo>
                    <a:pt x="2083" y="236"/>
                  </a:moveTo>
                  <a:lnTo>
                    <a:pt x="2047" y="1902"/>
                  </a:lnTo>
                  <a:lnTo>
                    <a:pt x="236" y="1902"/>
                  </a:lnTo>
                  <a:lnTo>
                    <a:pt x="326" y="236"/>
                  </a:lnTo>
                  <a:close/>
                  <a:moveTo>
                    <a:pt x="127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90"/>
            <p:cNvSpPr/>
            <p:nvPr/>
          </p:nvSpPr>
          <p:spPr>
            <a:xfrm>
              <a:off x="2136864" y="4121590"/>
              <a:ext cx="66934" cy="62153"/>
            </a:xfrm>
            <a:custGeom>
              <a:avLst/>
              <a:gdLst/>
              <a:ahLst/>
              <a:cxnLst/>
              <a:rect l="l" t="t" r="r" b="b"/>
              <a:pathLst>
                <a:path w="2030" h="1885" extrusionOk="0">
                  <a:moveTo>
                    <a:pt x="37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0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90"/>
            <p:cNvSpPr/>
            <p:nvPr/>
          </p:nvSpPr>
          <p:spPr>
            <a:xfrm>
              <a:off x="2132709" y="4117436"/>
              <a:ext cx="74650" cy="70495"/>
            </a:xfrm>
            <a:custGeom>
              <a:avLst/>
              <a:gdLst/>
              <a:ahLst/>
              <a:cxnLst/>
              <a:rect l="l" t="t" r="r" b="b"/>
              <a:pathLst>
                <a:path w="2264" h="2138" extrusionOk="0">
                  <a:moveTo>
                    <a:pt x="2028" y="236"/>
                  </a:moveTo>
                  <a:lnTo>
                    <a:pt x="2047" y="1902"/>
                  </a:lnTo>
                  <a:lnTo>
                    <a:pt x="236" y="1902"/>
                  </a:lnTo>
                  <a:lnTo>
                    <a:pt x="272" y="236"/>
                  </a:lnTo>
                  <a:close/>
                  <a:moveTo>
                    <a:pt x="55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90"/>
            <p:cNvSpPr/>
            <p:nvPr/>
          </p:nvSpPr>
          <p:spPr>
            <a:xfrm>
              <a:off x="2215702" y="4121590"/>
              <a:ext cx="68682" cy="62153"/>
            </a:xfrm>
            <a:custGeom>
              <a:avLst/>
              <a:gdLst/>
              <a:ahLst/>
              <a:cxnLst/>
              <a:rect l="l" t="t" r="r" b="b"/>
              <a:pathLst>
                <a:path w="2083" h="1885" extrusionOk="0">
                  <a:moveTo>
                    <a:pt x="0" y="1"/>
                  </a:moveTo>
                  <a:lnTo>
                    <a:pt x="37" y="1884"/>
                  </a:lnTo>
                  <a:lnTo>
                    <a:pt x="2083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90"/>
            <p:cNvSpPr/>
            <p:nvPr/>
          </p:nvSpPr>
          <p:spPr>
            <a:xfrm>
              <a:off x="2212108" y="4117436"/>
              <a:ext cx="75870" cy="70495"/>
            </a:xfrm>
            <a:custGeom>
              <a:avLst/>
              <a:gdLst/>
              <a:ahLst/>
              <a:cxnLst/>
              <a:rect l="l" t="t" r="r" b="b"/>
              <a:pathLst>
                <a:path w="2301" h="2138" extrusionOk="0">
                  <a:moveTo>
                    <a:pt x="1993" y="236"/>
                  </a:moveTo>
                  <a:lnTo>
                    <a:pt x="2083" y="1902"/>
                  </a:lnTo>
                  <a:lnTo>
                    <a:pt x="272" y="1902"/>
                  </a:lnTo>
                  <a:lnTo>
                    <a:pt x="236" y="236"/>
                  </a:lnTo>
                  <a:close/>
                  <a:moveTo>
                    <a:pt x="1" y="0"/>
                  </a:moveTo>
                  <a:lnTo>
                    <a:pt x="37" y="2137"/>
                  </a:lnTo>
                  <a:lnTo>
                    <a:pt x="2301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90"/>
            <p:cNvSpPr/>
            <p:nvPr/>
          </p:nvSpPr>
          <p:spPr>
            <a:xfrm>
              <a:off x="2293913" y="4121590"/>
              <a:ext cx="71089" cy="62153"/>
            </a:xfrm>
            <a:custGeom>
              <a:avLst/>
              <a:gdLst/>
              <a:ahLst/>
              <a:cxnLst/>
              <a:rect l="l" t="t" r="r" b="b"/>
              <a:pathLst>
                <a:path w="2156" h="1885" extrusionOk="0">
                  <a:moveTo>
                    <a:pt x="1" y="1"/>
                  </a:moveTo>
                  <a:lnTo>
                    <a:pt x="109" y="1884"/>
                  </a:lnTo>
                  <a:lnTo>
                    <a:pt x="2156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90"/>
            <p:cNvSpPr/>
            <p:nvPr/>
          </p:nvSpPr>
          <p:spPr>
            <a:xfrm>
              <a:off x="2290352" y="4117436"/>
              <a:ext cx="78837" cy="70495"/>
            </a:xfrm>
            <a:custGeom>
              <a:avLst/>
              <a:gdLst/>
              <a:ahLst/>
              <a:cxnLst/>
              <a:rect l="l" t="t" r="r" b="b"/>
              <a:pathLst>
                <a:path w="2391" h="2138" extrusionOk="0">
                  <a:moveTo>
                    <a:pt x="1992" y="236"/>
                  </a:moveTo>
                  <a:lnTo>
                    <a:pt x="2137" y="1902"/>
                  </a:lnTo>
                  <a:lnTo>
                    <a:pt x="326" y="1902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127" y="2137"/>
                  </a:lnTo>
                  <a:lnTo>
                    <a:pt x="2391" y="2137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90"/>
            <p:cNvSpPr/>
            <p:nvPr/>
          </p:nvSpPr>
          <p:spPr>
            <a:xfrm>
              <a:off x="2372158" y="4121590"/>
              <a:ext cx="73463" cy="62153"/>
            </a:xfrm>
            <a:custGeom>
              <a:avLst/>
              <a:gdLst/>
              <a:ahLst/>
              <a:cxnLst/>
              <a:rect l="l" t="t" r="r" b="b"/>
              <a:pathLst>
                <a:path w="2228" h="1885" extrusionOk="0">
                  <a:moveTo>
                    <a:pt x="0" y="1"/>
                  </a:moveTo>
                  <a:lnTo>
                    <a:pt x="181" y="1884"/>
                  </a:lnTo>
                  <a:lnTo>
                    <a:pt x="2228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90"/>
            <p:cNvSpPr/>
            <p:nvPr/>
          </p:nvSpPr>
          <p:spPr>
            <a:xfrm>
              <a:off x="2367970" y="4117436"/>
              <a:ext cx="81838" cy="70495"/>
            </a:xfrm>
            <a:custGeom>
              <a:avLst/>
              <a:gdLst/>
              <a:ahLst/>
              <a:cxnLst/>
              <a:rect l="l" t="t" r="r" b="b"/>
              <a:pathLst>
                <a:path w="2482" h="2138" extrusionOk="0">
                  <a:moveTo>
                    <a:pt x="2010" y="236"/>
                  </a:moveTo>
                  <a:lnTo>
                    <a:pt x="2228" y="1902"/>
                  </a:lnTo>
                  <a:lnTo>
                    <a:pt x="417" y="1902"/>
                  </a:lnTo>
                  <a:lnTo>
                    <a:pt x="254" y="236"/>
                  </a:lnTo>
                  <a:close/>
                  <a:moveTo>
                    <a:pt x="0" y="0"/>
                  </a:moveTo>
                  <a:lnTo>
                    <a:pt x="218" y="2137"/>
                  </a:lnTo>
                  <a:lnTo>
                    <a:pt x="2481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90"/>
            <p:cNvSpPr/>
            <p:nvPr/>
          </p:nvSpPr>
          <p:spPr>
            <a:xfrm>
              <a:off x="2450369" y="4121590"/>
              <a:ext cx="75870" cy="62153"/>
            </a:xfrm>
            <a:custGeom>
              <a:avLst/>
              <a:gdLst/>
              <a:ahLst/>
              <a:cxnLst/>
              <a:rect l="l" t="t" r="r" b="b"/>
              <a:pathLst>
                <a:path w="2301" h="1885" extrusionOk="0">
                  <a:moveTo>
                    <a:pt x="0" y="1"/>
                  </a:moveTo>
                  <a:lnTo>
                    <a:pt x="254" y="1884"/>
                  </a:lnTo>
                  <a:lnTo>
                    <a:pt x="2300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90"/>
            <p:cNvSpPr/>
            <p:nvPr/>
          </p:nvSpPr>
          <p:spPr>
            <a:xfrm>
              <a:off x="2446182" y="4117436"/>
              <a:ext cx="84245" cy="70495"/>
            </a:xfrm>
            <a:custGeom>
              <a:avLst/>
              <a:gdLst/>
              <a:ahLst/>
              <a:cxnLst/>
              <a:rect l="l" t="t" r="r" b="b"/>
              <a:pathLst>
                <a:path w="2555" h="2138" extrusionOk="0">
                  <a:moveTo>
                    <a:pt x="2011" y="236"/>
                  </a:moveTo>
                  <a:lnTo>
                    <a:pt x="2301" y="1902"/>
                  </a:lnTo>
                  <a:lnTo>
                    <a:pt x="490" y="1902"/>
                  </a:lnTo>
                  <a:lnTo>
                    <a:pt x="254" y="236"/>
                  </a:lnTo>
                  <a:close/>
                  <a:moveTo>
                    <a:pt x="1" y="0"/>
                  </a:moveTo>
                  <a:lnTo>
                    <a:pt x="290" y="2137"/>
                  </a:lnTo>
                  <a:lnTo>
                    <a:pt x="2554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90"/>
            <p:cNvSpPr/>
            <p:nvPr/>
          </p:nvSpPr>
          <p:spPr>
            <a:xfrm>
              <a:off x="2528581" y="4121590"/>
              <a:ext cx="78277" cy="62153"/>
            </a:xfrm>
            <a:custGeom>
              <a:avLst/>
              <a:gdLst/>
              <a:ahLst/>
              <a:cxnLst/>
              <a:rect l="l" t="t" r="r" b="b"/>
              <a:pathLst>
                <a:path w="2374" h="1885" extrusionOk="0">
                  <a:moveTo>
                    <a:pt x="1" y="1"/>
                  </a:moveTo>
                  <a:lnTo>
                    <a:pt x="327" y="1884"/>
                  </a:lnTo>
                  <a:lnTo>
                    <a:pt x="2373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90"/>
            <p:cNvSpPr/>
            <p:nvPr/>
          </p:nvSpPr>
          <p:spPr>
            <a:xfrm>
              <a:off x="2524426" y="4117436"/>
              <a:ext cx="87212" cy="70495"/>
            </a:xfrm>
            <a:custGeom>
              <a:avLst/>
              <a:gdLst/>
              <a:ahLst/>
              <a:cxnLst/>
              <a:rect l="l" t="t" r="r" b="b"/>
              <a:pathLst>
                <a:path w="2645" h="2138" extrusionOk="0">
                  <a:moveTo>
                    <a:pt x="2028" y="236"/>
                  </a:moveTo>
                  <a:lnTo>
                    <a:pt x="2372" y="1902"/>
                  </a:lnTo>
                  <a:lnTo>
                    <a:pt x="561" y="1902"/>
                  </a:lnTo>
                  <a:lnTo>
                    <a:pt x="272" y="236"/>
                  </a:lnTo>
                  <a:close/>
                  <a:moveTo>
                    <a:pt x="0" y="0"/>
                  </a:moveTo>
                  <a:lnTo>
                    <a:pt x="380" y="2137"/>
                  </a:lnTo>
                  <a:lnTo>
                    <a:pt x="2644" y="2137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90"/>
            <p:cNvSpPr/>
            <p:nvPr/>
          </p:nvSpPr>
          <p:spPr>
            <a:xfrm>
              <a:off x="2606825" y="4121590"/>
              <a:ext cx="80618" cy="62153"/>
            </a:xfrm>
            <a:custGeom>
              <a:avLst/>
              <a:gdLst/>
              <a:ahLst/>
              <a:cxnLst/>
              <a:rect l="l" t="t" r="r" b="b"/>
              <a:pathLst>
                <a:path w="2445" h="1885" extrusionOk="0">
                  <a:moveTo>
                    <a:pt x="0" y="1"/>
                  </a:moveTo>
                  <a:lnTo>
                    <a:pt x="399" y="1884"/>
                  </a:lnTo>
                  <a:lnTo>
                    <a:pt x="2445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90"/>
            <p:cNvSpPr/>
            <p:nvPr/>
          </p:nvSpPr>
          <p:spPr>
            <a:xfrm>
              <a:off x="2602638" y="4117436"/>
              <a:ext cx="89586" cy="70495"/>
            </a:xfrm>
            <a:custGeom>
              <a:avLst/>
              <a:gdLst/>
              <a:ahLst/>
              <a:cxnLst/>
              <a:rect l="l" t="t" r="r" b="b"/>
              <a:pathLst>
                <a:path w="2717" h="2138" extrusionOk="0">
                  <a:moveTo>
                    <a:pt x="2011" y="236"/>
                  </a:moveTo>
                  <a:lnTo>
                    <a:pt x="2427" y="1902"/>
                  </a:lnTo>
                  <a:lnTo>
                    <a:pt x="616" y="1902"/>
                  </a:lnTo>
                  <a:lnTo>
                    <a:pt x="272" y="236"/>
                  </a:lnTo>
                  <a:close/>
                  <a:moveTo>
                    <a:pt x="0" y="0"/>
                  </a:moveTo>
                  <a:lnTo>
                    <a:pt x="453" y="2137"/>
                  </a:lnTo>
                  <a:lnTo>
                    <a:pt x="2717" y="2137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90"/>
            <p:cNvSpPr/>
            <p:nvPr/>
          </p:nvSpPr>
          <p:spPr>
            <a:xfrm>
              <a:off x="2684443" y="4121590"/>
              <a:ext cx="83025" cy="62153"/>
            </a:xfrm>
            <a:custGeom>
              <a:avLst/>
              <a:gdLst/>
              <a:ahLst/>
              <a:cxnLst/>
              <a:rect l="l" t="t" r="r" b="b"/>
              <a:pathLst>
                <a:path w="2518" h="1885" extrusionOk="0">
                  <a:moveTo>
                    <a:pt x="0" y="1"/>
                  </a:moveTo>
                  <a:lnTo>
                    <a:pt x="489" y="1884"/>
                  </a:lnTo>
                  <a:lnTo>
                    <a:pt x="2518" y="1884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90"/>
            <p:cNvSpPr/>
            <p:nvPr/>
          </p:nvSpPr>
          <p:spPr>
            <a:xfrm>
              <a:off x="2680256" y="4117436"/>
              <a:ext cx="92587" cy="70495"/>
            </a:xfrm>
            <a:custGeom>
              <a:avLst/>
              <a:gdLst/>
              <a:ahLst/>
              <a:cxnLst/>
              <a:rect l="l" t="t" r="r" b="b"/>
              <a:pathLst>
                <a:path w="2808" h="2138" extrusionOk="0">
                  <a:moveTo>
                    <a:pt x="2029" y="236"/>
                  </a:moveTo>
                  <a:lnTo>
                    <a:pt x="2500" y="1902"/>
                  </a:lnTo>
                  <a:lnTo>
                    <a:pt x="707" y="1902"/>
                  </a:lnTo>
                  <a:lnTo>
                    <a:pt x="290" y="236"/>
                  </a:lnTo>
                  <a:close/>
                  <a:moveTo>
                    <a:pt x="1" y="0"/>
                  </a:moveTo>
                  <a:lnTo>
                    <a:pt x="544" y="2137"/>
                  </a:lnTo>
                  <a:lnTo>
                    <a:pt x="2808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90"/>
            <p:cNvSpPr/>
            <p:nvPr/>
          </p:nvSpPr>
          <p:spPr>
            <a:xfrm>
              <a:off x="2762655" y="4121590"/>
              <a:ext cx="85432" cy="62153"/>
            </a:xfrm>
            <a:custGeom>
              <a:avLst/>
              <a:gdLst/>
              <a:ahLst/>
              <a:cxnLst/>
              <a:rect l="l" t="t" r="r" b="b"/>
              <a:pathLst>
                <a:path w="2591" h="1885" extrusionOk="0">
                  <a:moveTo>
                    <a:pt x="1" y="1"/>
                  </a:moveTo>
                  <a:lnTo>
                    <a:pt x="562" y="1884"/>
                  </a:lnTo>
                  <a:lnTo>
                    <a:pt x="2590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90"/>
            <p:cNvSpPr/>
            <p:nvPr/>
          </p:nvSpPr>
          <p:spPr>
            <a:xfrm>
              <a:off x="2757874" y="4117436"/>
              <a:ext cx="95587" cy="70495"/>
            </a:xfrm>
            <a:custGeom>
              <a:avLst/>
              <a:gdLst/>
              <a:ahLst/>
              <a:cxnLst/>
              <a:rect l="l" t="t" r="r" b="b"/>
              <a:pathLst>
                <a:path w="2899" h="2138" extrusionOk="0">
                  <a:moveTo>
                    <a:pt x="2047" y="236"/>
                  </a:moveTo>
                  <a:lnTo>
                    <a:pt x="2591" y="1902"/>
                  </a:lnTo>
                  <a:lnTo>
                    <a:pt x="798" y="1902"/>
                  </a:lnTo>
                  <a:lnTo>
                    <a:pt x="309" y="236"/>
                  </a:lnTo>
                  <a:close/>
                  <a:moveTo>
                    <a:pt x="1" y="0"/>
                  </a:moveTo>
                  <a:lnTo>
                    <a:pt x="617" y="2137"/>
                  </a:lnTo>
                  <a:lnTo>
                    <a:pt x="2898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90"/>
            <p:cNvSpPr/>
            <p:nvPr/>
          </p:nvSpPr>
          <p:spPr>
            <a:xfrm>
              <a:off x="2840899" y="4121590"/>
              <a:ext cx="87806" cy="62153"/>
            </a:xfrm>
            <a:custGeom>
              <a:avLst/>
              <a:gdLst/>
              <a:ahLst/>
              <a:cxnLst/>
              <a:rect l="l" t="t" r="r" b="b"/>
              <a:pathLst>
                <a:path w="2663" h="1885" extrusionOk="0">
                  <a:moveTo>
                    <a:pt x="0" y="1"/>
                  </a:moveTo>
                  <a:lnTo>
                    <a:pt x="634" y="1884"/>
                  </a:lnTo>
                  <a:lnTo>
                    <a:pt x="2662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90"/>
            <p:cNvSpPr/>
            <p:nvPr/>
          </p:nvSpPr>
          <p:spPr>
            <a:xfrm>
              <a:off x="2836118" y="4117436"/>
              <a:ext cx="97961" cy="70495"/>
            </a:xfrm>
            <a:custGeom>
              <a:avLst/>
              <a:gdLst/>
              <a:ahLst/>
              <a:cxnLst/>
              <a:rect l="l" t="t" r="r" b="b"/>
              <a:pathLst>
                <a:path w="2971" h="2138" extrusionOk="0">
                  <a:moveTo>
                    <a:pt x="2047" y="236"/>
                  </a:moveTo>
                  <a:lnTo>
                    <a:pt x="2644" y="1902"/>
                  </a:lnTo>
                  <a:lnTo>
                    <a:pt x="851" y="1902"/>
                  </a:lnTo>
                  <a:lnTo>
                    <a:pt x="308" y="236"/>
                  </a:lnTo>
                  <a:close/>
                  <a:moveTo>
                    <a:pt x="0" y="0"/>
                  </a:moveTo>
                  <a:lnTo>
                    <a:pt x="688" y="2137"/>
                  </a:lnTo>
                  <a:lnTo>
                    <a:pt x="2970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90"/>
            <p:cNvSpPr/>
            <p:nvPr/>
          </p:nvSpPr>
          <p:spPr>
            <a:xfrm>
              <a:off x="2919111" y="4121590"/>
              <a:ext cx="90180" cy="62153"/>
            </a:xfrm>
            <a:custGeom>
              <a:avLst/>
              <a:gdLst/>
              <a:ahLst/>
              <a:cxnLst/>
              <a:rect l="l" t="t" r="r" b="b"/>
              <a:pathLst>
                <a:path w="2735" h="1885" extrusionOk="0">
                  <a:moveTo>
                    <a:pt x="0" y="1"/>
                  </a:moveTo>
                  <a:lnTo>
                    <a:pt x="707" y="1884"/>
                  </a:lnTo>
                  <a:lnTo>
                    <a:pt x="2735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90"/>
            <p:cNvSpPr/>
            <p:nvPr/>
          </p:nvSpPr>
          <p:spPr>
            <a:xfrm>
              <a:off x="2913736" y="4117436"/>
              <a:ext cx="101555" cy="70495"/>
            </a:xfrm>
            <a:custGeom>
              <a:avLst/>
              <a:gdLst/>
              <a:ahLst/>
              <a:cxnLst/>
              <a:rect l="l" t="t" r="r" b="b"/>
              <a:pathLst>
                <a:path w="3080" h="2138" extrusionOk="0">
                  <a:moveTo>
                    <a:pt x="2047" y="236"/>
                  </a:moveTo>
                  <a:lnTo>
                    <a:pt x="2735" y="1902"/>
                  </a:lnTo>
                  <a:lnTo>
                    <a:pt x="942" y="1902"/>
                  </a:lnTo>
                  <a:lnTo>
                    <a:pt x="345" y="236"/>
                  </a:lnTo>
                  <a:close/>
                  <a:moveTo>
                    <a:pt x="0" y="0"/>
                  </a:moveTo>
                  <a:lnTo>
                    <a:pt x="797" y="2137"/>
                  </a:lnTo>
                  <a:lnTo>
                    <a:pt x="3079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90"/>
            <p:cNvSpPr/>
            <p:nvPr/>
          </p:nvSpPr>
          <p:spPr>
            <a:xfrm>
              <a:off x="2997323" y="4121590"/>
              <a:ext cx="92587" cy="62153"/>
            </a:xfrm>
            <a:custGeom>
              <a:avLst/>
              <a:gdLst/>
              <a:ahLst/>
              <a:cxnLst/>
              <a:rect l="l" t="t" r="r" b="b"/>
              <a:pathLst>
                <a:path w="2808" h="1885" extrusionOk="0">
                  <a:moveTo>
                    <a:pt x="1" y="1"/>
                  </a:moveTo>
                  <a:lnTo>
                    <a:pt x="779" y="1884"/>
                  </a:lnTo>
                  <a:lnTo>
                    <a:pt x="2808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90"/>
            <p:cNvSpPr/>
            <p:nvPr/>
          </p:nvSpPr>
          <p:spPr>
            <a:xfrm>
              <a:off x="2991948" y="4117436"/>
              <a:ext cx="103929" cy="70495"/>
            </a:xfrm>
            <a:custGeom>
              <a:avLst/>
              <a:gdLst/>
              <a:ahLst/>
              <a:cxnLst/>
              <a:rect l="l" t="t" r="r" b="b"/>
              <a:pathLst>
                <a:path w="3152" h="2138" extrusionOk="0">
                  <a:moveTo>
                    <a:pt x="2065" y="236"/>
                  </a:moveTo>
                  <a:lnTo>
                    <a:pt x="2808" y="1902"/>
                  </a:lnTo>
                  <a:lnTo>
                    <a:pt x="1015" y="1902"/>
                  </a:lnTo>
                  <a:lnTo>
                    <a:pt x="327" y="236"/>
                  </a:lnTo>
                  <a:close/>
                  <a:moveTo>
                    <a:pt x="1" y="0"/>
                  </a:moveTo>
                  <a:lnTo>
                    <a:pt x="870" y="2137"/>
                  </a:lnTo>
                  <a:lnTo>
                    <a:pt x="3152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90"/>
            <p:cNvSpPr/>
            <p:nvPr/>
          </p:nvSpPr>
          <p:spPr>
            <a:xfrm>
              <a:off x="3075567" y="4121590"/>
              <a:ext cx="94961" cy="62153"/>
            </a:xfrm>
            <a:custGeom>
              <a:avLst/>
              <a:gdLst/>
              <a:ahLst/>
              <a:cxnLst/>
              <a:rect l="l" t="t" r="r" b="b"/>
              <a:pathLst>
                <a:path w="2880" h="1885" extrusionOk="0">
                  <a:moveTo>
                    <a:pt x="0" y="1"/>
                  </a:moveTo>
                  <a:lnTo>
                    <a:pt x="851" y="1884"/>
                  </a:lnTo>
                  <a:lnTo>
                    <a:pt x="2880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90"/>
            <p:cNvSpPr/>
            <p:nvPr/>
          </p:nvSpPr>
          <p:spPr>
            <a:xfrm>
              <a:off x="3069599" y="4117436"/>
              <a:ext cx="106897" cy="70495"/>
            </a:xfrm>
            <a:custGeom>
              <a:avLst/>
              <a:gdLst/>
              <a:ahLst/>
              <a:cxnLst/>
              <a:rect l="l" t="t" r="r" b="b"/>
              <a:pathLst>
                <a:path w="3242" h="2138" extrusionOk="0">
                  <a:moveTo>
                    <a:pt x="2083" y="236"/>
                  </a:moveTo>
                  <a:lnTo>
                    <a:pt x="2879" y="1902"/>
                  </a:lnTo>
                  <a:lnTo>
                    <a:pt x="1105" y="1902"/>
                  </a:lnTo>
                  <a:lnTo>
                    <a:pt x="362" y="236"/>
                  </a:lnTo>
                  <a:close/>
                  <a:moveTo>
                    <a:pt x="0" y="0"/>
                  </a:moveTo>
                  <a:lnTo>
                    <a:pt x="960" y="2137"/>
                  </a:lnTo>
                  <a:lnTo>
                    <a:pt x="3242" y="213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90"/>
            <p:cNvSpPr/>
            <p:nvPr/>
          </p:nvSpPr>
          <p:spPr>
            <a:xfrm>
              <a:off x="1324182" y="3955012"/>
              <a:ext cx="87806" cy="62714"/>
            </a:xfrm>
            <a:custGeom>
              <a:avLst/>
              <a:gdLst/>
              <a:ahLst/>
              <a:cxnLst/>
              <a:rect l="l" t="t" r="r" b="b"/>
              <a:pathLst>
                <a:path w="2663" h="1902" extrusionOk="0">
                  <a:moveTo>
                    <a:pt x="852" y="0"/>
                  </a:moveTo>
                  <a:lnTo>
                    <a:pt x="1" y="1902"/>
                  </a:lnTo>
                  <a:lnTo>
                    <a:pt x="1884" y="1902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90"/>
            <p:cNvSpPr/>
            <p:nvPr/>
          </p:nvSpPr>
          <p:spPr>
            <a:xfrm>
              <a:off x="1318214" y="3951418"/>
              <a:ext cx="99148" cy="69902"/>
            </a:xfrm>
            <a:custGeom>
              <a:avLst/>
              <a:gdLst/>
              <a:ahLst/>
              <a:cxnLst/>
              <a:rect l="l" t="t" r="r" b="b"/>
              <a:pathLst>
                <a:path w="3007" h="2120" extrusionOk="0">
                  <a:moveTo>
                    <a:pt x="2681" y="218"/>
                  </a:moveTo>
                  <a:lnTo>
                    <a:pt x="1975" y="1884"/>
                  </a:lnTo>
                  <a:lnTo>
                    <a:pt x="363" y="1884"/>
                  </a:lnTo>
                  <a:lnTo>
                    <a:pt x="1105" y="218"/>
                  </a:lnTo>
                  <a:close/>
                  <a:moveTo>
                    <a:pt x="961" y="1"/>
                  </a:moveTo>
                  <a:lnTo>
                    <a:pt x="1" y="2120"/>
                  </a:lnTo>
                  <a:lnTo>
                    <a:pt x="2138" y="2120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90"/>
            <p:cNvSpPr/>
            <p:nvPr/>
          </p:nvSpPr>
          <p:spPr>
            <a:xfrm>
              <a:off x="1288967" y="4033817"/>
              <a:ext cx="168424" cy="62747"/>
            </a:xfrm>
            <a:custGeom>
              <a:avLst/>
              <a:gdLst/>
              <a:ahLst/>
              <a:cxnLst/>
              <a:rect l="l" t="t" r="r" b="b"/>
              <a:pathLst>
                <a:path w="5108" h="1903" extrusionOk="0">
                  <a:moveTo>
                    <a:pt x="852" y="1"/>
                  </a:moveTo>
                  <a:lnTo>
                    <a:pt x="0" y="1902"/>
                  </a:lnTo>
                  <a:lnTo>
                    <a:pt x="4383" y="1902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90"/>
            <p:cNvSpPr/>
            <p:nvPr/>
          </p:nvSpPr>
          <p:spPr>
            <a:xfrm>
              <a:off x="1282999" y="4030256"/>
              <a:ext cx="179766" cy="69869"/>
            </a:xfrm>
            <a:custGeom>
              <a:avLst/>
              <a:gdLst/>
              <a:ahLst/>
              <a:cxnLst/>
              <a:rect l="l" t="t" r="r" b="b"/>
              <a:pathLst>
                <a:path w="5452" h="2119" extrusionOk="0">
                  <a:moveTo>
                    <a:pt x="5107" y="217"/>
                  </a:moveTo>
                  <a:lnTo>
                    <a:pt x="4492" y="1902"/>
                  </a:lnTo>
                  <a:lnTo>
                    <a:pt x="344" y="1902"/>
                  </a:lnTo>
                  <a:lnTo>
                    <a:pt x="1105" y="217"/>
                  </a:lnTo>
                  <a:close/>
                  <a:moveTo>
                    <a:pt x="960" y="0"/>
                  </a:moveTo>
                  <a:lnTo>
                    <a:pt x="0" y="2119"/>
                  </a:lnTo>
                  <a:lnTo>
                    <a:pt x="4654" y="211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90"/>
            <p:cNvSpPr/>
            <p:nvPr/>
          </p:nvSpPr>
          <p:spPr>
            <a:xfrm>
              <a:off x="1253719" y="4120403"/>
              <a:ext cx="174392" cy="62153"/>
            </a:xfrm>
            <a:custGeom>
              <a:avLst/>
              <a:gdLst/>
              <a:ahLst/>
              <a:cxnLst/>
              <a:rect l="l" t="t" r="r" b="b"/>
              <a:pathLst>
                <a:path w="5289" h="1885" extrusionOk="0">
                  <a:moveTo>
                    <a:pt x="852" y="1"/>
                  </a:moveTo>
                  <a:lnTo>
                    <a:pt x="1" y="1884"/>
                  </a:lnTo>
                  <a:lnTo>
                    <a:pt x="4583" y="1884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90"/>
            <p:cNvSpPr/>
            <p:nvPr/>
          </p:nvSpPr>
          <p:spPr>
            <a:xfrm>
              <a:off x="1247751" y="4116216"/>
              <a:ext cx="185734" cy="70495"/>
            </a:xfrm>
            <a:custGeom>
              <a:avLst/>
              <a:gdLst/>
              <a:ahLst/>
              <a:cxnLst/>
              <a:rect l="l" t="t" r="r" b="b"/>
              <a:pathLst>
                <a:path w="5633" h="2138" extrusionOk="0">
                  <a:moveTo>
                    <a:pt x="5307" y="236"/>
                  </a:moveTo>
                  <a:lnTo>
                    <a:pt x="4691" y="1902"/>
                  </a:lnTo>
                  <a:lnTo>
                    <a:pt x="363" y="1902"/>
                  </a:lnTo>
                  <a:lnTo>
                    <a:pt x="1106" y="236"/>
                  </a:lnTo>
                  <a:close/>
                  <a:moveTo>
                    <a:pt x="961" y="1"/>
                  </a:moveTo>
                  <a:lnTo>
                    <a:pt x="1" y="2138"/>
                  </a:lnTo>
                  <a:lnTo>
                    <a:pt x="4836" y="2138"/>
                  </a:lnTo>
                  <a:lnTo>
                    <a:pt x="56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90"/>
            <p:cNvSpPr/>
            <p:nvPr/>
          </p:nvSpPr>
          <p:spPr>
            <a:xfrm>
              <a:off x="1398239" y="3955012"/>
              <a:ext cx="85432" cy="62714"/>
            </a:xfrm>
            <a:custGeom>
              <a:avLst/>
              <a:gdLst/>
              <a:ahLst/>
              <a:cxnLst/>
              <a:rect l="l" t="t" r="r" b="b"/>
              <a:pathLst>
                <a:path w="2591" h="1902" extrusionOk="0">
                  <a:moveTo>
                    <a:pt x="779" y="0"/>
                  </a:moveTo>
                  <a:lnTo>
                    <a:pt x="0" y="1902"/>
                  </a:lnTo>
                  <a:lnTo>
                    <a:pt x="1884" y="1902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0"/>
            <p:cNvSpPr/>
            <p:nvPr/>
          </p:nvSpPr>
          <p:spPr>
            <a:xfrm>
              <a:off x="1392865" y="3951418"/>
              <a:ext cx="96181" cy="69902"/>
            </a:xfrm>
            <a:custGeom>
              <a:avLst/>
              <a:gdLst/>
              <a:ahLst/>
              <a:cxnLst/>
              <a:rect l="l" t="t" r="r" b="b"/>
              <a:pathLst>
                <a:path w="2917" h="2120" extrusionOk="0">
                  <a:moveTo>
                    <a:pt x="2590" y="218"/>
                  </a:moveTo>
                  <a:lnTo>
                    <a:pt x="1956" y="1884"/>
                  </a:lnTo>
                  <a:lnTo>
                    <a:pt x="345" y="1884"/>
                  </a:lnTo>
                  <a:lnTo>
                    <a:pt x="1015" y="218"/>
                  </a:lnTo>
                  <a:close/>
                  <a:moveTo>
                    <a:pt x="870" y="1"/>
                  </a:moveTo>
                  <a:lnTo>
                    <a:pt x="1" y="2120"/>
                  </a:lnTo>
                  <a:lnTo>
                    <a:pt x="2119" y="212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90"/>
            <p:cNvSpPr/>
            <p:nvPr/>
          </p:nvSpPr>
          <p:spPr>
            <a:xfrm>
              <a:off x="1472296" y="3955012"/>
              <a:ext cx="83025" cy="62714"/>
            </a:xfrm>
            <a:custGeom>
              <a:avLst/>
              <a:gdLst/>
              <a:ahLst/>
              <a:cxnLst/>
              <a:rect l="l" t="t" r="r" b="b"/>
              <a:pathLst>
                <a:path w="2518" h="1902" extrusionOk="0">
                  <a:moveTo>
                    <a:pt x="706" y="0"/>
                  </a:moveTo>
                  <a:lnTo>
                    <a:pt x="0" y="1902"/>
                  </a:lnTo>
                  <a:lnTo>
                    <a:pt x="1883" y="190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90"/>
            <p:cNvSpPr/>
            <p:nvPr/>
          </p:nvSpPr>
          <p:spPr>
            <a:xfrm>
              <a:off x="1466922" y="3951418"/>
              <a:ext cx="93774" cy="69902"/>
            </a:xfrm>
            <a:custGeom>
              <a:avLst/>
              <a:gdLst/>
              <a:ahLst/>
              <a:cxnLst/>
              <a:rect l="l" t="t" r="r" b="b"/>
              <a:pathLst>
                <a:path w="2844" h="2120" extrusionOk="0">
                  <a:moveTo>
                    <a:pt x="2535" y="218"/>
                  </a:moveTo>
                  <a:lnTo>
                    <a:pt x="1956" y="1884"/>
                  </a:lnTo>
                  <a:lnTo>
                    <a:pt x="326" y="1884"/>
                  </a:lnTo>
                  <a:lnTo>
                    <a:pt x="942" y="218"/>
                  </a:lnTo>
                  <a:close/>
                  <a:moveTo>
                    <a:pt x="797" y="1"/>
                  </a:moveTo>
                  <a:lnTo>
                    <a:pt x="0" y="2120"/>
                  </a:lnTo>
                  <a:lnTo>
                    <a:pt x="2119" y="2120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90"/>
            <p:cNvSpPr/>
            <p:nvPr/>
          </p:nvSpPr>
          <p:spPr>
            <a:xfrm>
              <a:off x="1546914" y="3955012"/>
              <a:ext cx="80057" cy="62714"/>
            </a:xfrm>
            <a:custGeom>
              <a:avLst/>
              <a:gdLst/>
              <a:ahLst/>
              <a:cxnLst/>
              <a:rect l="l" t="t" r="r" b="b"/>
              <a:pathLst>
                <a:path w="2428" h="1902" extrusionOk="0">
                  <a:moveTo>
                    <a:pt x="616" y="0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90"/>
            <p:cNvSpPr/>
            <p:nvPr/>
          </p:nvSpPr>
          <p:spPr>
            <a:xfrm>
              <a:off x="1541539" y="3951418"/>
              <a:ext cx="90213" cy="69902"/>
            </a:xfrm>
            <a:custGeom>
              <a:avLst/>
              <a:gdLst/>
              <a:ahLst/>
              <a:cxnLst/>
              <a:rect l="l" t="t" r="r" b="b"/>
              <a:pathLst>
                <a:path w="2736" h="2120" extrusionOk="0">
                  <a:moveTo>
                    <a:pt x="2427" y="218"/>
                  </a:moveTo>
                  <a:lnTo>
                    <a:pt x="1938" y="1884"/>
                  </a:lnTo>
                  <a:lnTo>
                    <a:pt x="309" y="1884"/>
                  </a:lnTo>
                  <a:lnTo>
                    <a:pt x="852" y="218"/>
                  </a:lnTo>
                  <a:close/>
                  <a:moveTo>
                    <a:pt x="689" y="1"/>
                  </a:moveTo>
                  <a:lnTo>
                    <a:pt x="1" y="2120"/>
                  </a:lnTo>
                  <a:lnTo>
                    <a:pt x="2120" y="2120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90"/>
            <p:cNvSpPr/>
            <p:nvPr/>
          </p:nvSpPr>
          <p:spPr>
            <a:xfrm>
              <a:off x="1620971" y="3955012"/>
              <a:ext cx="77650" cy="62714"/>
            </a:xfrm>
            <a:custGeom>
              <a:avLst/>
              <a:gdLst/>
              <a:ahLst/>
              <a:cxnLst/>
              <a:rect l="l" t="t" r="r" b="b"/>
              <a:pathLst>
                <a:path w="2355" h="1902" extrusionOk="0">
                  <a:moveTo>
                    <a:pt x="544" y="0"/>
                  </a:moveTo>
                  <a:lnTo>
                    <a:pt x="0" y="1902"/>
                  </a:lnTo>
                  <a:lnTo>
                    <a:pt x="1866" y="1902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90"/>
            <p:cNvSpPr/>
            <p:nvPr/>
          </p:nvSpPr>
          <p:spPr>
            <a:xfrm>
              <a:off x="1616190" y="3951418"/>
              <a:ext cx="87806" cy="69902"/>
            </a:xfrm>
            <a:custGeom>
              <a:avLst/>
              <a:gdLst/>
              <a:ahLst/>
              <a:cxnLst/>
              <a:rect l="l" t="t" r="r" b="b"/>
              <a:pathLst>
                <a:path w="2663" h="2120" extrusionOk="0">
                  <a:moveTo>
                    <a:pt x="2373" y="218"/>
                  </a:moveTo>
                  <a:lnTo>
                    <a:pt x="1938" y="1884"/>
                  </a:lnTo>
                  <a:lnTo>
                    <a:pt x="308" y="1884"/>
                  </a:lnTo>
                  <a:lnTo>
                    <a:pt x="779" y="218"/>
                  </a:lnTo>
                  <a:close/>
                  <a:moveTo>
                    <a:pt x="616" y="1"/>
                  </a:moveTo>
                  <a:lnTo>
                    <a:pt x="0" y="2120"/>
                  </a:lnTo>
                  <a:lnTo>
                    <a:pt x="2119" y="2120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90"/>
            <p:cNvSpPr/>
            <p:nvPr/>
          </p:nvSpPr>
          <p:spPr>
            <a:xfrm>
              <a:off x="1694995" y="3955012"/>
              <a:ext cx="75276" cy="62714"/>
            </a:xfrm>
            <a:custGeom>
              <a:avLst/>
              <a:gdLst/>
              <a:ahLst/>
              <a:cxnLst/>
              <a:rect l="l" t="t" r="r" b="b"/>
              <a:pathLst>
                <a:path w="2283" h="1902" extrusionOk="0">
                  <a:moveTo>
                    <a:pt x="472" y="0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90"/>
            <p:cNvSpPr/>
            <p:nvPr/>
          </p:nvSpPr>
          <p:spPr>
            <a:xfrm>
              <a:off x="1690247" y="3951418"/>
              <a:ext cx="84805" cy="69902"/>
            </a:xfrm>
            <a:custGeom>
              <a:avLst/>
              <a:gdLst/>
              <a:ahLst/>
              <a:cxnLst/>
              <a:rect l="l" t="t" r="r" b="b"/>
              <a:pathLst>
                <a:path w="2572" h="2120" extrusionOk="0">
                  <a:moveTo>
                    <a:pt x="2300" y="218"/>
                  </a:moveTo>
                  <a:lnTo>
                    <a:pt x="1938" y="1884"/>
                  </a:lnTo>
                  <a:lnTo>
                    <a:pt x="290" y="1884"/>
                  </a:lnTo>
                  <a:lnTo>
                    <a:pt x="724" y="218"/>
                  </a:lnTo>
                  <a:close/>
                  <a:moveTo>
                    <a:pt x="525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90"/>
            <p:cNvSpPr/>
            <p:nvPr/>
          </p:nvSpPr>
          <p:spPr>
            <a:xfrm>
              <a:off x="1769052" y="3955012"/>
              <a:ext cx="73463" cy="62714"/>
            </a:xfrm>
            <a:custGeom>
              <a:avLst/>
              <a:gdLst/>
              <a:ahLst/>
              <a:cxnLst/>
              <a:rect l="l" t="t" r="r" b="b"/>
              <a:pathLst>
                <a:path w="2228" h="1902" extrusionOk="0">
                  <a:moveTo>
                    <a:pt x="417" y="0"/>
                  </a:moveTo>
                  <a:lnTo>
                    <a:pt x="0" y="1902"/>
                  </a:lnTo>
                  <a:lnTo>
                    <a:pt x="1884" y="190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90"/>
            <p:cNvSpPr/>
            <p:nvPr/>
          </p:nvSpPr>
          <p:spPr>
            <a:xfrm>
              <a:off x="1764271" y="3951418"/>
              <a:ext cx="82431" cy="69902"/>
            </a:xfrm>
            <a:custGeom>
              <a:avLst/>
              <a:gdLst/>
              <a:ahLst/>
              <a:cxnLst/>
              <a:rect l="l" t="t" r="r" b="b"/>
              <a:pathLst>
                <a:path w="2500" h="2120" extrusionOk="0">
                  <a:moveTo>
                    <a:pt x="2228" y="218"/>
                  </a:moveTo>
                  <a:lnTo>
                    <a:pt x="1920" y="1884"/>
                  </a:lnTo>
                  <a:lnTo>
                    <a:pt x="290" y="1884"/>
                  </a:lnTo>
                  <a:lnTo>
                    <a:pt x="634" y="218"/>
                  </a:lnTo>
                  <a:close/>
                  <a:moveTo>
                    <a:pt x="453" y="1"/>
                  </a:moveTo>
                  <a:lnTo>
                    <a:pt x="1" y="2120"/>
                  </a:lnTo>
                  <a:lnTo>
                    <a:pt x="2119" y="2120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90"/>
            <p:cNvSpPr/>
            <p:nvPr/>
          </p:nvSpPr>
          <p:spPr>
            <a:xfrm>
              <a:off x="1843109" y="3955012"/>
              <a:ext cx="71089" cy="62714"/>
            </a:xfrm>
            <a:custGeom>
              <a:avLst/>
              <a:gdLst/>
              <a:ahLst/>
              <a:cxnLst/>
              <a:rect l="l" t="t" r="r" b="b"/>
              <a:pathLst>
                <a:path w="2156" h="1902" extrusionOk="0">
                  <a:moveTo>
                    <a:pt x="344" y="0"/>
                  </a:moveTo>
                  <a:lnTo>
                    <a:pt x="0" y="1902"/>
                  </a:lnTo>
                  <a:lnTo>
                    <a:pt x="1883" y="1902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90"/>
            <p:cNvSpPr/>
            <p:nvPr/>
          </p:nvSpPr>
          <p:spPr>
            <a:xfrm>
              <a:off x="1838921" y="3951418"/>
              <a:ext cx="79431" cy="69902"/>
            </a:xfrm>
            <a:custGeom>
              <a:avLst/>
              <a:gdLst/>
              <a:ahLst/>
              <a:cxnLst/>
              <a:rect l="l" t="t" r="r" b="b"/>
              <a:pathLst>
                <a:path w="2409" h="2120" extrusionOk="0">
                  <a:moveTo>
                    <a:pt x="2137" y="218"/>
                  </a:moveTo>
                  <a:lnTo>
                    <a:pt x="1902" y="1884"/>
                  </a:lnTo>
                  <a:lnTo>
                    <a:pt x="272" y="1884"/>
                  </a:lnTo>
                  <a:lnTo>
                    <a:pt x="544" y="218"/>
                  </a:lnTo>
                  <a:close/>
                  <a:moveTo>
                    <a:pt x="362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4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90"/>
            <p:cNvSpPr/>
            <p:nvPr/>
          </p:nvSpPr>
          <p:spPr>
            <a:xfrm>
              <a:off x="1917133" y="3955012"/>
              <a:ext cx="68715" cy="62714"/>
            </a:xfrm>
            <a:custGeom>
              <a:avLst/>
              <a:gdLst/>
              <a:ahLst/>
              <a:cxnLst/>
              <a:rect l="l" t="t" r="r" b="b"/>
              <a:pathLst>
                <a:path w="2084" h="1902" extrusionOk="0">
                  <a:moveTo>
                    <a:pt x="272" y="0"/>
                  </a:moveTo>
                  <a:lnTo>
                    <a:pt x="1" y="1902"/>
                  </a:lnTo>
                  <a:lnTo>
                    <a:pt x="1884" y="1902"/>
                  </a:lnTo>
                  <a:lnTo>
                    <a:pt x="20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90"/>
            <p:cNvSpPr/>
            <p:nvPr/>
          </p:nvSpPr>
          <p:spPr>
            <a:xfrm>
              <a:off x="1912945" y="3951418"/>
              <a:ext cx="77057" cy="69902"/>
            </a:xfrm>
            <a:custGeom>
              <a:avLst/>
              <a:gdLst/>
              <a:ahLst/>
              <a:cxnLst/>
              <a:rect l="l" t="t" r="r" b="b"/>
              <a:pathLst>
                <a:path w="2337" h="2120" extrusionOk="0">
                  <a:moveTo>
                    <a:pt x="2083" y="218"/>
                  </a:moveTo>
                  <a:lnTo>
                    <a:pt x="1902" y="1884"/>
                  </a:lnTo>
                  <a:lnTo>
                    <a:pt x="273" y="1884"/>
                  </a:lnTo>
                  <a:lnTo>
                    <a:pt x="490" y="218"/>
                  </a:lnTo>
                  <a:close/>
                  <a:moveTo>
                    <a:pt x="291" y="1"/>
                  </a:moveTo>
                  <a:lnTo>
                    <a:pt x="1" y="2120"/>
                  </a:lnTo>
                  <a:lnTo>
                    <a:pt x="2120" y="2120"/>
                  </a:lnTo>
                  <a:lnTo>
                    <a:pt x="23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90"/>
            <p:cNvSpPr/>
            <p:nvPr/>
          </p:nvSpPr>
          <p:spPr>
            <a:xfrm>
              <a:off x="1991783" y="3955012"/>
              <a:ext cx="65714" cy="62714"/>
            </a:xfrm>
            <a:custGeom>
              <a:avLst/>
              <a:gdLst/>
              <a:ahLst/>
              <a:cxnLst/>
              <a:rect l="l" t="t" r="r" b="b"/>
              <a:pathLst>
                <a:path w="1993" h="1902" extrusionOk="0">
                  <a:moveTo>
                    <a:pt x="181" y="0"/>
                  </a:moveTo>
                  <a:lnTo>
                    <a:pt x="0" y="1902"/>
                  </a:lnTo>
                  <a:lnTo>
                    <a:pt x="1866" y="1902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90"/>
            <p:cNvSpPr/>
            <p:nvPr/>
          </p:nvSpPr>
          <p:spPr>
            <a:xfrm>
              <a:off x="1987596" y="3951418"/>
              <a:ext cx="74089" cy="69902"/>
            </a:xfrm>
            <a:custGeom>
              <a:avLst/>
              <a:gdLst/>
              <a:ahLst/>
              <a:cxnLst/>
              <a:rect l="l" t="t" r="r" b="b"/>
              <a:pathLst>
                <a:path w="2247" h="2120" extrusionOk="0">
                  <a:moveTo>
                    <a:pt x="1993" y="218"/>
                  </a:moveTo>
                  <a:lnTo>
                    <a:pt x="1884" y="1884"/>
                  </a:lnTo>
                  <a:lnTo>
                    <a:pt x="236" y="1884"/>
                  </a:lnTo>
                  <a:lnTo>
                    <a:pt x="417" y="218"/>
                  </a:lnTo>
                  <a:close/>
                  <a:moveTo>
                    <a:pt x="200" y="1"/>
                  </a:moveTo>
                  <a:lnTo>
                    <a:pt x="1" y="2120"/>
                  </a:lnTo>
                  <a:lnTo>
                    <a:pt x="2101" y="2120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90"/>
            <p:cNvSpPr/>
            <p:nvPr/>
          </p:nvSpPr>
          <p:spPr>
            <a:xfrm>
              <a:off x="2065807" y="3955012"/>
              <a:ext cx="63340" cy="62714"/>
            </a:xfrm>
            <a:custGeom>
              <a:avLst/>
              <a:gdLst/>
              <a:ahLst/>
              <a:cxnLst/>
              <a:rect l="l" t="t" r="r" b="b"/>
              <a:pathLst>
                <a:path w="1921" h="1902" extrusionOk="0">
                  <a:moveTo>
                    <a:pt x="110" y="0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90"/>
            <p:cNvSpPr/>
            <p:nvPr/>
          </p:nvSpPr>
          <p:spPr>
            <a:xfrm>
              <a:off x="2061653" y="3951418"/>
              <a:ext cx="71089" cy="69902"/>
            </a:xfrm>
            <a:custGeom>
              <a:avLst/>
              <a:gdLst/>
              <a:ahLst/>
              <a:cxnLst/>
              <a:rect l="l" t="t" r="r" b="b"/>
              <a:pathLst>
                <a:path w="2156" h="2120" extrusionOk="0">
                  <a:moveTo>
                    <a:pt x="1920" y="218"/>
                  </a:moveTo>
                  <a:lnTo>
                    <a:pt x="1884" y="1884"/>
                  </a:lnTo>
                  <a:lnTo>
                    <a:pt x="236" y="1884"/>
                  </a:lnTo>
                  <a:lnTo>
                    <a:pt x="344" y="218"/>
                  </a:lnTo>
                  <a:close/>
                  <a:moveTo>
                    <a:pt x="127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90"/>
            <p:cNvSpPr/>
            <p:nvPr/>
          </p:nvSpPr>
          <p:spPr>
            <a:xfrm>
              <a:off x="2139864" y="3955012"/>
              <a:ext cx="61527" cy="62714"/>
            </a:xfrm>
            <a:custGeom>
              <a:avLst/>
              <a:gdLst/>
              <a:ahLst/>
              <a:cxnLst/>
              <a:rect l="l" t="t" r="r" b="b"/>
              <a:pathLst>
                <a:path w="1866" h="1902" extrusionOk="0">
                  <a:moveTo>
                    <a:pt x="37" y="0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90"/>
            <p:cNvSpPr/>
            <p:nvPr/>
          </p:nvSpPr>
          <p:spPr>
            <a:xfrm>
              <a:off x="2136270" y="3951418"/>
              <a:ext cx="69308" cy="69902"/>
            </a:xfrm>
            <a:custGeom>
              <a:avLst/>
              <a:gdLst/>
              <a:ahLst/>
              <a:cxnLst/>
              <a:rect l="l" t="t" r="r" b="b"/>
              <a:pathLst>
                <a:path w="2102" h="2120" extrusionOk="0">
                  <a:moveTo>
                    <a:pt x="1848" y="218"/>
                  </a:moveTo>
                  <a:lnTo>
                    <a:pt x="1866" y="1884"/>
                  </a:lnTo>
                  <a:lnTo>
                    <a:pt x="218" y="1884"/>
                  </a:lnTo>
                  <a:lnTo>
                    <a:pt x="254" y="218"/>
                  </a:lnTo>
                  <a:close/>
                  <a:moveTo>
                    <a:pt x="37" y="1"/>
                  </a:moveTo>
                  <a:lnTo>
                    <a:pt x="1" y="2120"/>
                  </a:lnTo>
                  <a:lnTo>
                    <a:pt x="2102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90"/>
            <p:cNvSpPr/>
            <p:nvPr/>
          </p:nvSpPr>
          <p:spPr>
            <a:xfrm>
              <a:off x="2212701" y="3955012"/>
              <a:ext cx="63340" cy="62714"/>
            </a:xfrm>
            <a:custGeom>
              <a:avLst/>
              <a:gdLst/>
              <a:ahLst/>
              <a:cxnLst/>
              <a:rect l="l" t="t" r="r" b="b"/>
              <a:pathLst>
                <a:path w="1921" h="1902" extrusionOk="0">
                  <a:moveTo>
                    <a:pt x="1" y="0"/>
                  </a:moveTo>
                  <a:lnTo>
                    <a:pt x="37" y="1902"/>
                  </a:lnTo>
                  <a:lnTo>
                    <a:pt x="1920" y="190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90"/>
            <p:cNvSpPr/>
            <p:nvPr/>
          </p:nvSpPr>
          <p:spPr>
            <a:xfrm>
              <a:off x="2209140" y="3951418"/>
              <a:ext cx="70495" cy="69902"/>
            </a:xfrm>
            <a:custGeom>
              <a:avLst/>
              <a:gdLst/>
              <a:ahLst/>
              <a:cxnLst/>
              <a:rect l="l" t="t" r="r" b="b"/>
              <a:pathLst>
                <a:path w="2138" h="2120" extrusionOk="0">
                  <a:moveTo>
                    <a:pt x="1811" y="218"/>
                  </a:moveTo>
                  <a:lnTo>
                    <a:pt x="1902" y="1884"/>
                  </a:lnTo>
                  <a:lnTo>
                    <a:pt x="254" y="1884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36" y="2120"/>
                  </a:lnTo>
                  <a:lnTo>
                    <a:pt x="2137" y="212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90"/>
            <p:cNvSpPr/>
            <p:nvPr/>
          </p:nvSpPr>
          <p:spPr>
            <a:xfrm>
              <a:off x="2284384" y="3955012"/>
              <a:ext cx="65714" cy="62714"/>
            </a:xfrm>
            <a:custGeom>
              <a:avLst/>
              <a:gdLst/>
              <a:ahLst/>
              <a:cxnLst/>
              <a:rect l="l" t="t" r="r" b="b"/>
              <a:pathLst>
                <a:path w="1993" h="1902" extrusionOk="0">
                  <a:moveTo>
                    <a:pt x="0" y="0"/>
                  </a:moveTo>
                  <a:lnTo>
                    <a:pt x="109" y="1902"/>
                  </a:lnTo>
                  <a:lnTo>
                    <a:pt x="1992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90"/>
            <p:cNvSpPr/>
            <p:nvPr/>
          </p:nvSpPr>
          <p:spPr>
            <a:xfrm>
              <a:off x="2280197" y="3951418"/>
              <a:ext cx="74056" cy="69902"/>
            </a:xfrm>
            <a:custGeom>
              <a:avLst/>
              <a:gdLst/>
              <a:ahLst/>
              <a:cxnLst/>
              <a:rect l="l" t="t" r="r" b="b"/>
              <a:pathLst>
                <a:path w="2246" h="2120" extrusionOk="0">
                  <a:moveTo>
                    <a:pt x="1829" y="218"/>
                  </a:moveTo>
                  <a:lnTo>
                    <a:pt x="1992" y="1884"/>
                  </a:lnTo>
                  <a:lnTo>
                    <a:pt x="344" y="1884"/>
                  </a:lnTo>
                  <a:lnTo>
                    <a:pt x="254" y="218"/>
                  </a:lnTo>
                  <a:close/>
                  <a:moveTo>
                    <a:pt x="0" y="1"/>
                  </a:moveTo>
                  <a:lnTo>
                    <a:pt x="127" y="2120"/>
                  </a:lnTo>
                  <a:lnTo>
                    <a:pt x="2246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90"/>
            <p:cNvSpPr/>
            <p:nvPr/>
          </p:nvSpPr>
          <p:spPr>
            <a:xfrm>
              <a:off x="2356034" y="3955012"/>
              <a:ext cx="68088" cy="62714"/>
            </a:xfrm>
            <a:custGeom>
              <a:avLst/>
              <a:gdLst/>
              <a:ahLst/>
              <a:cxnLst/>
              <a:rect l="l" t="t" r="r" b="b"/>
              <a:pathLst>
                <a:path w="2065" h="1902" extrusionOk="0">
                  <a:moveTo>
                    <a:pt x="0" y="0"/>
                  </a:moveTo>
                  <a:lnTo>
                    <a:pt x="181" y="1902"/>
                  </a:lnTo>
                  <a:lnTo>
                    <a:pt x="2065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90"/>
            <p:cNvSpPr/>
            <p:nvPr/>
          </p:nvSpPr>
          <p:spPr>
            <a:xfrm>
              <a:off x="2351847" y="3951418"/>
              <a:ext cx="76463" cy="69902"/>
            </a:xfrm>
            <a:custGeom>
              <a:avLst/>
              <a:gdLst/>
              <a:ahLst/>
              <a:cxnLst/>
              <a:rect l="l" t="t" r="r" b="b"/>
              <a:pathLst>
                <a:path w="2319" h="2120" extrusionOk="0">
                  <a:moveTo>
                    <a:pt x="1829" y="218"/>
                  </a:moveTo>
                  <a:lnTo>
                    <a:pt x="2065" y="1884"/>
                  </a:lnTo>
                  <a:lnTo>
                    <a:pt x="417" y="1884"/>
                  </a:lnTo>
                  <a:lnTo>
                    <a:pt x="254" y="218"/>
                  </a:lnTo>
                  <a:close/>
                  <a:moveTo>
                    <a:pt x="0" y="1"/>
                  </a:moveTo>
                  <a:lnTo>
                    <a:pt x="218" y="2120"/>
                  </a:lnTo>
                  <a:lnTo>
                    <a:pt x="231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90"/>
            <p:cNvSpPr/>
            <p:nvPr/>
          </p:nvSpPr>
          <p:spPr>
            <a:xfrm>
              <a:off x="2427684" y="3955012"/>
              <a:ext cx="70495" cy="62714"/>
            </a:xfrm>
            <a:custGeom>
              <a:avLst/>
              <a:gdLst/>
              <a:ahLst/>
              <a:cxnLst/>
              <a:rect l="l" t="t" r="r" b="b"/>
              <a:pathLst>
                <a:path w="2138" h="1902" extrusionOk="0">
                  <a:moveTo>
                    <a:pt x="0" y="0"/>
                  </a:moveTo>
                  <a:lnTo>
                    <a:pt x="272" y="1902"/>
                  </a:lnTo>
                  <a:lnTo>
                    <a:pt x="2137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90"/>
            <p:cNvSpPr/>
            <p:nvPr/>
          </p:nvSpPr>
          <p:spPr>
            <a:xfrm>
              <a:off x="2423496" y="3951418"/>
              <a:ext cx="78837" cy="69902"/>
            </a:xfrm>
            <a:custGeom>
              <a:avLst/>
              <a:gdLst/>
              <a:ahLst/>
              <a:cxnLst/>
              <a:rect l="l" t="t" r="r" b="b"/>
              <a:pathLst>
                <a:path w="2391" h="2120" extrusionOk="0">
                  <a:moveTo>
                    <a:pt x="1848" y="218"/>
                  </a:moveTo>
                  <a:lnTo>
                    <a:pt x="2137" y="1884"/>
                  </a:lnTo>
                  <a:lnTo>
                    <a:pt x="489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290" y="2120"/>
                  </a:lnTo>
                  <a:lnTo>
                    <a:pt x="2391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90"/>
            <p:cNvSpPr/>
            <p:nvPr/>
          </p:nvSpPr>
          <p:spPr>
            <a:xfrm>
              <a:off x="2499334" y="3955012"/>
              <a:ext cx="72869" cy="62714"/>
            </a:xfrm>
            <a:custGeom>
              <a:avLst/>
              <a:gdLst/>
              <a:ahLst/>
              <a:cxnLst/>
              <a:rect l="l" t="t" r="r" b="b"/>
              <a:pathLst>
                <a:path w="2210" h="1902" extrusionOk="0">
                  <a:moveTo>
                    <a:pt x="0" y="0"/>
                  </a:moveTo>
                  <a:lnTo>
                    <a:pt x="345" y="1902"/>
                  </a:lnTo>
                  <a:lnTo>
                    <a:pt x="2210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90"/>
            <p:cNvSpPr/>
            <p:nvPr/>
          </p:nvSpPr>
          <p:spPr>
            <a:xfrm>
              <a:off x="2495146" y="3951418"/>
              <a:ext cx="81838" cy="69902"/>
            </a:xfrm>
            <a:custGeom>
              <a:avLst/>
              <a:gdLst/>
              <a:ahLst/>
              <a:cxnLst/>
              <a:rect l="l" t="t" r="r" b="b"/>
              <a:pathLst>
                <a:path w="2482" h="2120" extrusionOk="0">
                  <a:moveTo>
                    <a:pt x="1848" y="218"/>
                  </a:moveTo>
                  <a:lnTo>
                    <a:pt x="2192" y="1884"/>
                  </a:lnTo>
                  <a:lnTo>
                    <a:pt x="562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363" y="2120"/>
                  </a:lnTo>
                  <a:lnTo>
                    <a:pt x="2482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90"/>
            <p:cNvSpPr/>
            <p:nvPr/>
          </p:nvSpPr>
          <p:spPr>
            <a:xfrm>
              <a:off x="2570984" y="3955012"/>
              <a:ext cx="75276" cy="62714"/>
            </a:xfrm>
            <a:custGeom>
              <a:avLst/>
              <a:gdLst/>
              <a:ahLst/>
              <a:cxnLst/>
              <a:rect l="l" t="t" r="r" b="b"/>
              <a:pathLst>
                <a:path w="2283" h="1902" extrusionOk="0">
                  <a:moveTo>
                    <a:pt x="1" y="0"/>
                  </a:moveTo>
                  <a:lnTo>
                    <a:pt x="417" y="1902"/>
                  </a:lnTo>
                  <a:lnTo>
                    <a:pt x="2282" y="190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90"/>
            <p:cNvSpPr/>
            <p:nvPr/>
          </p:nvSpPr>
          <p:spPr>
            <a:xfrm>
              <a:off x="2566796" y="3951418"/>
              <a:ext cx="84245" cy="69902"/>
            </a:xfrm>
            <a:custGeom>
              <a:avLst/>
              <a:gdLst/>
              <a:ahLst/>
              <a:cxnLst/>
              <a:rect l="l" t="t" r="r" b="b"/>
              <a:pathLst>
                <a:path w="2555" h="2120" extrusionOk="0">
                  <a:moveTo>
                    <a:pt x="1866" y="218"/>
                  </a:moveTo>
                  <a:lnTo>
                    <a:pt x="2264" y="1884"/>
                  </a:lnTo>
                  <a:lnTo>
                    <a:pt x="635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454" y="2120"/>
                  </a:lnTo>
                  <a:lnTo>
                    <a:pt x="2554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90"/>
            <p:cNvSpPr/>
            <p:nvPr/>
          </p:nvSpPr>
          <p:spPr>
            <a:xfrm>
              <a:off x="2643227" y="3955012"/>
              <a:ext cx="77057" cy="62714"/>
            </a:xfrm>
            <a:custGeom>
              <a:avLst/>
              <a:gdLst/>
              <a:ahLst/>
              <a:cxnLst/>
              <a:rect l="l" t="t" r="r" b="b"/>
              <a:pathLst>
                <a:path w="2337" h="1902" extrusionOk="0">
                  <a:moveTo>
                    <a:pt x="1" y="0"/>
                  </a:moveTo>
                  <a:lnTo>
                    <a:pt x="472" y="1902"/>
                  </a:lnTo>
                  <a:lnTo>
                    <a:pt x="2337" y="190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90"/>
            <p:cNvSpPr/>
            <p:nvPr/>
          </p:nvSpPr>
          <p:spPr>
            <a:xfrm>
              <a:off x="2638446" y="3951418"/>
              <a:ext cx="87212" cy="69902"/>
            </a:xfrm>
            <a:custGeom>
              <a:avLst/>
              <a:gdLst/>
              <a:ahLst/>
              <a:cxnLst/>
              <a:rect l="l" t="t" r="r" b="b"/>
              <a:pathLst>
                <a:path w="2645" h="2120" extrusionOk="0">
                  <a:moveTo>
                    <a:pt x="1866" y="218"/>
                  </a:moveTo>
                  <a:lnTo>
                    <a:pt x="2355" y="1884"/>
                  </a:lnTo>
                  <a:lnTo>
                    <a:pt x="707" y="1884"/>
                  </a:lnTo>
                  <a:lnTo>
                    <a:pt x="291" y="218"/>
                  </a:lnTo>
                  <a:close/>
                  <a:moveTo>
                    <a:pt x="1" y="1"/>
                  </a:moveTo>
                  <a:lnTo>
                    <a:pt x="544" y="2120"/>
                  </a:lnTo>
                  <a:lnTo>
                    <a:pt x="2645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90"/>
            <p:cNvSpPr/>
            <p:nvPr/>
          </p:nvSpPr>
          <p:spPr>
            <a:xfrm>
              <a:off x="2714284" y="3955012"/>
              <a:ext cx="80651" cy="62714"/>
            </a:xfrm>
            <a:custGeom>
              <a:avLst/>
              <a:gdLst/>
              <a:ahLst/>
              <a:cxnLst/>
              <a:rect l="l" t="t" r="r" b="b"/>
              <a:pathLst>
                <a:path w="2446" h="1902" extrusionOk="0">
                  <a:moveTo>
                    <a:pt x="1" y="0"/>
                  </a:moveTo>
                  <a:lnTo>
                    <a:pt x="562" y="1902"/>
                  </a:lnTo>
                  <a:lnTo>
                    <a:pt x="2446" y="1902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90"/>
            <p:cNvSpPr/>
            <p:nvPr/>
          </p:nvSpPr>
          <p:spPr>
            <a:xfrm>
              <a:off x="2709503" y="3951418"/>
              <a:ext cx="90213" cy="69902"/>
            </a:xfrm>
            <a:custGeom>
              <a:avLst/>
              <a:gdLst/>
              <a:ahLst/>
              <a:cxnLst/>
              <a:rect l="l" t="t" r="r" b="b"/>
              <a:pathLst>
                <a:path w="2736" h="2120" extrusionOk="0">
                  <a:moveTo>
                    <a:pt x="1884" y="218"/>
                  </a:moveTo>
                  <a:lnTo>
                    <a:pt x="2428" y="1884"/>
                  </a:lnTo>
                  <a:lnTo>
                    <a:pt x="798" y="1884"/>
                  </a:lnTo>
                  <a:lnTo>
                    <a:pt x="309" y="218"/>
                  </a:lnTo>
                  <a:close/>
                  <a:moveTo>
                    <a:pt x="1" y="1"/>
                  </a:moveTo>
                  <a:lnTo>
                    <a:pt x="617" y="2120"/>
                  </a:lnTo>
                  <a:lnTo>
                    <a:pt x="2736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90"/>
            <p:cNvSpPr/>
            <p:nvPr/>
          </p:nvSpPr>
          <p:spPr>
            <a:xfrm>
              <a:off x="2786560" y="3955012"/>
              <a:ext cx="82431" cy="62714"/>
            </a:xfrm>
            <a:custGeom>
              <a:avLst/>
              <a:gdLst/>
              <a:ahLst/>
              <a:cxnLst/>
              <a:rect l="l" t="t" r="r" b="b"/>
              <a:pathLst>
                <a:path w="2500" h="1902" extrusionOk="0">
                  <a:moveTo>
                    <a:pt x="0" y="0"/>
                  </a:moveTo>
                  <a:lnTo>
                    <a:pt x="616" y="1902"/>
                  </a:lnTo>
                  <a:lnTo>
                    <a:pt x="2499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90"/>
            <p:cNvSpPr/>
            <p:nvPr/>
          </p:nvSpPr>
          <p:spPr>
            <a:xfrm>
              <a:off x="2781186" y="3951418"/>
              <a:ext cx="93180" cy="69902"/>
            </a:xfrm>
            <a:custGeom>
              <a:avLst/>
              <a:gdLst/>
              <a:ahLst/>
              <a:cxnLst/>
              <a:rect l="l" t="t" r="r" b="b"/>
              <a:pathLst>
                <a:path w="2826" h="2120" extrusionOk="0">
                  <a:moveTo>
                    <a:pt x="1884" y="218"/>
                  </a:moveTo>
                  <a:lnTo>
                    <a:pt x="2499" y="1884"/>
                  </a:lnTo>
                  <a:lnTo>
                    <a:pt x="869" y="1884"/>
                  </a:lnTo>
                  <a:lnTo>
                    <a:pt x="308" y="218"/>
                  </a:lnTo>
                  <a:close/>
                  <a:moveTo>
                    <a:pt x="0" y="1"/>
                  </a:moveTo>
                  <a:lnTo>
                    <a:pt x="706" y="2120"/>
                  </a:lnTo>
                  <a:lnTo>
                    <a:pt x="2825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90"/>
            <p:cNvSpPr/>
            <p:nvPr/>
          </p:nvSpPr>
          <p:spPr>
            <a:xfrm>
              <a:off x="2858210" y="3955012"/>
              <a:ext cx="84805" cy="62714"/>
            </a:xfrm>
            <a:custGeom>
              <a:avLst/>
              <a:gdLst/>
              <a:ahLst/>
              <a:cxnLst/>
              <a:rect l="l" t="t" r="r" b="b"/>
              <a:pathLst>
                <a:path w="2572" h="1902" extrusionOk="0">
                  <a:moveTo>
                    <a:pt x="0" y="0"/>
                  </a:moveTo>
                  <a:lnTo>
                    <a:pt x="688" y="1902"/>
                  </a:lnTo>
                  <a:lnTo>
                    <a:pt x="2572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90"/>
            <p:cNvSpPr/>
            <p:nvPr/>
          </p:nvSpPr>
          <p:spPr>
            <a:xfrm>
              <a:off x="2852836" y="3951418"/>
              <a:ext cx="95554" cy="69902"/>
            </a:xfrm>
            <a:custGeom>
              <a:avLst/>
              <a:gdLst/>
              <a:ahLst/>
              <a:cxnLst/>
              <a:rect l="l" t="t" r="r" b="b"/>
              <a:pathLst>
                <a:path w="2898" h="2120" extrusionOk="0">
                  <a:moveTo>
                    <a:pt x="1884" y="218"/>
                  </a:moveTo>
                  <a:lnTo>
                    <a:pt x="2572" y="1884"/>
                  </a:lnTo>
                  <a:lnTo>
                    <a:pt x="942" y="1884"/>
                  </a:lnTo>
                  <a:lnTo>
                    <a:pt x="308" y="218"/>
                  </a:lnTo>
                  <a:close/>
                  <a:moveTo>
                    <a:pt x="0" y="1"/>
                  </a:moveTo>
                  <a:lnTo>
                    <a:pt x="779" y="2120"/>
                  </a:lnTo>
                  <a:lnTo>
                    <a:pt x="289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90"/>
            <p:cNvSpPr/>
            <p:nvPr/>
          </p:nvSpPr>
          <p:spPr>
            <a:xfrm>
              <a:off x="2929860" y="3955012"/>
              <a:ext cx="87212" cy="62714"/>
            </a:xfrm>
            <a:custGeom>
              <a:avLst/>
              <a:gdLst/>
              <a:ahLst/>
              <a:cxnLst/>
              <a:rect l="l" t="t" r="r" b="b"/>
              <a:pathLst>
                <a:path w="2645" h="1902" extrusionOk="0">
                  <a:moveTo>
                    <a:pt x="0" y="0"/>
                  </a:moveTo>
                  <a:lnTo>
                    <a:pt x="779" y="1902"/>
                  </a:lnTo>
                  <a:lnTo>
                    <a:pt x="2644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90"/>
            <p:cNvSpPr/>
            <p:nvPr/>
          </p:nvSpPr>
          <p:spPr>
            <a:xfrm>
              <a:off x="2924486" y="3951418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1902" y="218"/>
                  </a:moveTo>
                  <a:lnTo>
                    <a:pt x="2644" y="1884"/>
                  </a:lnTo>
                  <a:lnTo>
                    <a:pt x="1015" y="1884"/>
                  </a:lnTo>
                  <a:lnTo>
                    <a:pt x="326" y="218"/>
                  </a:lnTo>
                  <a:close/>
                  <a:moveTo>
                    <a:pt x="0" y="1"/>
                  </a:moveTo>
                  <a:lnTo>
                    <a:pt x="852" y="2120"/>
                  </a:lnTo>
                  <a:lnTo>
                    <a:pt x="298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90"/>
            <p:cNvSpPr/>
            <p:nvPr/>
          </p:nvSpPr>
          <p:spPr>
            <a:xfrm>
              <a:off x="3001510" y="3955012"/>
              <a:ext cx="89586" cy="62714"/>
            </a:xfrm>
            <a:custGeom>
              <a:avLst/>
              <a:gdLst/>
              <a:ahLst/>
              <a:cxnLst/>
              <a:rect l="l" t="t" r="r" b="b"/>
              <a:pathLst>
                <a:path w="2717" h="1902" extrusionOk="0">
                  <a:moveTo>
                    <a:pt x="1" y="0"/>
                  </a:moveTo>
                  <a:lnTo>
                    <a:pt x="852" y="1902"/>
                  </a:lnTo>
                  <a:lnTo>
                    <a:pt x="2717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90"/>
            <p:cNvSpPr/>
            <p:nvPr/>
          </p:nvSpPr>
          <p:spPr>
            <a:xfrm>
              <a:off x="2995542" y="3951418"/>
              <a:ext cx="101555" cy="69902"/>
            </a:xfrm>
            <a:custGeom>
              <a:avLst/>
              <a:gdLst/>
              <a:ahLst/>
              <a:cxnLst/>
              <a:rect l="l" t="t" r="r" b="b"/>
              <a:pathLst>
                <a:path w="3080" h="2120" extrusionOk="0">
                  <a:moveTo>
                    <a:pt x="1920" y="218"/>
                  </a:moveTo>
                  <a:lnTo>
                    <a:pt x="2717" y="1884"/>
                  </a:lnTo>
                  <a:lnTo>
                    <a:pt x="1105" y="1884"/>
                  </a:lnTo>
                  <a:lnTo>
                    <a:pt x="345" y="218"/>
                  </a:lnTo>
                  <a:close/>
                  <a:moveTo>
                    <a:pt x="0" y="1"/>
                  </a:moveTo>
                  <a:lnTo>
                    <a:pt x="960" y="2120"/>
                  </a:lnTo>
                  <a:lnTo>
                    <a:pt x="3079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90"/>
            <p:cNvSpPr/>
            <p:nvPr/>
          </p:nvSpPr>
          <p:spPr>
            <a:xfrm>
              <a:off x="3073160" y="3955012"/>
              <a:ext cx="91993" cy="62714"/>
            </a:xfrm>
            <a:custGeom>
              <a:avLst/>
              <a:gdLst/>
              <a:ahLst/>
              <a:cxnLst/>
              <a:rect l="l" t="t" r="r" b="b"/>
              <a:pathLst>
                <a:path w="2790" h="1902" extrusionOk="0">
                  <a:moveTo>
                    <a:pt x="1" y="0"/>
                  </a:moveTo>
                  <a:lnTo>
                    <a:pt x="924" y="1902"/>
                  </a:lnTo>
                  <a:lnTo>
                    <a:pt x="2790" y="190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90"/>
            <p:cNvSpPr/>
            <p:nvPr/>
          </p:nvSpPr>
          <p:spPr>
            <a:xfrm>
              <a:off x="3067192" y="3951418"/>
              <a:ext cx="104523" cy="69902"/>
            </a:xfrm>
            <a:custGeom>
              <a:avLst/>
              <a:gdLst/>
              <a:ahLst/>
              <a:cxnLst/>
              <a:rect l="l" t="t" r="r" b="b"/>
              <a:pathLst>
                <a:path w="3170" h="2120" extrusionOk="0">
                  <a:moveTo>
                    <a:pt x="1920" y="218"/>
                  </a:moveTo>
                  <a:lnTo>
                    <a:pt x="2789" y="1884"/>
                  </a:lnTo>
                  <a:lnTo>
                    <a:pt x="1178" y="1884"/>
                  </a:lnTo>
                  <a:lnTo>
                    <a:pt x="363" y="218"/>
                  </a:lnTo>
                  <a:close/>
                  <a:moveTo>
                    <a:pt x="1" y="1"/>
                  </a:moveTo>
                  <a:lnTo>
                    <a:pt x="1033" y="2120"/>
                  </a:lnTo>
                  <a:lnTo>
                    <a:pt x="3170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90"/>
            <p:cNvSpPr/>
            <p:nvPr/>
          </p:nvSpPr>
          <p:spPr>
            <a:xfrm>
              <a:off x="1214317" y="4200428"/>
              <a:ext cx="95587" cy="62714"/>
            </a:xfrm>
            <a:custGeom>
              <a:avLst/>
              <a:gdLst/>
              <a:ahLst/>
              <a:cxnLst/>
              <a:rect l="l" t="t" r="r" b="b"/>
              <a:pathLst>
                <a:path w="2899" h="1902" extrusionOk="0">
                  <a:moveTo>
                    <a:pt x="852" y="0"/>
                  </a:moveTo>
                  <a:lnTo>
                    <a:pt x="1" y="1902"/>
                  </a:lnTo>
                  <a:lnTo>
                    <a:pt x="2120" y="1902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90"/>
            <p:cNvSpPr/>
            <p:nvPr/>
          </p:nvSpPr>
          <p:spPr>
            <a:xfrm>
              <a:off x="1208349" y="4196834"/>
              <a:ext cx="107523" cy="69902"/>
            </a:xfrm>
            <a:custGeom>
              <a:avLst/>
              <a:gdLst/>
              <a:ahLst/>
              <a:cxnLst/>
              <a:rect l="l" t="t" r="r" b="b"/>
              <a:pathLst>
                <a:path w="3261" h="2120" extrusionOk="0">
                  <a:moveTo>
                    <a:pt x="2916" y="236"/>
                  </a:moveTo>
                  <a:lnTo>
                    <a:pt x="2228" y="1902"/>
                  </a:lnTo>
                  <a:lnTo>
                    <a:pt x="363" y="1902"/>
                  </a:lnTo>
                  <a:lnTo>
                    <a:pt x="1105" y="236"/>
                  </a:lnTo>
                  <a:close/>
                  <a:moveTo>
                    <a:pt x="960" y="1"/>
                  </a:moveTo>
                  <a:lnTo>
                    <a:pt x="1" y="2119"/>
                  </a:lnTo>
                  <a:lnTo>
                    <a:pt x="2373" y="2119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90"/>
            <p:cNvSpPr/>
            <p:nvPr/>
          </p:nvSpPr>
          <p:spPr>
            <a:xfrm>
              <a:off x="1297936" y="4200428"/>
              <a:ext cx="93180" cy="62714"/>
            </a:xfrm>
            <a:custGeom>
              <a:avLst/>
              <a:gdLst/>
              <a:ahLst/>
              <a:cxnLst/>
              <a:rect l="l" t="t" r="r" b="b"/>
              <a:pathLst>
                <a:path w="2826" h="1902" extrusionOk="0">
                  <a:moveTo>
                    <a:pt x="779" y="0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90"/>
            <p:cNvSpPr/>
            <p:nvPr/>
          </p:nvSpPr>
          <p:spPr>
            <a:xfrm>
              <a:off x="1292561" y="4196834"/>
              <a:ext cx="103929" cy="69902"/>
            </a:xfrm>
            <a:custGeom>
              <a:avLst/>
              <a:gdLst/>
              <a:ahLst/>
              <a:cxnLst/>
              <a:rect l="l" t="t" r="r" b="b"/>
              <a:pathLst>
                <a:path w="3152" h="2120" extrusionOk="0">
                  <a:moveTo>
                    <a:pt x="2825" y="236"/>
                  </a:moveTo>
                  <a:lnTo>
                    <a:pt x="2191" y="1902"/>
                  </a:lnTo>
                  <a:lnTo>
                    <a:pt x="326" y="1902"/>
                  </a:lnTo>
                  <a:lnTo>
                    <a:pt x="1014" y="236"/>
                  </a:lnTo>
                  <a:close/>
                  <a:moveTo>
                    <a:pt x="869" y="1"/>
                  </a:moveTo>
                  <a:lnTo>
                    <a:pt x="0" y="2119"/>
                  </a:lnTo>
                  <a:lnTo>
                    <a:pt x="2354" y="2119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90"/>
            <p:cNvSpPr/>
            <p:nvPr/>
          </p:nvSpPr>
          <p:spPr>
            <a:xfrm>
              <a:off x="1381522" y="4200428"/>
              <a:ext cx="91400" cy="62714"/>
            </a:xfrm>
            <a:custGeom>
              <a:avLst/>
              <a:gdLst/>
              <a:ahLst/>
              <a:cxnLst/>
              <a:rect l="l" t="t" r="r" b="b"/>
              <a:pathLst>
                <a:path w="2772" h="1902" extrusionOk="0">
                  <a:moveTo>
                    <a:pt x="707" y="0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90"/>
            <p:cNvSpPr/>
            <p:nvPr/>
          </p:nvSpPr>
          <p:spPr>
            <a:xfrm>
              <a:off x="1376148" y="4196834"/>
              <a:ext cx="101555" cy="69902"/>
            </a:xfrm>
            <a:custGeom>
              <a:avLst/>
              <a:gdLst/>
              <a:ahLst/>
              <a:cxnLst/>
              <a:rect l="l" t="t" r="r" b="b"/>
              <a:pathLst>
                <a:path w="3080" h="2120" extrusionOk="0">
                  <a:moveTo>
                    <a:pt x="2771" y="236"/>
                  </a:moveTo>
                  <a:lnTo>
                    <a:pt x="2210" y="1902"/>
                  </a:lnTo>
                  <a:lnTo>
                    <a:pt x="345" y="1902"/>
                  </a:lnTo>
                  <a:lnTo>
                    <a:pt x="960" y="236"/>
                  </a:lnTo>
                  <a:close/>
                  <a:moveTo>
                    <a:pt x="797" y="1"/>
                  </a:moveTo>
                  <a:lnTo>
                    <a:pt x="0" y="2119"/>
                  </a:lnTo>
                  <a:lnTo>
                    <a:pt x="2373" y="2119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90"/>
            <p:cNvSpPr/>
            <p:nvPr/>
          </p:nvSpPr>
          <p:spPr>
            <a:xfrm>
              <a:off x="1465702" y="4200428"/>
              <a:ext cx="88432" cy="62714"/>
            </a:xfrm>
            <a:custGeom>
              <a:avLst/>
              <a:gdLst/>
              <a:ahLst/>
              <a:cxnLst/>
              <a:rect l="l" t="t" r="r" b="b"/>
              <a:pathLst>
                <a:path w="2682" h="1902" extrusionOk="0">
                  <a:moveTo>
                    <a:pt x="617" y="0"/>
                  </a:moveTo>
                  <a:lnTo>
                    <a:pt x="1" y="1902"/>
                  </a:lnTo>
                  <a:lnTo>
                    <a:pt x="2102" y="1902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90"/>
            <p:cNvSpPr/>
            <p:nvPr/>
          </p:nvSpPr>
          <p:spPr>
            <a:xfrm>
              <a:off x="1460327" y="4196834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2699" y="236"/>
                  </a:moveTo>
                  <a:lnTo>
                    <a:pt x="2192" y="1902"/>
                  </a:lnTo>
                  <a:lnTo>
                    <a:pt x="327" y="1902"/>
                  </a:lnTo>
                  <a:lnTo>
                    <a:pt x="888" y="236"/>
                  </a:lnTo>
                  <a:close/>
                  <a:moveTo>
                    <a:pt x="707" y="1"/>
                  </a:moveTo>
                  <a:lnTo>
                    <a:pt x="1" y="2119"/>
                  </a:lnTo>
                  <a:lnTo>
                    <a:pt x="2355" y="2119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90"/>
            <p:cNvSpPr/>
            <p:nvPr/>
          </p:nvSpPr>
          <p:spPr>
            <a:xfrm>
              <a:off x="1549321" y="4200428"/>
              <a:ext cx="85992" cy="62714"/>
            </a:xfrm>
            <a:custGeom>
              <a:avLst/>
              <a:gdLst/>
              <a:ahLst/>
              <a:cxnLst/>
              <a:rect l="l" t="t" r="r" b="b"/>
              <a:pathLst>
                <a:path w="2608" h="1902" extrusionOk="0">
                  <a:moveTo>
                    <a:pt x="543" y="0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90"/>
            <p:cNvSpPr/>
            <p:nvPr/>
          </p:nvSpPr>
          <p:spPr>
            <a:xfrm>
              <a:off x="1543946" y="4196834"/>
              <a:ext cx="95554" cy="69902"/>
            </a:xfrm>
            <a:custGeom>
              <a:avLst/>
              <a:gdLst/>
              <a:ahLst/>
              <a:cxnLst/>
              <a:rect l="l" t="t" r="r" b="b"/>
              <a:pathLst>
                <a:path w="2898" h="2120" extrusionOk="0">
                  <a:moveTo>
                    <a:pt x="2626" y="236"/>
                  </a:moveTo>
                  <a:lnTo>
                    <a:pt x="2191" y="1902"/>
                  </a:lnTo>
                  <a:lnTo>
                    <a:pt x="308" y="1902"/>
                  </a:lnTo>
                  <a:lnTo>
                    <a:pt x="797" y="236"/>
                  </a:lnTo>
                  <a:close/>
                  <a:moveTo>
                    <a:pt x="616" y="1"/>
                  </a:moveTo>
                  <a:lnTo>
                    <a:pt x="0" y="2119"/>
                  </a:lnTo>
                  <a:lnTo>
                    <a:pt x="2354" y="2119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90"/>
            <p:cNvSpPr/>
            <p:nvPr/>
          </p:nvSpPr>
          <p:spPr>
            <a:xfrm>
              <a:off x="1632907" y="4200428"/>
              <a:ext cx="83618" cy="62714"/>
            </a:xfrm>
            <a:custGeom>
              <a:avLst/>
              <a:gdLst/>
              <a:ahLst/>
              <a:cxnLst/>
              <a:rect l="l" t="t" r="r" b="b"/>
              <a:pathLst>
                <a:path w="2536" h="1902" extrusionOk="0">
                  <a:moveTo>
                    <a:pt x="471" y="0"/>
                  </a:moveTo>
                  <a:lnTo>
                    <a:pt x="1" y="1902"/>
                  </a:lnTo>
                  <a:lnTo>
                    <a:pt x="2119" y="19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90"/>
            <p:cNvSpPr/>
            <p:nvPr/>
          </p:nvSpPr>
          <p:spPr>
            <a:xfrm>
              <a:off x="1628126" y="4196834"/>
              <a:ext cx="93180" cy="69902"/>
            </a:xfrm>
            <a:custGeom>
              <a:avLst/>
              <a:gdLst/>
              <a:ahLst/>
              <a:cxnLst/>
              <a:rect l="l" t="t" r="r" b="b"/>
              <a:pathLst>
                <a:path w="2826" h="2120" extrusionOk="0">
                  <a:moveTo>
                    <a:pt x="2536" y="236"/>
                  </a:moveTo>
                  <a:lnTo>
                    <a:pt x="2174" y="1902"/>
                  </a:lnTo>
                  <a:lnTo>
                    <a:pt x="290" y="1902"/>
                  </a:lnTo>
                  <a:lnTo>
                    <a:pt x="707" y="236"/>
                  </a:lnTo>
                  <a:close/>
                  <a:moveTo>
                    <a:pt x="544" y="1"/>
                  </a:moveTo>
                  <a:lnTo>
                    <a:pt x="1" y="2119"/>
                  </a:lnTo>
                  <a:lnTo>
                    <a:pt x="2355" y="2119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90"/>
            <p:cNvSpPr/>
            <p:nvPr/>
          </p:nvSpPr>
          <p:spPr>
            <a:xfrm>
              <a:off x="1720087" y="4200428"/>
              <a:ext cx="1067089" cy="62714"/>
            </a:xfrm>
            <a:custGeom>
              <a:avLst/>
              <a:gdLst/>
              <a:ahLst/>
              <a:cxnLst/>
              <a:rect l="l" t="t" r="r" b="b"/>
              <a:pathLst>
                <a:path w="32363" h="1902" extrusionOk="0">
                  <a:moveTo>
                    <a:pt x="399" y="0"/>
                  </a:moveTo>
                  <a:lnTo>
                    <a:pt x="1" y="1902"/>
                  </a:lnTo>
                  <a:lnTo>
                    <a:pt x="32362" y="1902"/>
                  </a:lnTo>
                  <a:lnTo>
                    <a:pt x="3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90"/>
            <p:cNvSpPr/>
            <p:nvPr/>
          </p:nvSpPr>
          <p:spPr>
            <a:xfrm>
              <a:off x="1715900" y="4196834"/>
              <a:ext cx="1076058" cy="69902"/>
            </a:xfrm>
            <a:custGeom>
              <a:avLst/>
              <a:gdLst/>
              <a:ahLst/>
              <a:cxnLst/>
              <a:rect l="l" t="t" r="r" b="b"/>
              <a:pathLst>
                <a:path w="32635" h="2120" extrusionOk="0">
                  <a:moveTo>
                    <a:pt x="31873" y="236"/>
                  </a:moveTo>
                  <a:lnTo>
                    <a:pt x="32344" y="1902"/>
                  </a:lnTo>
                  <a:lnTo>
                    <a:pt x="272" y="1902"/>
                  </a:lnTo>
                  <a:lnTo>
                    <a:pt x="635" y="236"/>
                  </a:lnTo>
                  <a:close/>
                  <a:moveTo>
                    <a:pt x="453" y="1"/>
                  </a:moveTo>
                  <a:lnTo>
                    <a:pt x="1" y="2119"/>
                  </a:lnTo>
                  <a:lnTo>
                    <a:pt x="32634" y="2119"/>
                  </a:lnTo>
                  <a:lnTo>
                    <a:pt x="32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90"/>
            <p:cNvSpPr/>
            <p:nvPr/>
          </p:nvSpPr>
          <p:spPr>
            <a:xfrm>
              <a:off x="2786560" y="4200428"/>
              <a:ext cx="87806" cy="62714"/>
            </a:xfrm>
            <a:custGeom>
              <a:avLst/>
              <a:gdLst/>
              <a:ahLst/>
              <a:cxnLst/>
              <a:rect l="l" t="t" r="r" b="b"/>
              <a:pathLst>
                <a:path w="2663" h="1902" extrusionOk="0">
                  <a:moveTo>
                    <a:pt x="0" y="0"/>
                  </a:moveTo>
                  <a:lnTo>
                    <a:pt x="543" y="1902"/>
                  </a:lnTo>
                  <a:lnTo>
                    <a:pt x="2662" y="1902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90"/>
            <p:cNvSpPr/>
            <p:nvPr/>
          </p:nvSpPr>
          <p:spPr>
            <a:xfrm>
              <a:off x="2781186" y="4196834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2119" y="236"/>
                  </a:moveTo>
                  <a:lnTo>
                    <a:pt x="2662" y="1902"/>
                  </a:lnTo>
                  <a:lnTo>
                    <a:pt x="797" y="1902"/>
                  </a:lnTo>
                  <a:lnTo>
                    <a:pt x="308" y="236"/>
                  </a:lnTo>
                  <a:close/>
                  <a:moveTo>
                    <a:pt x="0" y="1"/>
                  </a:moveTo>
                  <a:lnTo>
                    <a:pt x="634" y="2119"/>
                  </a:lnTo>
                  <a:lnTo>
                    <a:pt x="2988" y="2119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90"/>
            <p:cNvSpPr/>
            <p:nvPr/>
          </p:nvSpPr>
          <p:spPr>
            <a:xfrm>
              <a:off x="2867772" y="4200428"/>
              <a:ext cx="90180" cy="62714"/>
            </a:xfrm>
            <a:custGeom>
              <a:avLst/>
              <a:gdLst/>
              <a:ahLst/>
              <a:cxnLst/>
              <a:rect l="l" t="t" r="r" b="b"/>
              <a:pathLst>
                <a:path w="2735" h="1902" extrusionOk="0">
                  <a:moveTo>
                    <a:pt x="0" y="0"/>
                  </a:moveTo>
                  <a:lnTo>
                    <a:pt x="616" y="1902"/>
                  </a:lnTo>
                  <a:lnTo>
                    <a:pt x="2735" y="1902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90"/>
            <p:cNvSpPr/>
            <p:nvPr/>
          </p:nvSpPr>
          <p:spPr>
            <a:xfrm>
              <a:off x="2862398" y="4196834"/>
              <a:ext cx="100929" cy="69902"/>
            </a:xfrm>
            <a:custGeom>
              <a:avLst/>
              <a:gdLst/>
              <a:ahLst/>
              <a:cxnLst/>
              <a:rect l="l" t="t" r="r" b="b"/>
              <a:pathLst>
                <a:path w="3061" h="2120" extrusionOk="0">
                  <a:moveTo>
                    <a:pt x="2137" y="236"/>
                  </a:moveTo>
                  <a:lnTo>
                    <a:pt x="2735" y="1902"/>
                  </a:lnTo>
                  <a:lnTo>
                    <a:pt x="869" y="1902"/>
                  </a:lnTo>
                  <a:lnTo>
                    <a:pt x="326" y="236"/>
                  </a:lnTo>
                  <a:close/>
                  <a:moveTo>
                    <a:pt x="0" y="1"/>
                  </a:moveTo>
                  <a:lnTo>
                    <a:pt x="706" y="2119"/>
                  </a:lnTo>
                  <a:lnTo>
                    <a:pt x="3061" y="2119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90"/>
            <p:cNvSpPr/>
            <p:nvPr/>
          </p:nvSpPr>
          <p:spPr>
            <a:xfrm>
              <a:off x="2948951" y="4200428"/>
              <a:ext cx="92587" cy="62714"/>
            </a:xfrm>
            <a:custGeom>
              <a:avLst/>
              <a:gdLst/>
              <a:ahLst/>
              <a:cxnLst/>
              <a:rect l="l" t="t" r="r" b="b"/>
              <a:pathLst>
                <a:path w="2808" h="1902" extrusionOk="0">
                  <a:moveTo>
                    <a:pt x="1" y="0"/>
                  </a:moveTo>
                  <a:lnTo>
                    <a:pt x="707" y="1902"/>
                  </a:lnTo>
                  <a:lnTo>
                    <a:pt x="2808" y="1902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90"/>
            <p:cNvSpPr/>
            <p:nvPr/>
          </p:nvSpPr>
          <p:spPr>
            <a:xfrm>
              <a:off x="2943577" y="4196834"/>
              <a:ext cx="103929" cy="69902"/>
            </a:xfrm>
            <a:custGeom>
              <a:avLst/>
              <a:gdLst/>
              <a:ahLst/>
              <a:cxnLst/>
              <a:rect l="l" t="t" r="r" b="b"/>
              <a:pathLst>
                <a:path w="3152" h="2120" extrusionOk="0">
                  <a:moveTo>
                    <a:pt x="2138" y="236"/>
                  </a:moveTo>
                  <a:lnTo>
                    <a:pt x="2808" y="1902"/>
                  </a:lnTo>
                  <a:lnTo>
                    <a:pt x="943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798" y="2119"/>
                  </a:lnTo>
                  <a:lnTo>
                    <a:pt x="3152" y="2119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90"/>
            <p:cNvSpPr/>
            <p:nvPr/>
          </p:nvSpPr>
          <p:spPr>
            <a:xfrm>
              <a:off x="3030164" y="4200428"/>
              <a:ext cx="95587" cy="62714"/>
            </a:xfrm>
            <a:custGeom>
              <a:avLst/>
              <a:gdLst/>
              <a:ahLst/>
              <a:cxnLst/>
              <a:rect l="l" t="t" r="r" b="b"/>
              <a:pathLst>
                <a:path w="2899" h="1902" extrusionOk="0">
                  <a:moveTo>
                    <a:pt x="1" y="0"/>
                  </a:moveTo>
                  <a:lnTo>
                    <a:pt x="780" y="1902"/>
                  </a:lnTo>
                  <a:lnTo>
                    <a:pt x="2898" y="1902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90"/>
            <p:cNvSpPr/>
            <p:nvPr/>
          </p:nvSpPr>
          <p:spPr>
            <a:xfrm>
              <a:off x="3024789" y="4196834"/>
              <a:ext cx="106336" cy="69902"/>
            </a:xfrm>
            <a:custGeom>
              <a:avLst/>
              <a:gdLst/>
              <a:ahLst/>
              <a:cxnLst/>
              <a:rect l="l" t="t" r="r" b="b"/>
              <a:pathLst>
                <a:path w="3225" h="2120" extrusionOk="0">
                  <a:moveTo>
                    <a:pt x="2138" y="236"/>
                  </a:moveTo>
                  <a:lnTo>
                    <a:pt x="2880" y="1902"/>
                  </a:lnTo>
                  <a:lnTo>
                    <a:pt x="1015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870" y="2119"/>
                  </a:lnTo>
                  <a:lnTo>
                    <a:pt x="3224" y="2119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90"/>
            <p:cNvSpPr/>
            <p:nvPr/>
          </p:nvSpPr>
          <p:spPr>
            <a:xfrm>
              <a:off x="3111376" y="4200428"/>
              <a:ext cx="97961" cy="62714"/>
            </a:xfrm>
            <a:custGeom>
              <a:avLst/>
              <a:gdLst/>
              <a:ahLst/>
              <a:cxnLst/>
              <a:rect l="l" t="t" r="r" b="b"/>
              <a:pathLst>
                <a:path w="2971" h="1902" extrusionOk="0">
                  <a:moveTo>
                    <a:pt x="1" y="0"/>
                  </a:moveTo>
                  <a:lnTo>
                    <a:pt x="852" y="1902"/>
                  </a:lnTo>
                  <a:lnTo>
                    <a:pt x="2971" y="1902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90"/>
            <p:cNvSpPr/>
            <p:nvPr/>
          </p:nvSpPr>
          <p:spPr>
            <a:xfrm>
              <a:off x="3105408" y="4196834"/>
              <a:ext cx="109897" cy="69902"/>
            </a:xfrm>
            <a:custGeom>
              <a:avLst/>
              <a:gdLst/>
              <a:ahLst/>
              <a:cxnLst/>
              <a:rect l="l" t="t" r="r" b="b"/>
              <a:pathLst>
                <a:path w="3333" h="2120" extrusionOk="0">
                  <a:moveTo>
                    <a:pt x="2174" y="236"/>
                  </a:moveTo>
                  <a:lnTo>
                    <a:pt x="2971" y="1902"/>
                  </a:lnTo>
                  <a:lnTo>
                    <a:pt x="1105" y="1902"/>
                  </a:lnTo>
                  <a:lnTo>
                    <a:pt x="363" y="236"/>
                  </a:lnTo>
                  <a:close/>
                  <a:moveTo>
                    <a:pt x="1" y="1"/>
                  </a:moveTo>
                  <a:lnTo>
                    <a:pt x="960" y="2119"/>
                  </a:lnTo>
                  <a:lnTo>
                    <a:pt x="3333" y="2119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90"/>
            <p:cNvSpPr/>
            <p:nvPr/>
          </p:nvSpPr>
          <p:spPr>
            <a:xfrm>
              <a:off x="3192588" y="4200428"/>
              <a:ext cx="100335" cy="62714"/>
            </a:xfrm>
            <a:custGeom>
              <a:avLst/>
              <a:gdLst/>
              <a:ahLst/>
              <a:cxnLst/>
              <a:rect l="l" t="t" r="r" b="b"/>
              <a:pathLst>
                <a:path w="3043" h="1902" extrusionOk="0">
                  <a:moveTo>
                    <a:pt x="1" y="0"/>
                  </a:moveTo>
                  <a:lnTo>
                    <a:pt x="924" y="1902"/>
                  </a:lnTo>
                  <a:lnTo>
                    <a:pt x="3043" y="190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90"/>
            <p:cNvSpPr/>
            <p:nvPr/>
          </p:nvSpPr>
          <p:spPr>
            <a:xfrm>
              <a:off x="3186620" y="4196834"/>
              <a:ext cx="112304" cy="69902"/>
            </a:xfrm>
            <a:custGeom>
              <a:avLst/>
              <a:gdLst/>
              <a:ahLst/>
              <a:cxnLst/>
              <a:rect l="l" t="t" r="r" b="b"/>
              <a:pathLst>
                <a:path w="3406" h="2120" extrusionOk="0">
                  <a:moveTo>
                    <a:pt x="2174" y="236"/>
                  </a:moveTo>
                  <a:lnTo>
                    <a:pt x="3043" y="1902"/>
                  </a:lnTo>
                  <a:lnTo>
                    <a:pt x="1178" y="1902"/>
                  </a:lnTo>
                  <a:lnTo>
                    <a:pt x="363" y="236"/>
                  </a:lnTo>
                  <a:close/>
                  <a:moveTo>
                    <a:pt x="0" y="1"/>
                  </a:moveTo>
                  <a:lnTo>
                    <a:pt x="1033" y="2119"/>
                  </a:lnTo>
                  <a:lnTo>
                    <a:pt x="3405" y="2119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90"/>
            <p:cNvSpPr/>
            <p:nvPr/>
          </p:nvSpPr>
          <p:spPr>
            <a:xfrm>
              <a:off x="1443610" y="4033817"/>
              <a:ext cx="85432" cy="62747"/>
            </a:xfrm>
            <a:custGeom>
              <a:avLst/>
              <a:gdLst/>
              <a:ahLst/>
              <a:cxnLst/>
              <a:rect l="l" t="t" r="r" b="b"/>
              <a:pathLst>
                <a:path w="2591" h="1903" extrusionOk="0">
                  <a:moveTo>
                    <a:pt x="689" y="1"/>
                  </a:moveTo>
                  <a:lnTo>
                    <a:pt x="1" y="1902"/>
                  </a:lnTo>
                  <a:lnTo>
                    <a:pt x="1939" y="1902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90"/>
            <p:cNvSpPr/>
            <p:nvPr/>
          </p:nvSpPr>
          <p:spPr>
            <a:xfrm>
              <a:off x="1438235" y="4030256"/>
              <a:ext cx="95587" cy="69869"/>
            </a:xfrm>
            <a:custGeom>
              <a:avLst/>
              <a:gdLst/>
              <a:ahLst/>
              <a:cxnLst/>
              <a:rect l="l" t="t" r="r" b="b"/>
              <a:pathLst>
                <a:path w="2899" h="2119" extrusionOk="0">
                  <a:moveTo>
                    <a:pt x="2590" y="217"/>
                  </a:moveTo>
                  <a:lnTo>
                    <a:pt x="2029" y="1902"/>
                  </a:lnTo>
                  <a:lnTo>
                    <a:pt x="327" y="1902"/>
                  </a:lnTo>
                  <a:lnTo>
                    <a:pt x="943" y="217"/>
                  </a:lnTo>
                  <a:close/>
                  <a:moveTo>
                    <a:pt x="780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90"/>
            <p:cNvSpPr/>
            <p:nvPr/>
          </p:nvSpPr>
          <p:spPr>
            <a:xfrm>
              <a:off x="1520634" y="4033817"/>
              <a:ext cx="83058" cy="62747"/>
            </a:xfrm>
            <a:custGeom>
              <a:avLst/>
              <a:gdLst/>
              <a:ahLst/>
              <a:cxnLst/>
              <a:rect l="l" t="t" r="r" b="b"/>
              <a:pathLst>
                <a:path w="2519" h="1903" extrusionOk="0">
                  <a:moveTo>
                    <a:pt x="635" y="1"/>
                  </a:moveTo>
                  <a:lnTo>
                    <a:pt x="1" y="1902"/>
                  </a:lnTo>
                  <a:lnTo>
                    <a:pt x="1957" y="19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90"/>
            <p:cNvSpPr/>
            <p:nvPr/>
          </p:nvSpPr>
          <p:spPr>
            <a:xfrm>
              <a:off x="1515260" y="4030256"/>
              <a:ext cx="93213" cy="69869"/>
            </a:xfrm>
            <a:custGeom>
              <a:avLst/>
              <a:gdLst/>
              <a:ahLst/>
              <a:cxnLst/>
              <a:rect l="l" t="t" r="r" b="b"/>
              <a:pathLst>
                <a:path w="2827" h="2119" extrusionOk="0">
                  <a:moveTo>
                    <a:pt x="2536" y="217"/>
                  </a:moveTo>
                  <a:lnTo>
                    <a:pt x="2029" y="1902"/>
                  </a:lnTo>
                  <a:lnTo>
                    <a:pt x="327" y="1902"/>
                  </a:lnTo>
                  <a:lnTo>
                    <a:pt x="870" y="217"/>
                  </a:lnTo>
                  <a:close/>
                  <a:moveTo>
                    <a:pt x="707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90"/>
            <p:cNvSpPr/>
            <p:nvPr/>
          </p:nvSpPr>
          <p:spPr>
            <a:xfrm>
              <a:off x="1597692" y="4033817"/>
              <a:ext cx="80618" cy="62747"/>
            </a:xfrm>
            <a:custGeom>
              <a:avLst/>
              <a:gdLst/>
              <a:ahLst/>
              <a:cxnLst/>
              <a:rect l="l" t="t" r="r" b="b"/>
              <a:pathLst>
                <a:path w="2445" h="1903" extrusionOk="0">
                  <a:moveTo>
                    <a:pt x="561" y="1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90"/>
            <p:cNvSpPr/>
            <p:nvPr/>
          </p:nvSpPr>
          <p:spPr>
            <a:xfrm>
              <a:off x="1592911" y="4030256"/>
              <a:ext cx="90180" cy="69869"/>
            </a:xfrm>
            <a:custGeom>
              <a:avLst/>
              <a:gdLst/>
              <a:ahLst/>
              <a:cxnLst/>
              <a:rect l="l" t="t" r="r" b="b"/>
              <a:pathLst>
                <a:path w="2735" h="2119" extrusionOk="0">
                  <a:moveTo>
                    <a:pt x="2445" y="217"/>
                  </a:moveTo>
                  <a:lnTo>
                    <a:pt x="2010" y="1902"/>
                  </a:lnTo>
                  <a:lnTo>
                    <a:pt x="308" y="1902"/>
                  </a:lnTo>
                  <a:lnTo>
                    <a:pt x="779" y="217"/>
                  </a:lnTo>
                  <a:close/>
                  <a:moveTo>
                    <a:pt x="616" y="0"/>
                  </a:moveTo>
                  <a:lnTo>
                    <a:pt x="0" y="2119"/>
                  </a:lnTo>
                  <a:lnTo>
                    <a:pt x="2191" y="2119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90"/>
            <p:cNvSpPr/>
            <p:nvPr/>
          </p:nvSpPr>
          <p:spPr>
            <a:xfrm>
              <a:off x="1675310" y="4033817"/>
              <a:ext cx="77650" cy="62747"/>
            </a:xfrm>
            <a:custGeom>
              <a:avLst/>
              <a:gdLst/>
              <a:ahLst/>
              <a:cxnLst/>
              <a:rect l="l" t="t" r="r" b="b"/>
              <a:pathLst>
                <a:path w="2355" h="1903" extrusionOk="0">
                  <a:moveTo>
                    <a:pt x="471" y="1"/>
                  </a:moveTo>
                  <a:lnTo>
                    <a:pt x="0" y="1902"/>
                  </a:lnTo>
                  <a:lnTo>
                    <a:pt x="1938" y="1902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90"/>
            <p:cNvSpPr/>
            <p:nvPr/>
          </p:nvSpPr>
          <p:spPr>
            <a:xfrm>
              <a:off x="1670529" y="4030256"/>
              <a:ext cx="87212" cy="69869"/>
            </a:xfrm>
            <a:custGeom>
              <a:avLst/>
              <a:gdLst/>
              <a:ahLst/>
              <a:cxnLst/>
              <a:rect l="l" t="t" r="r" b="b"/>
              <a:pathLst>
                <a:path w="2645" h="2119" extrusionOk="0">
                  <a:moveTo>
                    <a:pt x="2373" y="217"/>
                  </a:moveTo>
                  <a:lnTo>
                    <a:pt x="1992" y="1902"/>
                  </a:lnTo>
                  <a:lnTo>
                    <a:pt x="290" y="1902"/>
                  </a:lnTo>
                  <a:lnTo>
                    <a:pt x="707" y="217"/>
                  </a:lnTo>
                  <a:close/>
                  <a:moveTo>
                    <a:pt x="526" y="0"/>
                  </a:moveTo>
                  <a:lnTo>
                    <a:pt x="0" y="2119"/>
                  </a:lnTo>
                  <a:lnTo>
                    <a:pt x="2174" y="211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90"/>
            <p:cNvSpPr/>
            <p:nvPr/>
          </p:nvSpPr>
          <p:spPr>
            <a:xfrm>
              <a:off x="1752335" y="4033817"/>
              <a:ext cx="75870" cy="62747"/>
            </a:xfrm>
            <a:custGeom>
              <a:avLst/>
              <a:gdLst/>
              <a:ahLst/>
              <a:cxnLst/>
              <a:rect l="l" t="t" r="r" b="b"/>
              <a:pathLst>
                <a:path w="2301" h="1903" extrusionOk="0">
                  <a:moveTo>
                    <a:pt x="399" y="1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90"/>
            <p:cNvSpPr/>
            <p:nvPr/>
          </p:nvSpPr>
          <p:spPr>
            <a:xfrm>
              <a:off x="1747553" y="4030256"/>
              <a:ext cx="84838" cy="69869"/>
            </a:xfrm>
            <a:custGeom>
              <a:avLst/>
              <a:gdLst/>
              <a:ahLst/>
              <a:cxnLst/>
              <a:rect l="l" t="t" r="r" b="b"/>
              <a:pathLst>
                <a:path w="2573" h="2119" extrusionOk="0">
                  <a:moveTo>
                    <a:pt x="2300" y="217"/>
                  </a:moveTo>
                  <a:lnTo>
                    <a:pt x="1993" y="1902"/>
                  </a:lnTo>
                  <a:lnTo>
                    <a:pt x="290" y="1902"/>
                  </a:lnTo>
                  <a:lnTo>
                    <a:pt x="634" y="217"/>
                  </a:lnTo>
                  <a:close/>
                  <a:moveTo>
                    <a:pt x="453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90"/>
            <p:cNvSpPr/>
            <p:nvPr/>
          </p:nvSpPr>
          <p:spPr>
            <a:xfrm>
              <a:off x="1829359" y="4033817"/>
              <a:ext cx="73496" cy="62747"/>
            </a:xfrm>
            <a:custGeom>
              <a:avLst/>
              <a:gdLst/>
              <a:ahLst/>
              <a:cxnLst/>
              <a:rect l="l" t="t" r="r" b="b"/>
              <a:pathLst>
                <a:path w="2229" h="1903" extrusionOk="0">
                  <a:moveTo>
                    <a:pt x="327" y="1"/>
                  </a:moveTo>
                  <a:lnTo>
                    <a:pt x="1" y="1902"/>
                  </a:lnTo>
                  <a:lnTo>
                    <a:pt x="1956" y="1902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90"/>
            <p:cNvSpPr/>
            <p:nvPr/>
          </p:nvSpPr>
          <p:spPr>
            <a:xfrm>
              <a:off x="1825172" y="4030256"/>
              <a:ext cx="81838" cy="69869"/>
            </a:xfrm>
            <a:custGeom>
              <a:avLst/>
              <a:gdLst/>
              <a:ahLst/>
              <a:cxnLst/>
              <a:rect l="l" t="t" r="r" b="b"/>
              <a:pathLst>
                <a:path w="2482" h="2119" extrusionOk="0">
                  <a:moveTo>
                    <a:pt x="2210" y="217"/>
                  </a:moveTo>
                  <a:lnTo>
                    <a:pt x="1975" y="1902"/>
                  </a:lnTo>
                  <a:lnTo>
                    <a:pt x="254" y="1902"/>
                  </a:lnTo>
                  <a:lnTo>
                    <a:pt x="562" y="217"/>
                  </a:lnTo>
                  <a:close/>
                  <a:moveTo>
                    <a:pt x="363" y="0"/>
                  </a:moveTo>
                  <a:lnTo>
                    <a:pt x="1" y="2119"/>
                  </a:lnTo>
                  <a:lnTo>
                    <a:pt x="2174" y="2119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90"/>
            <p:cNvSpPr/>
            <p:nvPr/>
          </p:nvSpPr>
          <p:spPr>
            <a:xfrm>
              <a:off x="1906384" y="4033817"/>
              <a:ext cx="71089" cy="62747"/>
            </a:xfrm>
            <a:custGeom>
              <a:avLst/>
              <a:gdLst/>
              <a:ahLst/>
              <a:cxnLst/>
              <a:rect l="l" t="t" r="r" b="b"/>
              <a:pathLst>
                <a:path w="2156" h="1903" extrusionOk="0">
                  <a:moveTo>
                    <a:pt x="272" y="1"/>
                  </a:moveTo>
                  <a:lnTo>
                    <a:pt x="1" y="1902"/>
                  </a:lnTo>
                  <a:lnTo>
                    <a:pt x="1957" y="1902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90"/>
            <p:cNvSpPr/>
            <p:nvPr/>
          </p:nvSpPr>
          <p:spPr>
            <a:xfrm>
              <a:off x="1902196" y="4030256"/>
              <a:ext cx="79464" cy="69869"/>
            </a:xfrm>
            <a:custGeom>
              <a:avLst/>
              <a:gdLst/>
              <a:ahLst/>
              <a:cxnLst/>
              <a:rect l="l" t="t" r="r" b="b"/>
              <a:pathLst>
                <a:path w="2410" h="2119" extrusionOk="0">
                  <a:moveTo>
                    <a:pt x="2156" y="217"/>
                  </a:moveTo>
                  <a:lnTo>
                    <a:pt x="1993" y="1902"/>
                  </a:lnTo>
                  <a:lnTo>
                    <a:pt x="273" y="1902"/>
                  </a:lnTo>
                  <a:lnTo>
                    <a:pt x="490" y="217"/>
                  </a:lnTo>
                  <a:close/>
                  <a:moveTo>
                    <a:pt x="291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90"/>
            <p:cNvSpPr/>
            <p:nvPr/>
          </p:nvSpPr>
          <p:spPr>
            <a:xfrm>
              <a:off x="1984002" y="4033817"/>
              <a:ext cx="68121" cy="62747"/>
            </a:xfrm>
            <a:custGeom>
              <a:avLst/>
              <a:gdLst/>
              <a:ahLst/>
              <a:cxnLst/>
              <a:rect l="l" t="t" r="r" b="b"/>
              <a:pathLst>
                <a:path w="2066" h="1903" extrusionOk="0">
                  <a:moveTo>
                    <a:pt x="182" y="1"/>
                  </a:moveTo>
                  <a:lnTo>
                    <a:pt x="1" y="1902"/>
                  </a:lnTo>
                  <a:lnTo>
                    <a:pt x="1939" y="1902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90"/>
            <p:cNvSpPr/>
            <p:nvPr/>
          </p:nvSpPr>
          <p:spPr>
            <a:xfrm>
              <a:off x="1979847" y="4030256"/>
              <a:ext cx="76463" cy="69869"/>
            </a:xfrm>
            <a:custGeom>
              <a:avLst/>
              <a:gdLst/>
              <a:ahLst/>
              <a:cxnLst/>
              <a:rect l="l" t="t" r="r" b="b"/>
              <a:pathLst>
                <a:path w="2319" h="2119" extrusionOk="0">
                  <a:moveTo>
                    <a:pt x="2065" y="217"/>
                  </a:moveTo>
                  <a:lnTo>
                    <a:pt x="1956" y="1902"/>
                  </a:lnTo>
                  <a:lnTo>
                    <a:pt x="236" y="1902"/>
                  </a:lnTo>
                  <a:lnTo>
                    <a:pt x="399" y="217"/>
                  </a:lnTo>
                  <a:close/>
                  <a:moveTo>
                    <a:pt x="199" y="0"/>
                  </a:moveTo>
                  <a:lnTo>
                    <a:pt x="0" y="2119"/>
                  </a:lnTo>
                  <a:lnTo>
                    <a:pt x="2173" y="2119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90"/>
            <p:cNvSpPr/>
            <p:nvPr/>
          </p:nvSpPr>
          <p:spPr>
            <a:xfrm>
              <a:off x="2061059" y="4033817"/>
              <a:ext cx="65714" cy="62747"/>
            </a:xfrm>
            <a:custGeom>
              <a:avLst/>
              <a:gdLst/>
              <a:ahLst/>
              <a:cxnLst/>
              <a:rect l="l" t="t" r="r" b="b"/>
              <a:pathLst>
                <a:path w="1993" h="1903" extrusionOk="0">
                  <a:moveTo>
                    <a:pt x="109" y="1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90"/>
            <p:cNvSpPr/>
            <p:nvPr/>
          </p:nvSpPr>
          <p:spPr>
            <a:xfrm>
              <a:off x="2056872" y="4030256"/>
              <a:ext cx="74056" cy="69869"/>
            </a:xfrm>
            <a:custGeom>
              <a:avLst/>
              <a:gdLst/>
              <a:ahLst/>
              <a:cxnLst/>
              <a:rect l="l" t="t" r="r" b="b"/>
              <a:pathLst>
                <a:path w="2246" h="2119" extrusionOk="0">
                  <a:moveTo>
                    <a:pt x="2010" y="217"/>
                  </a:moveTo>
                  <a:lnTo>
                    <a:pt x="1974" y="1902"/>
                  </a:lnTo>
                  <a:lnTo>
                    <a:pt x="254" y="1902"/>
                  </a:lnTo>
                  <a:lnTo>
                    <a:pt x="344" y="217"/>
                  </a:lnTo>
                  <a:close/>
                  <a:moveTo>
                    <a:pt x="127" y="0"/>
                  </a:moveTo>
                  <a:lnTo>
                    <a:pt x="0" y="2119"/>
                  </a:lnTo>
                  <a:lnTo>
                    <a:pt x="2192" y="211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90"/>
            <p:cNvSpPr/>
            <p:nvPr/>
          </p:nvSpPr>
          <p:spPr>
            <a:xfrm>
              <a:off x="2138084" y="4033817"/>
              <a:ext cx="64494" cy="62747"/>
            </a:xfrm>
            <a:custGeom>
              <a:avLst/>
              <a:gdLst/>
              <a:ahLst/>
              <a:cxnLst/>
              <a:rect l="l" t="t" r="r" b="b"/>
              <a:pathLst>
                <a:path w="1956" h="1903" extrusionOk="0">
                  <a:moveTo>
                    <a:pt x="36" y="1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90"/>
            <p:cNvSpPr/>
            <p:nvPr/>
          </p:nvSpPr>
          <p:spPr>
            <a:xfrm>
              <a:off x="2134490" y="4030256"/>
              <a:ext cx="71682" cy="69869"/>
            </a:xfrm>
            <a:custGeom>
              <a:avLst/>
              <a:gdLst/>
              <a:ahLst/>
              <a:cxnLst/>
              <a:rect l="l" t="t" r="r" b="b"/>
              <a:pathLst>
                <a:path w="2174" h="2119" extrusionOk="0">
                  <a:moveTo>
                    <a:pt x="1938" y="217"/>
                  </a:moveTo>
                  <a:lnTo>
                    <a:pt x="1956" y="1902"/>
                  </a:lnTo>
                  <a:lnTo>
                    <a:pt x="236" y="1902"/>
                  </a:lnTo>
                  <a:lnTo>
                    <a:pt x="254" y="217"/>
                  </a:lnTo>
                  <a:close/>
                  <a:moveTo>
                    <a:pt x="37" y="0"/>
                  </a:moveTo>
                  <a:lnTo>
                    <a:pt x="1" y="2119"/>
                  </a:lnTo>
                  <a:lnTo>
                    <a:pt x="2174" y="2119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90"/>
            <p:cNvSpPr/>
            <p:nvPr/>
          </p:nvSpPr>
          <p:spPr>
            <a:xfrm>
              <a:off x="2214515" y="4033817"/>
              <a:ext cx="65121" cy="62747"/>
            </a:xfrm>
            <a:custGeom>
              <a:avLst/>
              <a:gdLst/>
              <a:ahLst/>
              <a:cxnLst/>
              <a:rect l="l" t="t" r="r" b="b"/>
              <a:pathLst>
                <a:path w="1975" h="1903" extrusionOk="0">
                  <a:moveTo>
                    <a:pt x="0" y="1"/>
                  </a:moveTo>
                  <a:lnTo>
                    <a:pt x="36" y="1902"/>
                  </a:lnTo>
                  <a:lnTo>
                    <a:pt x="1974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90"/>
            <p:cNvSpPr/>
            <p:nvPr/>
          </p:nvSpPr>
          <p:spPr>
            <a:xfrm>
              <a:off x="2210327" y="4030256"/>
              <a:ext cx="73463" cy="69869"/>
            </a:xfrm>
            <a:custGeom>
              <a:avLst/>
              <a:gdLst/>
              <a:ahLst/>
              <a:cxnLst/>
              <a:rect l="l" t="t" r="r" b="b"/>
              <a:pathLst>
                <a:path w="2228" h="2119" extrusionOk="0">
                  <a:moveTo>
                    <a:pt x="1902" y="217"/>
                  </a:moveTo>
                  <a:lnTo>
                    <a:pt x="1992" y="1902"/>
                  </a:lnTo>
                  <a:lnTo>
                    <a:pt x="272" y="1902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37" y="2119"/>
                  </a:lnTo>
                  <a:lnTo>
                    <a:pt x="2228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90"/>
            <p:cNvSpPr/>
            <p:nvPr/>
          </p:nvSpPr>
          <p:spPr>
            <a:xfrm>
              <a:off x="2289132" y="4033817"/>
              <a:ext cx="68121" cy="62747"/>
            </a:xfrm>
            <a:custGeom>
              <a:avLst/>
              <a:gdLst/>
              <a:ahLst/>
              <a:cxnLst/>
              <a:rect l="l" t="t" r="r" b="b"/>
              <a:pathLst>
                <a:path w="2066" h="1903" extrusionOk="0">
                  <a:moveTo>
                    <a:pt x="1" y="1"/>
                  </a:moveTo>
                  <a:lnTo>
                    <a:pt x="110" y="1902"/>
                  </a:lnTo>
                  <a:lnTo>
                    <a:pt x="2065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90"/>
            <p:cNvSpPr/>
            <p:nvPr/>
          </p:nvSpPr>
          <p:spPr>
            <a:xfrm>
              <a:off x="2284978" y="4030256"/>
              <a:ext cx="76463" cy="69869"/>
            </a:xfrm>
            <a:custGeom>
              <a:avLst/>
              <a:gdLst/>
              <a:ahLst/>
              <a:cxnLst/>
              <a:rect l="l" t="t" r="r" b="b"/>
              <a:pathLst>
                <a:path w="2319" h="2119" extrusionOk="0">
                  <a:moveTo>
                    <a:pt x="1902" y="217"/>
                  </a:moveTo>
                  <a:lnTo>
                    <a:pt x="2065" y="1902"/>
                  </a:lnTo>
                  <a:lnTo>
                    <a:pt x="344" y="1902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127" y="2119"/>
                  </a:lnTo>
                  <a:lnTo>
                    <a:pt x="2318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90"/>
            <p:cNvSpPr/>
            <p:nvPr/>
          </p:nvSpPr>
          <p:spPr>
            <a:xfrm>
              <a:off x="2363783" y="4033817"/>
              <a:ext cx="70495" cy="62747"/>
            </a:xfrm>
            <a:custGeom>
              <a:avLst/>
              <a:gdLst/>
              <a:ahLst/>
              <a:cxnLst/>
              <a:rect l="l" t="t" r="r" b="b"/>
              <a:pathLst>
                <a:path w="2138" h="1903" extrusionOk="0">
                  <a:moveTo>
                    <a:pt x="1" y="1"/>
                  </a:moveTo>
                  <a:lnTo>
                    <a:pt x="182" y="1902"/>
                  </a:lnTo>
                  <a:lnTo>
                    <a:pt x="2137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90"/>
            <p:cNvSpPr/>
            <p:nvPr/>
          </p:nvSpPr>
          <p:spPr>
            <a:xfrm>
              <a:off x="2359595" y="4030256"/>
              <a:ext cx="78870" cy="69869"/>
            </a:xfrm>
            <a:custGeom>
              <a:avLst/>
              <a:gdLst/>
              <a:ahLst/>
              <a:cxnLst/>
              <a:rect l="l" t="t" r="r" b="b"/>
              <a:pathLst>
                <a:path w="2392" h="2119" extrusionOk="0">
                  <a:moveTo>
                    <a:pt x="1902" y="217"/>
                  </a:moveTo>
                  <a:lnTo>
                    <a:pt x="2138" y="1902"/>
                  </a:lnTo>
                  <a:lnTo>
                    <a:pt x="417" y="1902"/>
                  </a:lnTo>
                  <a:lnTo>
                    <a:pt x="236" y="217"/>
                  </a:lnTo>
                  <a:close/>
                  <a:moveTo>
                    <a:pt x="1" y="0"/>
                  </a:moveTo>
                  <a:lnTo>
                    <a:pt x="200" y="2119"/>
                  </a:lnTo>
                  <a:lnTo>
                    <a:pt x="2391" y="2119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90"/>
            <p:cNvSpPr/>
            <p:nvPr/>
          </p:nvSpPr>
          <p:spPr>
            <a:xfrm>
              <a:off x="2438433" y="4033817"/>
              <a:ext cx="72869" cy="62747"/>
            </a:xfrm>
            <a:custGeom>
              <a:avLst/>
              <a:gdLst/>
              <a:ahLst/>
              <a:cxnLst/>
              <a:rect l="l" t="t" r="r" b="b"/>
              <a:pathLst>
                <a:path w="2210" h="1903" extrusionOk="0">
                  <a:moveTo>
                    <a:pt x="0" y="1"/>
                  </a:moveTo>
                  <a:lnTo>
                    <a:pt x="272" y="1902"/>
                  </a:lnTo>
                  <a:lnTo>
                    <a:pt x="2210" y="1902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90"/>
            <p:cNvSpPr/>
            <p:nvPr/>
          </p:nvSpPr>
          <p:spPr>
            <a:xfrm>
              <a:off x="2434246" y="4030256"/>
              <a:ext cx="81838" cy="69869"/>
            </a:xfrm>
            <a:custGeom>
              <a:avLst/>
              <a:gdLst/>
              <a:ahLst/>
              <a:cxnLst/>
              <a:rect l="l" t="t" r="r" b="b"/>
              <a:pathLst>
                <a:path w="2482" h="2119" extrusionOk="0">
                  <a:moveTo>
                    <a:pt x="1920" y="217"/>
                  </a:moveTo>
                  <a:lnTo>
                    <a:pt x="2210" y="1902"/>
                  </a:lnTo>
                  <a:lnTo>
                    <a:pt x="489" y="1902"/>
                  </a:lnTo>
                  <a:lnTo>
                    <a:pt x="254" y="217"/>
                  </a:lnTo>
                  <a:close/>
                  <a:moveTo>
                    <a:pt x="0" y="0"/>
                  </a:moveTo>
                  <a:lnTo>
                    <a:pt x="290" y="2119"/>
                  </a:lnTo>
                  <a:lnTo>
                    <a:pt x="248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90"/>
            <p:cNvSpPr/>
            <p:nvPr/>
          </p:nvSpPr>
          <p:spPr>
            <a:xfrm>
              <a:off x="2513677" y="4033817"/>
              <a:ext cx="75243" cy="62747"/>
            </a:xfrm>
            <a:custGeom>
              <a:avLst/>
              <a:gdLst/>
              <a:ahLst/>
              <a:cxnLst/>
              <a:rect l="l" t="t" r="r" b="b"/>
              <a:pathLst>
                <a:path w="2282" h="1903" extrusionOk="0">
                  <a:moveTo>
                    <a:pt x="0" y="1"/>
                  </a:moveTo>
                  <a:lnTo>
                    <a:pt x="326" y="1902"/>
                  </a:lnTo>
                  <a:lnTo>
                    <a:pt x="2282" y="1902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90"/>
            <p:cNvSpPr/>
            <p:nvPr/>
          </p:nvSpPr>
          <p:spPr>
            <a:xfrm>
              <a:off x="2508896" y="4030256"/>
              <a:ext cx="84212" cy="69869"/>
            </a:xfrm>
            <a:custGeom>
              <a:avLst/>
              <a:gdLst/>
              <a:ahLst/>
              <a:cxnLst/>
              <a:rect l="l" t="t" r="r" b="b"/>
              <a:pathLst>
                <a:path w="2554" h="2119" extrusionOk="0">
                  <a:moveTo>
                    <a:pt x="1938" y="217"/>
                  </a:moveTo>
                  <a:lnTo>
                    <a:pt x="2282" y="1902"/>
                  </a:lnTo>
                  <a:lnTo>
                    <a:pt x="562" y="1902"/>
                  </a:lnTo>
                  <a:lnTo>
                    <a:pt x="272" y="217"/>
                  </a:lnTo>
                  <a:close/>
                  <a:moveTo>
                    <a:pt x="0" y="0"/>
                  </a:moveTo>
                  <a:lnTo>
                    <a:pt x="362" y="2119"/>
                  </a:lnTo>
                  <a:lnTo>
                    <a:pt x="2554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90"/>
            <p:cNvSpPr/>
            <p:nvPr/>
          </p:nvSpPr>
          <p:spPr>
            <a:xfrm>
              <a:off x="2588295" y="4033817"/>
              <a:ext cx="77650" cy="62747"/>
            </a:xfrm>
            <a:custGeom>
              <a:avLst/>
              <a:gdLst/>
              <a:ahLst/>
              <a:cxnLst/>
              <a:rect l="l" t="t" r="r" b="b"/>
              <a:pathLst>
                <a:path w="2355" h="1903" extrusionOk="0">
                  <a:moveTo>
                    <a:pt x="1" y="1"/>
                  </a:moveTo>
                  <a:lnTo>
                    <a:pt x="399" y="1902"/>
                  </a:lnTo>
                  <a:lnTo>
                    <a:pt x="2355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90"/>
            <p:cNvSpPr/>
            <p:nvPr/>
          </p:nvSpPr>
          <p:spPr>
            <a:xfrm>
              <a:off x="2584107" y="4030256"/>
              <a:ext cx="87212" cy="69869"/>
            </a:xfrm>
            <a:custGeom>
              <a:avLst/>
              <a:gdLst/>
              <a:ahLst/>
              <a:cxnLst/>
              <a:rect l="l" t="t" r="r" b="b"/>
              <a:pathLst>
                <a:path w="2645" h="2119" extrusionOk="0">
                  <a:moveTo>
                    <a:pt x="1939" y="217"/>
                  </a:moveTo>
                  <a:lnTo>
                    <a:pt x="2355" y="1902"/>
                  </a:lnTo>
                  <a:lnTo>
                    <a:pt x="635" y="1902"/>
                  </a:lnTo>
                  <a:lnTo>
                    <a:pt x="273" y="217"/>
                  </a:lnTo>
                  <a:close/>
                  <a:moveTo>
                    <a:pt x="1" y="0"/>
                  </a:moveTo>
                  <a:lnTo>
                    <a:pt x="454" y="2119"/>
                  </a:lnTo>
                  <a:lnTo>
                    <a:pt x="2645" y="2119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90"/>
            <p:cNvSpPr/>
            <p:nvPr/>
          </p:nvSpPr>
          <p:spPr>
            <a:xfrm>
              <a:off x="2662945" y="4033817"/>
              <a:ext cx="80057" cy="62747"/>
            </a:xfrm>
            <a:custGeom>
              <a:avLst/>
              <a:gdLst/>
              <a:ahLst/>
              <a:cxnLst/>
              <a:rect l="l" t="t" r="r" b="b"/>
              <a:pathLst>
                <a:path w="2428" h="1903" extrusionOk="0">
                  <a:moveTo>
                    <a:pt x="0" y="1"/>
                  </a:moveTo>
                  <a:lnTo>
                    <a:pt x="471" y="1902"/>
                  </a:lnTo>
                  <a:lnTo>
                    <a:pt x="2427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90"/>
            <p:cNvSpPr/>
            <p:nvPr/>
          </p:nvSpPr>
          <p:spPr>
            <a:xfrm>
              <a:off x="2658164" y="4030256"/>
              <a:ext cx="89586" cy="69869"/>
            </a:xfrm>
            <a:custGeom>
              <a:avLst/>
              <a:gdLst/>
              <a:ahLst/>
              <a:cxnLst/>
              <a:rect l="l" t="t" r="r" b="b"/>
              <a:pathLst>
                <a:path w="2717" h="2119" extrusionOk="0">
                  <a:moveTo>
                    <a:pt x="1956" y="217"/>
                  </a:moveTo>
                  <a:lnTo>
                    <a:pt x="2427" y="1902"/>
                  </a:lnTo>
                  <a:lnTo>
                    <a:pt x="707" y="1902"/>
                  </a:lnTo>
                  <a:lnTo>
                    <a:pt x="290" y="217"/>
                  </a:lnTo>
                  <a:close/>
                  <a:moveTo>
                    <a:pt x="1" y="0"/>
                  </a:moveTo>
                  <a:lnTo>
                    <a:pt x="526" y="2119"/>
                  </a:lnTo>
                  <a:lnTo>
                    <a:pt x="2717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90"/>
            <p:cNvSpPr/>
            <p:nvPr/>
          </p:nvSpPr>
          <p:spPr>
            <a:xfrm>
              <a:off x="2737596" y="4033817"/>
              <a:ext cx="82431" cy="62747"/>
            </a:xfrm>
            <a:custGeom>
              <a:avLst/>
              <a:gdLst/>
              <a:ahLst/>
              <a:cxnLst/>
              <a:rect l="l" t="t" r="r" b="b"/>
              <a:pathLst>
                <a:path w="2500" h="1903" extrusionOk="0">
                  <a:moveTo>
                    <a:pt x="0" y="1"/>
                  </a:moveTo>
                  <a:lnTo>
                    <a:pt x="562" y="1902"/>
                  </a:lnTo>
                  <a:lnTo>
                    <a:pt x="2499" y="1902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90"/>
            <p:cNvSpPr/>
            <p:nvPr/>
          </p:nvSpPr>
          <p:spPr>
            <a:xfrm>
              <a:off x="2732815" y="4030256"/>
              <a:ext cx="92587" cy="69869"/>
            </a:xfrm>
            <a:custGeom>
              <a:avLst/>
              <a:gdLst/>
              <a:ahLst/>
              <a:cxnLst/>
              <a:rect l="l" t="t" r="r" b="b"/>
              <a:pathLst>
                <a:path w="2808" h="2119" extrusionOk="0">
                  <a:moveTo>
                    <a:pt x="1956" y="217"/>
                  </a:moveTo>
                  <a:lnTo>
                    <a:pt x="2499" y="1902"/>
                  </a:lnTo>
                  <a:lnTo>
                    <a:pt x="779" y="1902"/>
                  </a:lnTo>
                  <a:lnTo>
                    <a:pt x="290" y="217"/>
                  </a:lnTo>
                  <a:close/>
                  <a:moveTo>
                    <a:pt x="0" y="0"/>
                  </a:moveTo>
                  <a:lnTo>
                    <a:pt x="616" y="2119"/>
                  </a:lnTo>
                  <a:lnTo>
                    <a:pt x="2807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90"/>
            <p:cNvSpPr/>
            <p:nvPr/>
          </p:nvSpPr>
          <p:spPr>
            <a:xfrm>
              <a:off x="2812213" y="4033817"/>
              <a:ext cx="85432" cy="62747"/>
            </a:xfrm>
            <a:custGeom>
              <a:avLst/>
              <a:gdLst/>
              <a:ahLst/>
              <a:cxnLst/>
              <a:rect l="l" t="t" r="r" b="b"/>
              <a:pathLst>
                <a:path w="2591" h="1903" extrusionOk="0">
                  <a:moveTo>
                    <a:pt x="1" y="1"/>
                  </a:moveTo>
                  <a:lnTo>
                    <a:pt x="635" y="1902"/>
                  </a:lnTo>
                  <a:lnTo>
                    <a:pt x="2590" y="1902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90"/>
            <p:cNvSpPr/>
            <p:nvPr/>
          </p:nvSpPr>
          <p:spPr>
            <a:xfrm>
              <a:off x="2807432" y="4030256"/>
              <a:ext cx="95587" cy="69869"/>
            </a:xfrm>
            <a:custGeom>
              <a:avLst/>
              <a:gdLst/>
              <a:ahLst/>
              <a:cxnLst/>
              <a:rect l="l" t="t" r="r" b="b"/>
              <a:pathLst>
                <a:path w="2899" h="2119" extrusionOk="0">
                  <a:moveTo>
                    <a:pt x="1975" y="217"/>
                  </a:moveTo>
                  <a:lnTo>
                    <a:pt x="2554" y="1902"/>
                  </a:lnTo>
                  <a:lnTo>
                    <a:pt x="852" y="1902"/>
                  </a:lnTo>
                  <a:lnTo>
                    <a:pt x="327" y="217"/>
                  </a:lnTo>
                  <a:close/>
                  <a:moveTo>
                    <a:pt x="1" y="0"/>
                  </a:moveTo>
                  <a:lnTo>
                    <a:pt x="689" y="2119"/>
                  </a:lnTo>
                  <a:lnTo>
                    <a:pt x="2898" y="2119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90"/>
            <p:cNvSpPr/>
            <p:nvPr/>
          </p:nvSpPr>
          <p:spPr>
            <a:xfrm>
              <a:off x="2887457" y="4033817"/>
              <a:ext cx="87212" cy="62747"/>
            </a:xfrm>
            <a:custGeom>
              <a:avLst/>
              <a:gdLst/>
              <a:ahLst/>
              <a:cxnLst/>
              <a:rect l="l" t="t" r="r" b="b"/>
              <a:pathLst>
                <a:path w="2645" h="1903" extrusionOk="0">
                  <a:moveTo>
                    <a:pt x="1" y="1"/>
                  </a:moveTo>
                  <a:lnTo>
                    <a:pt x="689" y="1902"/>
                  </a:lnTo>
                  <a:lnTo>
                    <a:pt x="2645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90"/>
            <p:cNvSpPr/>
            <p:nvPr/>
          </p:nvSpPr>
          <p:spPr>
            <a:xfrm>
              <a:off x="2882083" y="4030256"/>
              <a:ext cx="97961" cy="69869"/>
            </a:xfrm>
            <a:custGeom>
              <a:avLst/>
              <a:gdLst/>
              <a:ahLst/>
              <a:cxnLst/>
              <a:rect l="l" t="t" r="r" b="b"/>
              <a:pathLst>
                <a:path w="2971" h="2119" extrusionOk="0">
                  <a:moveTo>
                    <a:pt x="1956" y="217"/>
                  </a:moveTo>
                  <a:lnTo>
                    <a:pt x="2645" y="1902"/>
                  </a:lnTo>
                  <a:lnTo>
                    <a:pt x="942" y="1902"/>
                  </a:lnTo>
                  <a:lnTo>
                    <a:pt x="308" y="217"/>
                  </a:lnTo>
                  <a:close/>
                  <a:moveTo>
                    <a:pt x="1" y="0"/>
                  </a:moveTo>
                  <a:lnTo>
                    <a:pt x="779" y="2119"/>
                  </a:lnTo>
                  <a:lnTo>
                    <a:pt x="297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90"/>
            <p:cNvSpPr/>
            <p:nvPr/>
          </p:nvSpPr>
          <p:spPr>
            <a:xfrm>
              <a:off x="2962108" y="4033817"/>
              <a:ext cx="89586" cy="62747"/>
            </a:xfrm>
            <a:custGeom>
              <a:avLst/>
              <a:gdLst/>
              <a:ahLst/>
              <a:cxnLst/>
              <a:rect l="l" t="t" r="r" b="b"/>
              <a:pathLst>
                <a:path w="2717" h="1903" extrusionOk="0">
                  <a:moveTo>
                    <a:pt x="0" y="1"/>
                  </a:moveTo>
                  <a:lnTo>
                    <a:pt x="779" y="1902"/>
                  </a:lnTo>
                  <a:lnTo>
                    <a:pt x="2717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90"/>
            <p:cNvSpPr/>
            <p:nvPr/>
          </p:nvSpPr>
          <p:spPr>
            <a:xfrm>
              <a:off x="2956733" y="4030256"/>
              <a:ext cx="100929" cy="69869"/>
            </a:xfrm>
            <a:custGeom>
              <a:avLst/>
              <a:gdLst/>
              <a:ahLst/>
              <a:cxnLst/>
              <a:rect l="l" t="t" r="r" b="b"/>
              <a:pathLst>
                <a:path w="3061" h="2119" extrusionOk="0">
                  <a:moveTo>
                    <a:pt x="1974" y="217"/>
                  </a:moveTo>
                  <a:lnTo>
                    <a:pt x="2717" y="1902"/>
                  </a:lnTo>
                  <a:lnTo>
                    <a:pt x="1014" y="1902"/>
                  </a:lnTo>
                  <a:lnTo>
                    <a:pt x="326" y="217"/>
                  </a:lnTo>
                  <a:close/>
                  <a:moveTo>
                    <a:pt x="0" y="0"/>
                  </a:moveTo>
                  <a:lnTo>
                    <a:pt x="851" y="2119"/>
                  </a:lnTo>
                  <a:lnTo>
                    <a:pt x="306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90"/>
            <p:cNvSpPr/>
            <p:nvPr/>
          </p:nvSpPr>
          <p:spPr>
            <a:xfrm>
              <a:off x="3036725" y="4033817"/>
              <a:ext cx="92587" cy="62747"/>
            </a:xfrm>
            <a:custGeom>
              <a:avLst/>
              <a:gdLst/>
              <a:ahLst/>
              <a:cxnLst/>
              <a:rect l="l" t="t" r="r" b="b"/>
              <a:pathLst>
                <a:path w="2808" h="1903" extrusionOk="0">
                  <a:moveTo>
                    <a:pt x="1" y="1"/>
                  </a:moveTo>
                  <a:lnTo>
                    <a:pt x="852" y="1902"/>
                  </a:lnTo>
                  <a:lnTo>
                    <a:pt x="2808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90"/>
            <p:cNvSpPr/>
            <p:nvPr/>
          </p:nvSpPr>
          <p:spPr>
            <a:xfrm>
              <a:off x="3030757" y="4030256"/>
              <a:ext cx="104556" cy="69869"/>
            </a:xfrm>
            <a:custGeom>
              <a:avLst/>
              <a:gdLst/>
              <a:ahLst/>
              <a:cxnLst/>
              <a:rect l="l" t="t" r="r" b="b"/>
              <a:pathLst>
                <a:path w="3171" h="2119" extrusionOk="0">
                  <a:moveTo>
                    <a:pt x="1993" y="217"/>
                  </a:moveTo>
                  <a:lnTo>
                    <a:pt x="2808" y="1902"/>
                  </a:lnTo>
                  <a:lnTo>
                    <a:pt x="1106" y="1902"/>
                  </a:lnTo>
                  <a:lnTo>
                    <a:pt x="345" y="217"/>
                  </a:lnTo>
                  <a:close/>
                  <a:moveTo>
                    <a:pt x="1" y="0"/>
                  </a:moveTo>
                  <a:lnTo>
                    <a:pt x="961" y="2119"/>
                  </a:lnTo>
                  <a:lnTo>
                    <a:pt x="3170" y="2119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90"/>
            <p:cNvSpPr/>
            <p:nvPr/>
          </p:nvSpPr>
          <p:spPr>
            <a:xfrm>
              <a:off x="3111376" y="4033817"/>
              <a:ext cx="137363" cy="144551"/>
            </a:xfrm>
            <a:custGeom>
              <a:avLst/>
              <a:gdLst/>
              <a:ahLst/>
              <a:cxnLst/>
              <a:rect l="l" t="t" r="r" b="b"/>
              <a:pathLst>
                <a:path w="4166" h="4384" extrusionOk="0">
                  <a:moveTo>
                    <a:pt x="1" y="1"/>
                  </a:moveTo>
                  <a:lnTo>
                    <a:pt x="2138" y="4383"/>
                  </a:lnTo>
                  <a:lnTo>
                    <a:pt x="4166" y="4383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90"/>
            <p:cNvSpPr/>
            <p:nvPr/>
          </p:nvSpPr>
          <p:spPr>
            <a:xfrm>
              <a:off x="3105408" y="4030256"/>
              <a:ext cx="149299" cy="151674"/>
            </a:xfrm>
            <a:custGeom>
              <a:avLst/>
              <a:gdLst/>
              <a:ahLst/>
              <a:cxnLst/>
              <a:rect l="l" t="t" r="r" b="b"/>
              <a:pathLst>
                <a:path w="4528" h="4600" extrusionOk="0">
                  <a:moveTo>
                    <a:pt x="2011" y="217"/>
                  </a:moveTo>
                  <a:lnTo>
                    <a:pt x="4166" y="4383"/>
                  </a:lnTo>
                  <a:lnTo>
                    <a:pt x="2391" y="4383"/>
                  </a:lnTo>
                  <a:lnTo>
                    <a:pt x="363" y="217"/>
                  </a:lnTo>
                  <a:close/>
                  <a:moveTo>
                    <a:pt x="1" y="0"/>
                  </a:moveTo>
                  <a:lnTo>
                    <a:pt x="2246" y="4600"/>
                  </a:lnTo>
                  <a:lnTo>
                    <a:pt x="4528" y="4600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90"/>
            <p:cNvSpPr/>
            <p:nvPr/>
          </p:nvSpPr>
          <p:spPr>
            <a:xfrm>
              <a:off x="1411363" y="4120403"/>
              <a:ext cx="88432" cy="62153"/>
            </a:xfrm>
            <a:custGeom>
              <a:avLst/>
              <a:gdLst/>
              <a:ahLst/>
              <a:cxnLst/>
              <a:rect l="l" t="t" r="r" b="b"/>
              <a:pathLst>
                <a:path w="2682" h="1885" extrusionOk="0">
                  <a:moveTo>
                    <a:pt x="707" y="1"/>
                  </a:moveTo>
                  <a:lnTo>
                    <a:pt x="1" y="1884"/>
                  </a:lnTo>
                  <a:lnTo>
                    <a:pt x="2047" y="1884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90"/>
            <p:cNvSpPr/>
            <p:nvPr/>
          </p:nvSpPr>
          <p:spPr>
            <a:xfrm>
              <a:off x="1405988" y="4116216"/>
              <a:ext cx="99181" cy="70495"/>
            </a:xfrm>
            <a:custGeom>
              <a:avLst/>
              <a:gdLst/>
              <a:ahLst/>
              <a:cxnLst/>
              <a:rect l="l" t="t" r="r" b="b"/>
              <a:pathLst>
                <a:path w="3008" h="2138" extrusionOk="0">
                  <a:moveTo>
                    <a:pt x="2681" y="236"/>
                  </a:moveTo>
                  <a:lnTo>
                    <a:pt x="2120" y="1902"/>
                  </a:lnTo>
                  <a:lnTo>
                    <a:pt x="327" y="1902"/>
                  </a:lnTo>
                  <a:lnTo>
                    <a:pt x="943" y="236"/>
                  </a:lnTo>
                  <a:close/>
                  <a:moveTo>
                    <a:pt x="798" y="1"/>
                  </a:moveTo>
                  <a:lnTo>
                    <a:pt x="1" y="2138"/>
                  </a:lnTo>
                  <a:lnTo>
                    <a:pt x="2283" y="2138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90"/>
            <p:cNvSpPr/>
            <p:nvPr/>
          </p:nvSpPr>
          <p:spPr>
            <a:xfrm>
              <a:off x="1491981" y="4120403"/>
              <a:ext cx="86025" cy="62153"/>
            </a:xfrm>
            <a:custGeom>
              <a:avLst/>
              <a:gdLst/>
              <a:ahLst/>
              <a:cxnLst/>
              <a:rect l="l" t="t" r="r" b="b"/>
              <a:pathLst>
                <a:path w="2609" h="1885" extrusionOk="0">
                  <a:moveTo>
                    <a:pt x="635" y="1"/>
                  </a:moveTo>
                  <a:lnTo>
                    <a:pt x="1" y="1884"/>
                  </a:lnTo>
                  <a:lnTo>
                    <a:pt x="2047" y="1884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90"/>
            <p:cNvSpPr/>
            <p:nvPr/>
          </p:nvSpPr>
          <p:spPr>
            <a:xfrm>
              <a:off x="1486607" y="4116216"/>
              <a:ext cx="96181" cy="70495"/>
            </a:xfrm>
            <a:custGeom>
              <a:avLst/>
              <a:gdLst/>
              <a:ahLst/>
              <a:cxnLst/>
              <a:rect l="l" t="t" r="r" b="b"/>
              <a:pathLst>
                <a:path w="2917" h="2138" extrusionOk="0">
                  <a:moveTo>
                    <a:pt x="2608" y="236"/>
                  </a:moveTo>
                  <a:lnTo>
                    <a:pt x="2120" y="1902"/>
                  </a:lnTo>
                  <a:lnTo>
                    <a:pt x="327" y="1902"/>
                  </a:lnTo>
                  <a:lnTo>
                    <a:pt x="870" y="236"/>
                  </a:lnTo>
                  <a:close/>
                  <a:moveTo>
                    <a:pt x="707" y="1"/>
                  </a:moveTo>
                  <a:lnTo>
                    <a:pt x="1" y="2138"/>
                  </a:lnTo>
                  <a:lnTo>
                    <a:pt x="2282" y="2138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90"/>
            <p:cNvSpPr/>
            <p:nvPr/>
          </p:nvSpPr>
          <p:spPr>
            <a:xfrm>
              <a:off x="1572600" y="4120403"/>
              <a:ext cx="83618" cy="62153"/>
            </a:xfrm>
            <a:custGeom>
              <a:avLst/>
              <a:gdLst/>
              <a:ahLst/>
              <a:cxnLst/>
              <a:rect l="l" t="t" r="r" b="b"/>
              <a:pathLst>
                <a:path w="2536" h="1885" extrusionOk="0">
                  <a:moveTo>
                    <a:pt x="562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90"/>
            <p:cNvSpPr/>
            <p:nvPr/>
          </p:nvSpPr>
          <p:spPr>
            <a:xfrm>
              <a:off x="1567819" y="4116216"/>
              <a:ext cx="93180" cy="70495"/>
            </a:xfrm>
            <a:custGeom>
              <a:avLst/>
              <a:gdLst/>
              <a:ahLst/>
              <a:cxnLst/>
              <a:rect l="l" t="t" r="r" b="b"/>
              <a:pathLst>
                <a:path w="2826" h="2138" extrusionOk="0">
                  <a:moveTo>
                    <a:pt x="2536" y="236"/>
                  </a:moveTo>
                  <a:lnTo>
                    <a:pt x="2101" y="1902"/>
                  </a:lnTo>
                  <a:lnTo>
                    <a:pt x="290" y="1902"/>
                  </a:lnTo>
                  <a:lnTo>
                    <a:pt x="779" y="236"/>
                  </a:lnTo>
                  <a:close/>
                  <a:moveTo>
                    <a:pt x="616" y="1"/>
                  </a:moveTo>
                  <a:lnTo>
                    <a:pt x="1" y="2138"/>
                  </a:lnTo>
                  <a:lnTo>
                    <a:pt x="2264" y="2138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90"/>
            <p:cNvSpPr/>
            <p:nvPr/>
          </p:nvSpPr>
          <p:spPr>
            <a:xfrm>
              <a:off x="1653218" y="4120403"/>
              <a:ext cx="81244" cy="62153"/>
            </a:xfrm>
            <a:custGeom>
              <a:avLst/>
              <a:gdLst/>
              <a:ahLst/>
              <a:cxnLst/>
              <a:rect l="l" t="t" r="r" b="b"/>
              <a:pathLst>
                <a:path w="2464" h="1885" extrusionOk="0">
                  <a:moveTo>
                    <a:pt x="471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90"/>
            <p:cNvSpPr/>
            <p:nvPr/>
          </p:nvSpPr>
          <p:spPr>
            <a:xfrm>
              <a:off x="1648437" y="4116216"/>
              <a:ext cx="90180" cy="70495"/>
            </a:xfrm>
            <a:custGeom>
              <a:avLst/>
              <a:gdLst/>
              <a:ahLst/>
              <a:cxnLst/>
              <a:rect l="l" t="t" r="r" b="b"/>
              <a:pathLst>
                <a:path w="2735" h="2138" extrusionOk="0">
                  <a:moveTo>
                    <a:pt x="2463" y="236"/>
                  </a:moveTo>
                  <a:lnTo>
                    <a:pt x="2101" y="1902"/>
                  </a:lnTo>
                  <a:lnTo>
                    <a:pt x="290" y="1902"/>
                  </a:lnTo>
                  <a:lnTo>
                    <a:pt x="725" y="236"/>
                  </a:lnTo>
                  <a:close/>
                  <a:moveTo>
                    <a:pt x="544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90"/>
            <p:cNvSpPr/>
            <p:nvPr/>
          </p:nvSpPr>
          <p:spPr>
            <a:xfrm>
              <a:off x="1733837" y="4120403"/>
              <a:ext cx="78244" cy="62153"/>
            </a:xfrm>
            <a:custGeom>
              <a:avLst/>
              <a:gdLst/>
              <a:ahLst/>
              <a:cxnLst/>
              <a:rect l="l" t="t" r="r" b="b"/>
              <a:pathLst>
                <a:path w="2373" h="1885" extrusionOk="0">
                  <a:moveTo>
                    <a:pt x="398" y="1"/>
                  </a:moveTo>
                  <a:lnTo>
                    <a:pt x="0" y="1884"/>
                  </a:lnTo>
                  <a:lnTo>
                    <a:pt x="2028" y="1884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90"/>
            <p:cNvSpPr/>
            <p:nvPr/>
          </p:nvSpPr>
          <p:spPr>
            <a:xfrm>
              <a:off x="1729649" y="4116216"/>
              <a:ext cx="87212" cy="70495"/>
            </a:xfrm>
            <a:custGeom>
              <a:avLst/>
              <a:gdLst/>
              <a:ahLst/>
              <a:cxnLst/>
              <a:rect l="l" t="t" r="r" b="b"/>
              <a:pathLst>
                <a:path w="2645" h="2138" extrusionOk="0">
                  <a:moveTo>
                    <a:pt x="2373" y="236"/>
                  </a:moveTo>
                  <a:lnTo>
                    <a:pt x="2083" y="1902"/>
                  </a:lnTo>
                  <a:lnTo>
                    <a:pt x="272" y="1902"/>
                  </a:lnTo>
                  <a:lnTo>
                    <a:pt x="634" y="236"/>
                  </a:lnTo>
                  <a:close/>
                  <a:moveTo>
                    <a:pt x="453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90"/>
            <p:cNvSpPr/>
            <p:nvPr/>
          </p:nvSpPr>
          <p:spPr>
            <a:xfrm>
              <a:off x="1814422" y="4120403"/>
              <a:ext cx="75870" cy="62153"/>
            </a:xfrm>
            <a:custGeom>
              <a:avLst/>
              <a:gdLst/>
              <a:ahLst/>
              <a:cxnLst/>
              <a:rect l="l" t="t" r="r" b="b"/>
              <a:pathLst>
                <a:path w="2301" h="1885" extrusionOk="0">
                  <a:moveTo>
                    <a:pt x="327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90"/>
            <p:cNvSpPr/>
            <p:nvPr/>
          </p:nvSpPr>
          <p:spPr>
            <a:xfrm>
              <a:off x="1810268" y="4116216"/>
              <a:ext cx="84805" cy="70495"/>
            </a:xfrm>
            <a:custGeom>
              <a:avLst/>
              <a:gdLst/>
              <a:ahLst/>
              <a:cxnLst/>
              <a:rect l="l" t="t" r="r" b="b"/>
              <a:pathLst>
                <a:path w="2572" h="2138" extrusionOk="0">
                  <a:moveTo>
                    <a:pt x="2300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561" y="236"/>
                  </a:lnTo>
                  <a:close/>
                  <a:moveTo>
                    <a:pt x="362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90"/>
            <p:cNvSpPr/>
            <p:nvPr/>
          </p:nvSpPr>
          <p:spPr>
            <a:xfrm>
              <a:off x="1895041" y="4120403"/>
              <a:ext cx="73496" cy="62153"/>
            </a:xfrm>
            <a:custGeom>
              <a:avLst/>
              <a:gdLst/>
              <a:ahLst/>
              <a:cxnLst/>
              <a:rect l="l" t="t" r="r" b="b"/>
              <a:pathLst>
                <a:path w="2229" h="1885" extrusionOk="0">
                  <a:moveTo>
                    <a:pt x="254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90"/>
            <p:cNvSpPr/>
            <p:nvPr/>
          </p:nvSpPr>
          <p:spPr>
            <a:xfrm>
              <a:off x="1890853" y="4116216"/>
              <a:ext cx="81838" cy="70495"/>
            </a:xfrm>
            <a:custGeom>
              <a:avLst/>
              <a:gdLst/>
              <a:ahLst/>
              <a:cxnLst/>
              <a:rect l="l" t="t" r="r" b="b"/>
              <a:pathLst>
                <a:path w="2482" h="2138" extrusionOk="0">
                  <a:moveTo>
                    <a:pt x="2246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490" y="236"/>
                  </a:lnTo>
                  <a:close/>
                  <a:moveTo>
                    <a:pt x="291" y="1"/>
                  </a:moveTo>
                  <a:lnTo>
                    <a:pt x="1" y="2138"/>
                  </a:lnTo>
                  <a:lnTo>
                    <a:pt x="2265" y="2138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90"/>
            <p:cNvSpPr/>
            <p:nvPr/>
          </p:nvSpPr>
          <p:spPr>
            <a:xfrm>
              <a:off x="1975660" y="4120403"/>
              <a:ext cx="71089" cy="62153"/>
            </a:xfrm>
            <a:custGeom>
              <a:avLst/>
              <a:gdLst/>
              <a:ahLst/>
              <a:cxnLst/>
              <a:rect l="l" t="t" r="r" b="b"/>
              <a:pathLst>
                <a:path w="2156" h="1885" extrusionOk="0">
                  <a:moveTo>
                    <a:pt x="181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90"/>
            <p:cNvSpPr/>
            <p:nvPr/>
          </p:nvSpPr>
          <p:spPr>
            <a:xfrm>
              <a:off x="1971472" y="4116216"/>
              <a:ext cx="79464" cy="70495"/>
            </a:xfrm>
            <a:custGeom>
              <a:avLst/>
              <a:gdLst/>
              <a:ahLst/>
              <a:cxnLst/>
              <a:rect l="l" t="t" r="r" b="b"/>
              <a:pathLst>
                <a:path w="2410" h="2138" extrusionOk="0">
                  <a:moveTo>
                    <a:pt x="2156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417" y="236"/>
                  </a:lnTo>
                  <a:close/>
                  <a:moveTo>
                    <a:pt x="200" y="1"/>
                  </a:moveTo>
                  <a:lnTo>
                    <a:pt x="1" y="2138"/>
                  </a:lnTo>
                  <a:lnTo>
                    <a:pt x="2264" y="2138"/>
                  </a:lnTo>
                  <a:lnTo>
                    <a:pt x="24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90"/>
            <p:cNvSpPr/>
            <p:nvPr/>
          </p:nvSpPr>
          <p:spPr>
            <a:xfrm>
              <a:off x="2056278" y="4120403"/>
              <a:ext cx="68682" cy="62153"/>
            </a:xfrm>
            <a:custGeom>
              <a:avLst/>
              <a:gdLst/>
              <a:ahLst/>
              <a:cxnLst/>
              <a:rect l="l" t="t" r="r" b="b"/>
              <a:pathLst>
                <a:path w="2083" h="1885" extrusionOk="0">
                  <a:moveTo>
                    <a:pt x="109" y="1"/>
                  </a:moveTo>
                  <a:lnTo>
                    <a:pt x="0" y="1884"/>
                  </a:lnTo>
                  <a:lnTo>
                    <a:pt x="2028" y="1884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90"/>
            <p:cNvSpPr/>
            <p:nvPr/>
          </p:nvSpPr>
          <p:spPr>
            <a:xfrm>
              <a:off x="2052091" y="4116216"/>
              <a:ext cx="76463" cy="70495"/>
            </a:xfrm>
            <a:custGeom>
              <a:avLst/>
              <a:gdLst/>
              <a:ahLst/>
              <a:cxnLst/>
              <a:rect l="l" t="t" r="r" b="b"/>
              <a:pathLst>
                <a:path w="2319" h="2138" extrusionOk="0">
                  <a:moveTo>
                    <a:pt x="2083" y="236"/>
                  </a:moveTo>
                  <a:lnTo>
                    <a:pt x="2047" y="1902"/>
                  </a:lnTo>
                  <a:lnTo>
                    <a:pt x="236" y="1902"/>
                  </a:lnTo>
                  <a:lnTo>
                    <a:pt x="326" y="236"/>
                  </a:lnTo>
                  <a:close/>
                  <a:moveTo>
                    <a:pt x="127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90"/>
            <p:cNvSpPr/>
            <p:nvPr/>
          </p:nvSpPr>
          <p:spPr>
            <a:xfrm>
              <a:off x="2136864" y="4120403"/>
              <a:ext cx="66934" cy="62153"/>
            </a:xfrm>
            <a:custGeom>
              <a:avLst/>
              <a:gdLst/>
              <a:ahLst/>
              <a:cxnLst/>
              <a:rect l="l" t="t" r="r" b="b"/>
              <a:pathLst>
                <a:path w="2030" h="1885" extrusionOk="0">
                  <a:moveTo>
                    <a:pt x="37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90"/>
            <p:cNvSpPr/>
            <p:nvPr/>
          </p:nvSpPr>
          <p:spPr>
            <a:xfrm>
              <a:off x="2132709" y="4116216"/>
              <a:ext cx="74650" cy="70495"/>
            </a:xfrm>
            <a:custGeom>
              <a:avLst/>
              <a:gdLst/>
              <a:ahLst/>
              <a:cxnLst/>
              <a:rect l="l" t="t" r="r" b="b"/>
              <a:pathLst>
                <a:path w="2264" h="2138" extrusionOk="0">
                  <a:moveTo>
                    <a:pt x="2028" y="236"/>
                  </a:moveTo>
                  <a:lnTo>
                    <a:pt x="2047" y="1902"/>
                  </a:lnTo>
                  <a:lnTo>
                    <a:pt x="236" y="1902"/>
                  </a:lnTo>
                  <a:lnTo>
                    <a:pt x="272" y="236"/>
                  </a:lnTo>
                  <a:close/>
                  <a:moveTo>
                    <a:pt x="55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90"/>
            <p:cNvSpPr/>
            <p:nvPr/>
          </p:nvSpPr>
          <p:spPr>
            <a:xfrm>
              <a:off x="2215702" y="4120403"/>
              <a:ext cx="68682" cy="62153"/>
            </a:xfrm>
            <a:custGeom>
              <a:avLst/>
              <a:gdLst/>
              <a:ahLst/>
              <a:cxnLst/>
              <a:rect l="l" t="t" r="r" b="b"/>
              <a:pathLst>
                <a:path w="2083" h="1885" extrusionOk="0">
                  <a:moveTo>
                    <a:pt x="0" y="1"/>
                  </a:moveTo>
                  <a:lnTo>
                    <a:pt x="37" y="1884"/>
                  </a:lnTo>
                  <a:lnTo>
                    <a:pt x="2083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90"/>
            <p:cNvSpPr/>
            <p:nvPr/>
          </p:nvSpPr>
          <p:spPr>
            <a:xfrm>
              <a:off x="2212108" y="4116216"/>
              <a:ext cx="75870" cy="70495"/>
            </a:xfrm>
            <a:custGeom>
              <a:avLst/>
              <a:gdLst/>
              <a:ahLst/>
              <a:cxnLst/>
              <a:rect l="l" t="t" r="r" b="b"/>
              <a:pathLst>
                <a:path w="2301" h="2138" extrusionOk="0">
                  <a:moveTo>
                    <a:pt x="1993" y="236"/>
                  </a:moveTo>
                  <a:lnTo>
                    <a:pt x="2083" y="1902"/>
                  </a:lnTo>
                  <a:lnTo>
                    <a:pt x="272" y="1902"/>
                  </a:lnTo>
                  <a:lnTo>
                    <a:pt x="236" y="236"/>
                  </a:lnTo>
                  <a:close/>
                  <a:moveTo>
                    <a:pt x="1" y="1"/>
                  </a:moveTo>
                  <a:lnTo>
                    <a:pt x="37" y="2138"/>
                  </a:lnTo>
                  <a:lnTo>
                    <a:pt x="2301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90"/>
            <p:cNvSpPr/>
            <p:nvPr/>
          </p:nvSpPr>
          <p:spPr>
            <a:xfrm>
              <a:off x="2293913" y="4120403"/>
              <a:ext cx="71089" cy="62153"/>
            </a:xfrm>
            <a:custGeom>
              <a:avLst/>
              <a:gdLst/>
              <a:ahLst/>
              <a:cxnLst/>
              <a:rect l="l" t="t" r="r" b="b"/>
              <a:pathLst>
                <a:path w="2156" h="1885" extrusionOk="0">
                  <a:moveTo>
                    <a:pt x="1" y="1"/>
                  </a:moveTo>
                  <a:lnTo>
                    <a:pt x="109" y="1884"/>
                  </a:lnTo>
                  <a:lnTo>
                    <a:pt x="2156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90"/>
            <p:cNvSpPr/>
            <p:nvPr/>
          </p:nvSpPr>
          <p:spPr>
            <a:xfrm>
              <a:off x="2290352" y="4116216"/>
              <a:ext cx="78837" cy="70495"/>
            </a:xfrm>
            <a:custGeom>
              <a:avLst/>
              <a:gdLst/>
              <a:ahLst/>
              <a:cxnLst/>
              <a:rect l="l" t="t" r="r" b="b"/>
              <a:pathLst>
                <a:path w="2391" h="2138" extrusionOk="0">
                  <a:moveTo>
                    <a:pt x="1992" y="236"/>
                  </a:moveTo>
                  <a:lnTo>
                    <a:pt x="2137" y="1902"/>
                  </a:lnTo>
                  <a:lnTo>
                    <a:pt x="326" y="1902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127" y="2138"/>
                  </a:lnTo>
                  <a:lnTo>
                    <a:pt x="2391" y="2138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90"/>
            <p:cNvSpPr/>
            <p:nvPr/>
          </p:nvSpPr>
          <p:spPr>
            <a:xfrm>
              <a:off x="2372158" y="4120403"/>
              <a:ext cx="73463" cy="62153"/>
            </a:xfrm>
            <a:custGeom>
              <a:avLst/>
              <a:gdLst/>
              <a:ahLst/>
              <a:cxnLst/>
              <a:rect l="l" t="t" r="r" b="b"/>
              <a:pathLst>
                <a:path w="2228" h="1885" extrusionOk="0">
                  <a:moveTo>
                    <a:pt x="0" y="1"/>
                  </a:moveTo>
                  <a:lnTo>
                    <a:pt x="181" y="1884"/>
                  </a:lnTo>
                  <a:lnTo>
                    <a:pt x="2228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90"/>
            <p:cNvSpPr/>
            <p:nvPr/>
          </p:nvSpPr>
          <p:spPr>
            <a:xfrm>
              <a:off x="2367970" y="4116216"/>
              <a:ext cx="81838" cy="70495"/>
            </a:xfrm>
            <a:custGeom>
              <a:avLst/>
              <a:gdLst/>
              <a:ahLst/>
              <a:cxnLst/>
              <a:rect l="l" t="t" r="r" b="b"/>
              <a:pathLst>
                <a:path w="2482" h="2138" extrusionOk="0">
                  <a:moveTo>
                    <a:pt x="2010" y="236"/>
                  </a:moveTo>
                  <a:lnTo>
                    <a:pt x="2228" y="1902"/>
                  </a:lnTo>
                  <a:lnTo>
                    <a:pt x="417" y="1902"/>
                  </a:lnTo>
                  <a:lnTo>
                    <a:pt x="254" y="236"/>
                  </a:lnTo>
                  <a:close/>
                  <a:moveTo>
                    <a:pt x="0" y="1"/>
                  </a:moveTo>
                  <a:lnTo>
                    <a:pt x="218" y="2138"/>
                  </a:lnTo>
                  <a:lnTo>
                    <a:pt x="2481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90"/>
            <p:cNvSpPr/>
            <p:nvPr/>
          </p:nvSpPr>
          <p:spPr>
            <a:xfrm>
              <a:off x="2450369" y="4120403"/>
              <a:ext cx="75870" cy="62153"/>
            </a:xfrm>
            <a:custGeom>
              <a:avLst/>
              <a:gdLst/>
              <a:ahLst/>
              <a:cxnLst/>
              <a:rect l="l" t="t" r="r" b="b"/>
              <a:pathLst>
                <a:path w="2301" h="1885" extrusionOk="0">
                  <a:moveTo>
                    <a:pt x="0" y="1"/>
                  </a:moveTo>
                  <a:lnTo>
                    <a:pt x="254" y="1884"/>
                  </a:lnTo>
                  <a:lnTo>
                    <a:pt x="2300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90"/>
            <p:cNvSpPr/>
            <p:nvPr/>
          </p:nvSpPr>
          <p:spPr>
            <a:xfrm>
              <a:off x="2446182" y="4116216"/>
              <a:ext cx="84245" cy="70495"/>
            </a:xfrm>
            <a:custGeom>
              <a:avLst/>
              <a:gdLst/>
              <a:ahLst/>
              <a:cxnLst/>
              <a:rect l="l" t="t" r="r" b="b"/>
              <a:pathLst>
                <a:path w="2555" h="2138" extrusionOk="0">
                  <a:moveTo>
                    <a:pt x="2011" y="236"/>
                  </a:moveTo>
                  <a:lnTo>
                    <a:pt x="2301" y="1902"/>
                  </a:lnTo>
                  <a:lnTo>
                    <a:pt x="490" y="1902"/>
                  </a:lnTo>
                  <a:lnTo>
                    <a:pt x="254" y="236"/>
                  </a:lnTo>
                  <a:close/>
                  <a:moveTo>
                    <a:pt x="1" y="1"/>
                  </a:moveTo>
                  <a:lnTo>
                    <a:pt x="290" y="2138"/>
                  </a:lnTo>
                  <a:lnTo>
                    <a:pt x="2554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90"/>
            <p:cNvSpPr/>
            <p:nvPr/>
          </p:nvSpPr>
          <p:spPr>
            <a:xfrm>
              <a:off x="2528581" y="4120403"/>
              <a:ext cx="78277" cy="62153"/>
            </a:xfrm>
            <a:custGeom>
              <a:avLst/>
              <a:gdLst/>
              <a:ahLst/>
              <a:cxnLst/>
              <a:rect l="l" t="t" r="r" b="b"/>
              <a:pathLst>
                <a:path w="2374" h="1885" extrusionOk="0">
                  <a:moveTo>
                    <a:pt x="1" y="1"/>
                  </a:moveTo>
                  <a:lnTo>
                    <a:pt x="327" y="1884"/>
                  </a:lnTo>
                  <a:lnTo>
                    <a:pt x="2373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90"/>
            <p:cNvSpPr/>
            <p:nvPr/>
          </p:nvSpPr>
          <p:spPr>
            <a:xfrm>
              <a:off x="2524426" y="4116216"/>
              <a:ext cx="87212" cy="70495"/>
            </a:xfrm>
            <a:custGeom>
              <a:avLst/>
              <a:gdLst/>
              <a:ahLst/>
              <a:cxnLst/>
              <a:rect l="l" t="t" r="r" b="b"/>
              <a:pathLst>
                <a:path w="2645" h="2138" extrusionOk="0">
                  <a:moveTo>
                    <a:pt x="2028" y="236"/>
                  </a:moveTo>
                  <a:lnTo>
                    <a:pt x="2372" y="1902"/>
                  </a:lnTo>
                  <a:lnTo>
                    <a:pt x="561" y="1902"/>
                  </a:lnTo>
                  <a:lnTo>
                    <a:pt x="272" y="236"/>
                  </a:lnTo>
                  <a:close/>
                  <a:moveTo>
                    <a:pt x="0" y="1"/>
                  </a:moveTo>
                  <a:lnTo>
                    <a:pt x="380" y="2138"/>
                  </a:lnTo>
                  <a:lnTo>
                    <a:pt x="2644" y="2138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90"/>
            <p:cNvSpPr/>
            <p:nvPr/>
          </p:nvSpPr>
          <p:spPr>
            <a:xfrm>
              <a:off x="2606825" y="4120403"/>
              <a:ext cx="80618" cy="62153"/>
            </a:xfrm>
            <a:custGeom>
              <a:avLst/>
              <a:gdLst/>
              <a:ahLst/>
              <a:cxnLst/>
              <a:rect l="l" t="t" r="r" b="b"/>
              <a:pathLst>
                <a:path w="2445" h="1885" extrusionOk="0">
                  <a:moveTo>
                    <a:pt x="0" y="1"/>
                  </a:moveTo>
                  <a:lnTo>
                    <a:pt x="399" y="1884"/>
                  </a:lnTo>
                  <a:lnTo>
                    <a:pt x="2445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90"/>
            <p:cNvSpPr/>
            <p:nvPr/>
          </p:nvSpPr>
          <p:spPr>
            <a:xfrm>
              <a:off x="2602638" y="4116216"/>
              <a:ext cx="89586" cy="70495"/>
            </a:xfrm>
            <a:custGeom>
              <a:avLst/>
              <a:gdLst/>
              <a:ahLst/>
              <a:cxnLst/>
              <a:rect l="l" t="t" r="r" b="b"/>
              <a:pathLst>
                <a:path w="2717" h="2138" extrusionOk="0">
                  <a:moveTo>
                    <a:pt x="2011" y="236"/>
                  </a:moveTo>
                  <a:lnTo>
                    <a:pt x="2427" y="1902"/>
                  </a:lnTo>
                  <a:lnTo>
                    <a:pt x="616" y="1902"/>
                  </a:lnTo>
                  <a:lnTo>
                    <a:pt x="272" y="236"/>
                  </a:lnTo>
                  <a:close/>
                  <a:moveTo>
                    <a:pt x="0" y="1"/>
                  </a:moveTo>
                  <a:lnTo>
                    <a:pt x="453" y="2138"/>
                  </a:lnTo>
                  <a:lnTo>
                    <a:pt x="2717" y="2138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90"/>
            <p:cNvSpPr/>
            <p:nvPr/>
          </p:nvSpPr>
          <p:spPr>
            <a:xfrm>
              <a:off x="2684443" y="4120403"/>
              <a:ext cx="83025" cy="62153"/>
            </a:xfrm>
            <a:custGeom>
              <a:avLst/>
              <a:gdLst/>
              <a:ahLst/>
              <a:cxnLst/>
              <a:rect l="l" t="t" r="r" b="b"/>
              <a:pathLst>
                <a:path w="2518" h="1885" extrusionOk="0">
                  <a:moveTo>
                    <a:pt x="0" y="1"/>
                  </a:moveTo>
                  <a:lnTo>
                    <a:pt x="489" y="1884"/>
                  </a:lnTo>
                  <a:lnTo>
                    <a:pt x="2518" y="1884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90"/>
            <p:cNvSpPr/>
            <p:nvPr/>
          </p:nvSpPr>
          <p:spPr>
            <a:xfrm>
              <a:off x="2680256" y="4116216"/>
              <a:ext cx="92587" cy="70495"/>
            </a:xfrm>
            <a:custGeom>
              <a:avLst/>
              <a:gdLst/>
              <a:ahLst/>
              <a:cxnLst/>
              <a:rect l="l" t="t" r="r" b="b"/>
              <a:pathLst>
                <a:path w="2808" h="2138" extrusionOk="0">
                  <a:moveTo>
                    <a:pt x="2029" y="236"/>
                  </a:moveTo>
                  <a:lnTo>
                    <a:pt x="2500" y="1902"/>
                  </a:lnTo>
                  <a:lnTo>
                    <a:pt x="707" y="1902"/>
                  </a:lnTo>
                  <a:lnTo>
                    <a:pt x="290" y="236"/>
                  </a:lnTo>
                  <a:close/>
                  <a:moveTo>
                    <a:pt x="1" y="1"/>
                  </a:moveTo>
                  <a:lnTo>
                    <a:pt x="544" y="2138"/>
                  </a:lnTo>
                  <a:lnTo>
                    <a:pt x="2808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90"/>
            <p:cNvSpPr/>
            <p:nvPr/>
          </p:nvSpPr>
          <p:spPr>
            <a:xfrm>
              <a:off x="2762655" y="4120403"/>
              <a:ext cx="85432" cy="62153"/>
            </a:xfrm>
            <a:custGeom>
              <a:avLst/>
              <a:gdLst/>
              <a:ahLst/>
              <a:cxnLst/>
              <a:rect l="l" t="t" r="r" b="b"/>
              <a:pathLst>
                <a:path w="2591" h="1885" extrusionOk="0">
                  <a:moveTo>
                    <a:pt x="1" y="1"/>
                  </a:moveTo>
                  <a:lnTo>
                    <a:pt x="562" y="1884"/>
                  </a:lnTo>
                  <a:lnTo>
                    <a:pt x="2590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90"/>
            <p:cNvSpPr/>
            <p:nvPr/>
          </p:nvSpPr>
          <p:spPr>
            <a:xfrm>
              <a:off x="2757874" y="4116216"/>
              <a:ext cx="95587" cy="70495"/>
            </a:xfrm>
            <a:custGeom>
              <a:avLst/>
              <a:gdLst/>
              <a:ahLst/>
              <a:cxnLst/>
              <a:rect l="l" t="t" r="r" b="b"/>
              <a:pathLst>
                <a:path w="2899" h="2138" extrusionOk="0">
                  <a:moveTo>
                    <a:pt x="2047" y="236"/>
                  </a:moveTo>
                  <a:lnTo>
                    <a:pt x="2591" y="1902"/>
                  </a:lnTo>
                  <a:lnTo>
                    <a:pt x="798" y="1902"/>
                  </a:lnTo>
                  <a:lnTo>
                    <a:pt x="309" y="236"/>
                  </a:lnTo>
                  <a:close/>
                  <a:moveTo>
                    <a:pt x="1" y="1"/>
                  </a:moveTo>
                  <a:lnTo>
                    <a:pt x="617" y="2138"/>
                  </a:lnTo>
                  <a:lnTo>
                    <a:pt x="2898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90"/>
            <p:cNvSpPr/>
            <p:nvPr/>
          </p:nvSpPr>
          <p:spPr>
            <a:xfrm>
              <a:off x="2840899" y="4120403"/>
              <a:ext cx="87806" cy="62153"/>
            </a:xfrm>
            <a:custGeom>
              <a:avLst/>
              <a:gdLst/>
              <a:ahLst/>
              <a:cxnLst/>
              <a:rect l="l" t="t" r="r" b="b"/>
              <a:pathLst>
                <a:path w="2663" h="1885" extrusionOk="0">
                  <a:moveTo>
                    <a:pt x="0" y="1"/>
                  </a:moveTo>
                  <a:lnTo>
                    <a:pt x="634" y="1884"/>
                  </a:lnTo>
                  <a:lnTo>
                    <a:pt x="2662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90"/>
            <p:cNvSpPr/>
            <p:nvPr/>
          </p:nvSpPr>
          <p:spPr>
            <a:xfrm>
              <a:off x="2836118" y="4116216"/>
              <a:ext cx="97961" cy="70495"/>
            </a:xfrm>
            <a:custGeom>
              <a:avLst/>
              <a:gdLst/>
              <a:ahLst/>
              <a:cxnLst/>
              <a:rect l="l" t="t" r="r" b="b"/>
              <a:pathLst>
                <a:path w="2971" h="2138" extrusionOk="0">
                  <a:moveTo>
                    <a:pt x="2047" y="236"/>
                  </a:moveTo>
                  <a:lnTo>
                    <a:pt x="2644" y="1902"/>
                  </a:lnTo>
                  <a:lnTo>
                    <a:pt x="851" y="1902"/>
                  </a:lnTo>
                  <a:lnTo>
                    <a:pt x="308" y="236"/>
                  </a:lnTo>
                  <a:close/>
                  <a:moveTo>
                    <a:pt x="0" y="1"/>
                  </a:moveTo>
                  <a:lnTo>
                    <a:pt x="688" y="2138"/>
                  </a:lnTo>
                  <a:lnTo>
                    <a:pt x="2970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90"/>
            <p:cNvSpPr/>
            <p:nvPr/>
          </p:nvSpPr>
          <p:spPr>
            <a:xfrm>
              <a:off x="2919111" y="4120403"/>
              <a:ext cx="90180" cy="62153"/>
            </a:xfrm>
            <a:custGeom>
              <a:avLst/>
              <a:gdLst/>
              <a:ahLst/>
              <a:cxnLst/>
              <a:rect l="l" t="t" r="r" b="b"/>
              <a:pathLst>
                <a:path w="2735" h="1885" extrusionOk="0">
                  <a:moveTo>
                    <a:pt x="0" y="1"/>
                  </a:moveTo>
                  <a:lnTo>
                    <a:pt x="707" y="1884"/>
                  </a:lnTo>
                  <a:lnTo>
                    <a:pt x="2735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90"/>
            <p:cNvSpPr/>
            <p:nvPr/>
          </p:nvSpPr>
          <p:spPr>
            <a:xfrm>
              <a:off x="2913736" y="4116216"/>
              <a:ext cx="101555" cy="70495"/>
            </a:xfrm>
            <a:custGeom>
              <a:avLst/>
              <a:gdLst/>
              <a:ahLst/>
              <a:cxnLst/>
              <a:rect l="l" t="t" r="r" b="b"/>
              <a:pathLst>
                <a:path w="3080" h="2138" extrusionOk="0">
                  <a:moveTo>
                    <a:pt x="2047" y="236"/>
                  </a:moveTo>
                  <a:lnTo>
                    <a:pt x="2735" y="1902"/>
                  </a:lnTo>
                  <a:lnTo>
                    <a:pt x="942" y="1902"/>
                  </a:lnTo>
                  <a:lnTo>
                    <a:pt x="345" y="236"/>
                  </a:lnTo>
                  <a:close/>
                  <a:moveTo>
                    <a:pt x="0" y="1"/>
                  </a:moveTo>
                  <a:lnTo>
                    <a:pt x="797" y="2138"/>
                  </a:lnTo>
                  <a:lnTo>
                    <a:pt x="3079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90"/>
            <p:cNvSpPr/>
            <p:nvPr/>
          </p:nvSpPr>
          <p:spPr>
            <a:xfrm>
              <a:off x="2997323" y="4120403"/>
              <a:ext cx="92587" cy="62153"/>
            </a:xfrm>
            <a:custGeom>
              <a:avLst/>
              <a:gdLst/>
              <a:ahLst/>
              <a:cxnLst/>
              <a:rect l="l" t="t" r="r" b="b"/>
              <a:pathLst>
                <a:path w="2808" h="1885" extrusionOk="0">
                  <a:moveTo>
                    <a:pt x="1" y="1"/>
                  </a:moveTo>
                  <a:lnTo>
                    <a:pt x="779" y="1884"/>
                  </a:lnTo>
                  <a:lnTo>
                    <a:pt x="2808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90"/>
            <p:cNvSpPr/>
            <p:nvPr/>
          </p:nvSpPr>
          <p:spPr>
            <a:xfrm>
              <a:off x="2991948" y="4116216"/>
              <a:ext cx="103929" cy="70495"/>
            </a:xfrm>
            <a:custGeom>
              <a:avLst/>
              <a:gdLst/>
              <a:ahLst/>
              <a:cxnLst/>
              <a:rect l="l" t="t" r="r" b="b"/>
              <a:pathLst>
                <a:path w="3152" h="2138" extrusionOk="0">
                  <a:moveTo>
                    <a:pt x="2065" y="236"/>
                  </a:moveTo>
                  <a:lnTo>
                    <a:pt x="2808" y="1902"/>
                  </a:lnTo>
                  <a:lnTo>
                    <a:pt x="1015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870" y="2138"/>
                  </a:lnTo>
                  <a:lnTo>
                    <a:pt x="3152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90"/>
            <p:cNvSpPr/>
            <p:nvPr/>
          </p:nvSpPr>
          <p:spPr>
            <a:xfrm>
              <a:off x="3075567" y="4120403"/>
              <a:ext cx="94961" cy="62153"/>
            </a:xfrm>
            <a:custGeom>
              <a:avLst/>
              <a:gdLst/>
              <a:ahLst/>
              <a:cxnLst/>
              <a:rect l="l" t="t" r="r" b="b"/>
              <a:pathLst>
                <a:path w="2880" h="1885" extrusionOk="0">
                  <a:moveTo>
                    <a:pt x="0" y="1"/>
                  </a:moveTo>
                  <a:lnTo>
                    <a:pt x="851" y="1884"/>
                  </a:lnTo>
                  <a:lnTo>
                    <a:pt x="2880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90"/>
            <p:cNvSpPr/>
            <p:nvPr/>
          </p:nvSpPr>
          <p:spPr>
            <a:xfrm>
              <a:off x="3069599" y="4116216"/>
              <a:ext cx="106897" cy="70495"/>
            </a:xfrm>
            <a:custGeom>
              <a:avLst/>
              <a:gdLst/>
              <a:ahLst/>
              <a:cxnLst/>
              <a:rect l="l" t="t" r="r" b="b"/>
              <a:pathLst>
                <a:path w="3242" h="2138" extrusionOk="0">
                  <a:moveTo>
                    <a:pt x="2083" y="236"/>
                  </a:moveTo>
                  <a:lnTo>
                    <a:pt x="2879" y="1902"/>
                  </a:lnTo>
                  <a:lnTo>
                    <a:pt x="1105" y="1902"/>
                  </a:lnTo>
                  <a:lnTo>
                    <a:pt x="362" y="236"/>
                  </a:lnTo>
                  <a:close/>
                  <a:moveTo>
                    <a:pt x="0" y="1"/>
                  </a:moveTo>
                  <a:lnTo>
                    <a:pt x="960" y="2138"/>
                  </a:lnTo>
                  <a:lnTo>
                    <a:pt x="3242" y="2138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90"/>
            <p:cNvSpPr/>
            <p:nvPr/>
          </p:nvSpPr>
          <p:spPr>
            <a:xfrm>
              <a:off x="1448985" y="2846170"/>
              <a:ext cx="413838" cy="44216"/>
            </a:xfrm>
            <a:custGeom>
              <a:avLst/>
              <a:gdLst/>
              <a:ahLst/>
              <a:cxnLst/>
              <a:rect l="l" t="t" r="r" b="b"/>
              <a:pathLst>
                <a:path w="12551" h="1341" extrusionOk="0">
                  <a:moveTo>
                    <a:pt x="1" y="0"/>
                  </a:moveTo>
                  <a:lnTo>
                    <a:pt x="1" y="1340"/>
                  </a:lnTo>
                  <a:lnTo>
                    <a:pt x="12551" y="1340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90"/>
            <p:cNvSpPr/>
            <p:nvPr/>
          </p:nvSpPr>
          <p:spPr>
            <a:xfrm>
              <a:off x="1445423" y="2842576"/>
              <a:ext cx="420993" cy="51371"/>
            </a:xfrm>
            <a:custGeom>
              <a:avLst/>
              <a:gdLst/>
              <a:ahLst/>
              <a:cxnLst/>
              <a:rect l="l" t="t" r="r" b="b"/>
              <a:pathLst>
                <a:path w="12768" h="1558" extrusionOk="0">
                  <a:moveTo>
                    <a:pt x="12550" y="236"/>
                  </a:moveTo>
                  <a:lnTo>
                    <a:pt x="12550" y="1323"/>
                  </a:lnTo>
                  <a:lnTo>
                    <a:pt x="236" y="1323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12767" y="155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90"/>
            <p:cNvSpPr/>
            <p:nvPr/>
          </p:nvSpPr>
          <p:spPr>
            <a:xfrm>
              <a:off x="1889666" y="2846170"/>
              <a:ext cx="535045" cy="44216"/>
            </a:xfrm>
            <a:custGeom>
              <a:avLst/>
              <a:gdLst/>
              <a:ahLst/>
              <a:cxnLst/>
              <a:rect l="l" t="t" r="r" b="b"/>
              <a:pathLst>
                <a:path w="16227" h="1341" extrusionOk="0">
                  <a:moveTo>
                    <a:pt x="1" y="0"/>
                  </a:moveTo>
                  <a:lnTo>
                    <a:pt x="1" y="1340"/>
                  </a:lnTo>
                  <a:lnTo>
                    <a:pt x="16227" y="1340"/>
                  </a:lnTo>
                  <a:lnTo>
                    <a:pt x="16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90"/>
            <p:cNvSpPr/>
            <p:nvPr/>
          </p:nvSpPr>
          <p:spPr>
            <a:xfrm>
              <a:off x="1886072" y="2842576"/>
              <a:ext cx="542233" cy="51371"/>
            </a:xfrm>
            <a:custGeom>
              <a:avLst/>
              <a:gdLst/>
              <a:ahLst/>
              <a:cxnLst/>
              <a:rect l="l" t="t" r="r" b="b"/>
              <a:pathLst>
                <a:path w="16445" h="1558" extrusionOk="0">
                  <a:moveTo>
                    <a:pt x="16227" y="236"/>
                  </a:moveTo>
                  <a:lnTo>
                    <a:pt x="16227" y="1323"/>
                  </a:lnTo>
                  <a:lnTo>
                    <a:pt x="236" y="1323"/>
                  </a:lnTo>
                  <a:lnTo>
                    <a:pt x="236" y="236"/>
                  </a:lnTo>
                  <a:close/>
                  <a:moveTo>
                    <a:pt x="1" y="1"/>
                  </a:moveTo>
                  <a:lnTo>
                    <a:pt x="1" y="1558"/>
                  </a:lnTo>
                  <a:lnTo>
                    <a:pt x="16444" y="1558"/>
                  </a:lnTo>
                  <a:lnTo>
                    <a:pt x="164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90"/>
            <p:cNvSpPr/>
            <p:nvPr/>
          </p:nvSpPr>
          <p:spPr>
            <a:xfrm>
              <a:off x="1448985" y="3369844"/>
              <a:ext cx="413838" cy="43623"/>
            </a:xfrm>
            <a:custGeom>
              <a:avLst/>
              <a:gdLst/>
              <a:ahLst/>
              <a:cxnLst/>
              <a:rect l="l" t="t" r="r" b="b"/>
              <a:pathLst>
                <a:path w="12551" h="1323" extrusionOk="0">
                  <a:moveTo>
                    <a:pt x="1" y="0"/>
                  </a:moveTo>
                  <a:lnTo>
                    <a:pt x="1" y="1322"/>
                  </a:lnTo>
                  <a:lnTo>
                    <a:pt x="12551" y="1322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90"/>
            <p:cNvSpPr/>
            <p:nvPr/>
          </p:nvSpPr>
          <p:spPr>
            <a:xfrm>
              <a:off x="1445423" y="3366250"/>
              <a:ext cx="420993" cy="50778"/>
            </a:xfrm>
            <a:custGeom>
              <a:avLst/>
              <a:gdLst/>
              <a:ahLst/>
              <a:cxnLst/>
              <a:rect l="l" t="t" r="r" b="b"/>
              <a:pathLst>
                <a:path w="12768" h="1540" extrusionOk="0">
                  <a:moveTo>
                    <a:pt x="12550" y="218"/>
                  </a:moveTo>
                  <a:lnTo>
                    <a:pt x="12550" y="1322"/>
                  </a:lnTo>
                  <a:lnTo>
                    <a:pt x="236" y="1322"/>
                  </a:lnTo>
                  <a:lnTo>
                    <a:pt x="236" y="218"/>
                  </a:lnTo>
                  <a:close/>
                  <a:moveTo>
                    <a:pt x="0" y="0"/>
                  </a:moveTo>
                  <a:lnTo>
                    <a:pt x="0" y="1540"/>
                  </a:lnTo>
                  <a:lnTo>
                    <a:pt x="12767" y="1540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90"/>
            <p:cNvSpPr/>
            <p:nvPr/>
          </p:nvSpPr>
          <p:spPr>
            <a:xfrm>
              <a:off x="1889666" y="3369844"/>
              <a:ext cx="535045" cy="43623"/>
            </a:xfrm>
            <a:custGeom>
              <a:avLst/>
              <a:gdLst/>
              <a:ahLst/>
              <a:cxnLst/>
              <a:rect l="l" t="t" r="r" b="b"/>
              <a:pathLst>
                <a:path w="16227" h="1323" extrusionOk="0">
                  <a:moveTo>
                    <a:pt x="1" y="0"/>
                  </a:moveTo>
                  <a:lnTo>
                    <a:pt x="1" y="1322"/>
                  </a:lnTo>
                  <a:lnTo>
                    <a:pt x="16227" y="1322"/>
                  </a:lnTo>
                  <a:lnTo>
                    <a:pt x="16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90"/>
            <p:cNvSpPr/>
            <p:nvPr/>
          </p:nvSpPr>
          <p:spPr>
            <a:xfrm>
              <a:off x="1886072" y="3366250"/>
              <a:ext cx="542233" cy="50778"/>
            </a:xfrm>
            <a:custGeom>
              <a:avLst/>
              <a:gdLst/>
              <a:ahLst/>
              <a:cxnLst/>
              <a:rect l="l" t="t" r="r" b="b"/>
              <a:pathLst>
                <a:path w="16445" h="1540" extrusionOk="0">
                  <a:moveTo>
                    <a:pt x="16227" y="218"/>
                  </a:moveTo>
                  <a:lnTo>
                    <a:pt x="16227" y="1322"/>
                  </a:lnTo>
                  <a:lnTo>
                    <a:pt x="236" y="1322"/>
                  </a:lnTo>
                  <a:lnTo>
                    <a:pt x="236" y="218"/>
                  </a:lnTo>
                  <a:close/>
                  <a:moveTo>
                    <a:pt x="1" y="0"/>
                  </a:moveTo>
                  <a:lnTo>
                    <a:pt x="1" y="1540"/>
                  </a:lnTo>
                  <a:lnTo>
                    <a:pt x="16444" y="1540"/>
                  </a:lnTo>
                  <a:lnTo>
                    <a:pt x="16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90"/>
            <p:cNvSpPr/>
            <p:nvPr/>
          </p:nvSpPr>
          <p:spPr>
            <a:xfrm>
              <a:off x="1448985" y="3474335"/>
              <a:ext cx="413838" cy="43623"/>
            </a:xfrm>
            <a:custGeom>
              <a:avLst/>
              <a:gdLst/>
              <a:ahLst/>
              <a:cxnLst/>
              <a:rect l="l" t="t" r="r" b="b"/>
              <a:pathLst>
                <a:path w="12551" h="1323" extrusionOk="0">
                  <a:moveTo>
                    <a:pt x="1" y="0"/>
                  </a:moveTo>
                  <a:lnTo>
                    <a:pt x="1" y="1322"/>
                  </a:lnTo>
                  <a:lnTo>
                    <a:pt x="12551" y="1322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90"/>
            <p:cNvSpPr/>
            <p:nvPr/>
          </p:nvSpPr>
          <p:spPr>
            <a:xfrm>
              <a:off x="1445423" y="3470741"/>
              <a:ext cx="420993" cy="51404"/>
            </a:xfrm>
            <a:custGeom>
              <a:avLst/>
              <a:gdLst/>
              <a:ahLst/>
              <a:cxnLst/>
              <a:rect l="l" t="t" r="r" b="b"/>
              <a:pathLst>
                <a:path w="12768" h="1559" extrusionOk="0">
                  <a:moveTo>
                    <a:pt x="12550" y="218"/>
                  </a:moveTo>
                  <a:lnTo>
                    <a:pt x="12550" y="1323"/>
                  </a:lnTo>
                  <a:lnTo>
                    <a:pt x="236" y="1323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12767" y="155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90"/>
            <p:cNvSpPr/>
            <p:nvPr/>
          </p:nvSpPr>
          <p:spPr>
            <a:xfrm>
              <a:off x="1889666" y="3474335"/>
              <a:ext cx="535045" cy="43623"/>
            </a:xfrm>
            <a:custGeom>
              <a:avLst/>
              <a:gdLst/>
              <a:ahLst/>
              <a:cxnLst/>
              <a:rect l="l" t="t" r="r" b="b"/>
              <a:pathLst>
                <a:path w="16227" h="1323" extrusionOk="0">
                  <a:moveTo>
                    <a:pt x="1" y="0"/>
                  </a:moveTo>
                  <a:lnTo>
                    <a:pt x="1" y="1322"/>
                  </a:lnTo>
                  <a:lnTo>
                    <a:pt x="16227" y="1322"/>
                  </a:lnTo>
                  <a:lnTo>
                    <a:pt x="16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90"/>
            <p:cNvSpPr/>
            <p:nvPr/>
          </p:nvSpPr>
          <p:spPr>
            <a:xfrm>
              <a:off x="1886072" y="3470741"/>
              <a:ext cx="542233" cy="51404"/>
            </a:xfrm>
            <a:custGeom>
              <a:avLst/>
              <a:gdLst/>
              <a:ahLst/>
              <a:cxnLst/>
              <a:rect l="l" t="t" r="r" b="b"/>
              <a:pathLst>
                <a:path w="16445" h="1559" extrusionOk="0">
                  <a:moveTo>
                    <a:pt x="16227" y="218"/>
                  </a:moveTo>
                  <a:lnTo>
                    <a:pt x="16227" y="1323"/>
                  </a:lnTo>
                  <a:lnTo>
                    <a:pt x="236" y="1323"/>
                  </a:lnTo>
                  <a:lnTo>
                    <a:pt x="236" y="218"/>
                  </a:lnTo>
                  <a:close/>
                  <a:moveTo>
                    <a:pt x="1" y="1"/>
                  </a:moveTo>
                  <a:lnTo>
                    <a:pt x="1" y="1558"/>
                  </a:lnTo>
                  <a:lnTo>
                    <a:pt x="16444" y="1558"/>
                  </a:lnTo>
                  <a:lnTo>
                    <a:pt x="164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90"/>
            <p:cNvSpPr/>
            <p:nvPr/>
          </p:nvSpPr>
          <p:spPr>
            <a:xfrm>
              <a:off x="1448985" y="3578825"/>
              <a:ext cx="413838" cy="44216"/>
            </a:xfrm>
            <a:custGeom>
              <a:avLst/>
              <a:gdLst/>
              <a:ahLst/>
              <a:cxnLst/>
              <a:rect l="l" t="t" r="r" b="b"/>
              <a:pathLst>
                <a:path w="12551" h="1341" extrusionOk="0">
                  <a:moveTo>
                    <a:pt x="1" y="0"/>
                  </a:moveTo>
                  <a:lnTo>
                    <a:pt x="1" y="1341"/>
                  </a:lnTo>
                  <a:lnTo>
                    <a:pt x="12551" y="1341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90"/>
            <p:cNvSpPr/>
            <p:nvPr/>
          </p:nvSpPr>
          <p:spPr>
            <a:xfrm>
              <a:off x="1445423" y="3575231"/>
              <a:ext cx="420993" cy="51404"/>
            </a:xfrm>
            <a:custGeom>
              <a:avLst/>
              <a:gdLst/>
              <a:ahLst/>
              <a:cxnLst/>
              <a:rect l="l" t="t" r="r" b="b"/>
              <a:pathLst>
                <a:path w="12768" h="1559" extrusionOk="0">
                  <a:moveTo>
                    <a:pt x="12550" y="236"/>
                  </a:moveTo>
                  <a:lnTo>
                    <a:pt x="12550" y="1341"/>
                  </a:lnTo>
                  <a:lnTo>
                    <a:pt x="236" y="1341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12767" y="155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90"/>
            <p:cNvSpPr/>
            <p:nvPr/>
          </p:nvSpPr>
          <p:spPr>
            <a:xfrm>
              <a:off x="1889666" y="3578825"/>
              <a:ext cx="239479" cy="44216"/>
            </a:xfrm>
            <a:custGeom>
              <a:avLst/>
              <a:gdLst/>
              <a:ahLst/>
              <a:cxnLst/>
              <a:rect l="l" t="t" r="r" b="b"/>
              <a:pathLst>
                <a:path w="7263" h="1341" extrusionOk="0">
                  <a:moveTo>
                    <a:pt x="1" y="0"/>
                  </a:moveTo>
                  <a:lnTo>
                    <a:pt x="1" y="1341"/>
                  </a:lnTo>
                  <a:lnTo>
                    <a:pt x="7263" y="1341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90"/>
            <p:cNvSpPr/>
            <p:nvPr/>
          </p:nvSpPr>
          <p:spPr>
            <a:xfrm>
              <a:off x="1886699" y="3575231"/>
              <a:ext cx="246041" cy="51404"/>
            </a:xfrm>
            <a:custGeom>
              <a:avLst/>
              <a:gdLst/>
              <a:ahLst/>
              <a:cxnLst/>
              <a:rect l="l" t="t" r="r" b="b"/>
              <a:pathLst>
                <a:path w="7462" h="1559" extrusionOk="0">
                  <a:moveTo>
                    <a:pt x="7244" y="236"/>
                  </a:moveTo>
                  <a:lnTo>
                    <a:pt x="7244" y="1341"/>
                  </a:lnTo>
                  <a:lnTo>
                    <a:pt x="217" y="1341"/>
                  </a:lnTo>
                  <a:lnTo>
                    <a:pt x="217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7461" y="1558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90"/>
            <p:cNvSpPr/>
            <p:nvPr/>
          </p:nvSpPr>
          <p:spPr>
            <a:xfrm>
              <a:off x="2157175" y="3578825"/>
              <a:ext cx="267539" cy="44216"/>
            </a:xfrm>
            <a:custGeom>
              <a:avLst/>
              <a:gdLst/>
              <a:ahLst/>
              <a:cxnLst/>
              <a:rect l="l" t="t" r="r" b="b"/>
              <a:pathLst>
                <a:path w="8114" h="1341" extrusionOk="0">
                  <a:moveTo>
                    <a:pt x="1" y="0"/>
                  </a:moveTo>
                  <a:lnTo>
                    <a:pt x="1" y="1341"/>
                  </a:lnTo>
                  <a:lnTo>
                    <a:pt x="8114" y="1341"/>
                  </a:lnTo>
                  <a:lnTo>
                    <a:pt x="8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90"/>
            <p:cNvSpPr/>
            <p:nvPr/>
          </p:nvSpPr>
          <p:spPr>
            <a:xfrm>
              <a:off x="2153614" y="3575231"/>
              <a:ext cx="274694" cy="51404"/>
            </a:xfrm>
            <a:custGeom>
              <a:avLst/>
              <a:gdLst/>
              <a:ahLst/>
              <a:cxnLst/>
              <a:rect l="l" t="t" r="r" b="b"/>
              <a:pathLst>
                <a:path w="8331" h="1559" extrusionOk="0">
                  <a:moveTo>
                    <a:pt x="8113" y="236"/>
                  </a:moveTo>
                  <a:lnTo>
                    <a:pt x="8113" y="1341"/>
                  </a:lnTo>
                  <a:lnTo>
                    <a:pt x="217" y="1341"/>
                  </a:lnTo>
                  <a:lnTo>
                    <a:pt x="217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8330" y="1558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90"/>
            <p:cNvSpPr/>
            <p:nvPr/>
          </p:nvSpPr>
          <p:spPr>
            <a:xfrm>
              <a:off x="1448985" y="2950661"/>
              <a:ext cx="1058120" cy="44216"/>
            </a:xfrm>
            <a:custGeom>
              <a:avLst/>
              <a:gdLst/>
              <a:ahLst/>
              <a:cxnLst/>
              <a:rect l="l" t="t" r="r" b="b"/>
              <a:pathLst>
                <a:path w="32091" h="1341" extrusionOk="0">
                  <a:moveTo>
                    <a:pt x="1" y="0"/>
                  </a:moveTo>
                  <a:lnTo>
                    <a:pt x="1" y="1340"/>
                  </a:lnTo>
                  <a:lnTo>
                    <a:pt x="32091" y="1340"/>
                  </a:lnTo>
                  <a:lnTo>
                    <a:pt x="32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90"/>
            <p:cNvSpPr/>
            <p:nvPr/>
          </p:nvSpPr>
          <p:spPr>
            <a:xfrm>
              <a:off x="1445423" y="2947067"/>
              <a:ext cx="1065869" cy="51404"/>
            </a:xfrm>
            <a:custGeom>
              <a:avLst/>
              <a:gdLst/>
              <a:ahLst/>
              <a:cxnLst/>
              <a:rect l="l" t="t" r="r" b="b"/>
              <a:pathLst>
                <a:path w="32326" h="1559" extrusionOk="0">
                  <a:moveTo>
                    <a:pt x="32090" y="236"/>
                  </a:moveTo>
                  <a:lnTo>
                    <a:pt x="32090" y="1341"/>
                  </a:lnTo>
                  <a:lnTo>
                    <a:pt x="236" y="1341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32326" y="1558"/>
                  </a:lnTo>
                  <a:lnTo>
                    <a:pt x="32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90"/>
            <p:cNvSpPr/>
            <p:nvPr/>
          </p:nvSpPr>
          <p:spPr>
            <a:xfrm>
              <a:off x="1448985" y="3055745"/>
              <a:ext cx="1058120" cy="43623"/>
            </a:xfrm>
            <a:custGeom>
              <a:avLst/>
              <a:gdLst/>
              <a:ahLst/>
              <a:cxnLst/>
              <a:rect l="l" t="t" r="r" b="b"/>
              <a:pathLst>
                <a:path w="32091" h="1323" extrusionOk="0">
                  <a:moveTo>
                    <a:pt x="1" y="1"/>
                  </a:moveTo>
                  <a:lnTo>
                    <a:pt x="1" y="1323"/>
                  </a:lnTo>
                  <a:lnTo>
                    <a:pt x="32091" y="1323"/>
                  </a:lnTo>
                  <a:lnTo>
                    <a:pt x="32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90"/>
            <p:cNvSpPr/>
            <p:nvPr/>
          </p:nvSpPr>
          <p:spPr>
            <a:xfrm>
              <a:off x="1445423" y="3052151"/>
              <a:ext cx="1065869" cy="50811"/>
            </a:xfrm>
            <a:custGeom>
              <a:avLst/>
              <a:gdLst/>
              <a:ahLst/>
              <a:cxnLst/>
              <a:rect l="l" t="t" r="r" b="b"/>
              <a:pathLst>
                <a:path w="32326" h="1541" extrusionOk="0">
                  <a:moveTo>
                    <a:pt x="32090" y="218"/>
                  </a:moveTo>
                  <a:lnTo>
                    <a:pt x="32090" y="1323"/>
                  </a:lnTo>
                  <a:lnTo>
                    <a:pt x="236" y="1323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540"/>
                  </a:lnTo>
                  <a:lnTo>
                    <a:pt x="32326" y="1540"/>
                  </a:lnTo>
                  <a:lnTo>
                    <a:pt x="32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90"/>
            <p:cNvSpPr/>
            <p:nvPr/>
          </p:nvSpPr>
          <p:spPr>
            <a:xfrm>
              <a:off x="1448985" y="3160236"/>
              <a:ext cx="1058120" cy="43623"/>
            </a:xfrm>
            <a:custGeom>
              <a:avLst/>
              <a:gdLst/>
              <a:ahLst/>
              <a:cxnLst/>
              <a:rect l="l" t="t" r="r" b="b"/>
              <a:pathLst>
                <a:path w="32091" h="1323" extrusionOk="0">
                  <a:moveTo>
                    <a:pt x="1" y="1"/>
                  </a:moveTo>
                  <a:lnTo>
                    <a:pt x="1" y="1323"/>
                  </a:lnTo>
                  <a:lnTo>
                    <a:pt x="32091" y="1323"/>
                  </a:lnTo>
                  <a:lnTo>
                    <a:pt x="32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90"/>
            <p:cNvSpPr/>
            <p:nvPr/>
          </p:nvSpPr>
          <p:spPr>
            <a:xfrm>
              <a:off x="1445423" y="3156675"/>
              <a:ext cx="1065869" cy="51371"/>
            </a:xfrm>
            <a:custGeom>
              <a:avLst/>
              <a:gdLst/>
              <a:ahLst/>
              <a:cxnLst/>
              <a:rect l="l" t="t" r="r" b="b"/>
              <a:pathLst>
                <a:path w="32326" h="1558" extrusionOk="0">
                  <a:moveTo>
                    <a:pt x="32090" y="217"/>
                  </a:moveTo>
                  <a:lnTo>
                    <a:pt x="32090" y="1322"/>
                  </a:lnTo>
                  <a:lnTo>
                    <a:pt x="236" y="1322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0" y="1558"/>
                  </a:lnTo>
                  <a:lnTo>
                    <a:pt x="32326" y="1558"/>
                  </a:lnTo>
                  <a:lnTo>
                    <a:pt x="323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90"/>
            <p:cNvSpPr/>
            <p:nvPr/>
          </p:nvSpPr>
          <p:spPr>
            <a:xfrm>
              <a:off x="1448985" y="3264727"/>
              <a:ext cx="1162017" cy="44216"/>
            </a:xfrm>
            <a:custGeom>
              <a:avLst/>
              <a:gdLst/>
              <a:ahLst/>
              <a:cxnLst/>
              <a:rect l="l" t="t" r="r" b="b"/>
              <a:pathLst>
                <a:path w="35242" h="1341" extrusionOk="0">
                  <a:moveTo>
                    <a:pt x="1" y="1"/>
                  </a:moveTo>
                  <a:lnTo>
                    <a:pt x="1" y="1341"/>
                  </a:lnTo>
                  <a:lnTo>
                    <a:pt x="35242" y="1341"/>
                  </a:lnTo>
                  <a:lnTo>
                    <a:pt x="35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90"/>
            <p:cNvSpPr/>
            <p:nvPr/>
          </p:nvSpPr>
          <p:spPr>
            <a:xfrm>
              <a:off x="1445423" y="3261166"/>
              <a:ext cx="1169765" cy="51371"/>
            </a:xfrm>
            <a:custGeom>
              <a:avLst/>
              <a:gdLst/>
              <a:ahLst/>
              <a:cxnLst/>
              <a:rect l="l" t="t" r="r" b="b"/>
              <a:pathLst>
                <a:path w="35477" h="1558" extrusionOk="0">
                  <a:moveTo>
                    <a:pt x="35241" y="236"/>
                  </a:moveTo>
                  <a:lnTo>
                    <a:pt x="35241" y="1340"/>
                  </a:lnTo>
                  <a:lnTo>
                    <a:pt x="236" y="1340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558"/>
                  </a:lnTo>
                  <a:lnTo>
                    <a:pt x="35477" y="1558"/>
                  </a:lnTo>
                  <a:lnTo>
                    <a:pt x="354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90"/>
            <p:cNvSpPr/>
            <p:nvPr/>
          </p:nvSpPr>
          <p:spPr>
            <a:xfrm>
              <a:off x="1448985" y="3683910"/>
              <a:ext cx="1162017" cy="43623"/>
            </a:xfrm>
            <a:custGeom>
              <a:avLst/>
              <a:gdLst/>
              <a:ahLst/>
              <a:cxnLst/>
              <a:rect l="l" t="t" r="r" b="b"/>
              <a:pathLst>
                <a:path w="35242" h="1323" extrusionOk="0">
                  <a:moveTo>
                    <a:pt x="1" y="1"/>
                  </a:moveTo>
                  <a:lnTo>
                    <a:pt x="1" y="1323"/>
                  </a:lnTo>
                  <a:lnTo>
                    <a:pt x="35242" y="1323"/>
                  </a:lnTo>
                  <a:lnTo>
                    <a:pt x="35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90"/>
            <p:cNvSpPr/>
            <p:nvPr/>
          </p:nvSpPr>
          <p:spPr>
            <a:xfrm>
              <a:off x="1445423" y="3680349"/>
              <a:ext cx="1169765" cy="50778"/>
            </a:xfrm>
            <a:custGeom>
              <a:avLst/>
              <a:gdLst/>
              <a:ahLst/>
              <a:cxnLst/>
              <a:rect l="l" t="t" r="r" b="b"/>
              <a:pathLst>
                <a:path w="35477" h="1540" extrusionOk="0">
                  <a:moveTo>
                    <a:pt x="35241" y="217"/>
                  </a:moveTo>
                  <a:lnTo>
                    <a:pt x="35241" y="1322"/>
                  </a:lnTo>
                  <a:lnTo>
                    <a:pt x="236" y="1322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0" y="1539"/>
                  </a:lnTo>
                  <a:lnTo>
                    <a:pt x="35477" y="1539"/>
                  </a:lnTo>
                  <a:lnTo>
                    <a:pt x="354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90"/>
            <p:cNvSpPr/>
            <p:nvPr/>
          </p:nvSpPr>
          <p:spPr>
            <a:xfrm>
              <a:off x="2780592" y="2846170"/>
              <a:ext cx="274694" cy="193483"/>
            </a:xfrm>
            <a:custGeom>
              <a:avLst/>
              <a:gdLst/>
              <a:ahLst/>
              <a:cxnLst/>
              <a:rect l="l" t="t" r="r" b="b"/>
              <a:pathLst>
                <a:path w="8331" h="5868" extrusionOk="0">
                  <a:moveTo>
                    <a:pt x="0" y="0"/>
                  </a:moveTo>
                  <a:lnTo>
                    <a:pt x="0" y="5868"/>
                  </a:lnTo>
                  <a:lnTo>
                    <a:pt x="8330" y="5868"/>
                  </a:lnTo>
                  <a:lnTo>
                    <a:pt x="8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90"/>
            <p:cNvSpPr/>
            <p:nvPr/>
          </p:nvSpPr>
          <p:spPr>
            <a:xfrm>
              <a:off x="2776998" y="2842576"/>
              <a:ext cx="282475" cy="200671"/>
            </a:xfrm>
            <a:custGeom>
              <a:avLst/>
              <a:gdLst/>
              <a:ahLst/>
              <a:cxnLst/>
              <a:rect l="l" t="t" r="r" b="b"/>
              <a:pathLst>
                <a:path w="8567" h="6086" extrusionOk="0">
                  <a:moveTo>
                    <a:pt x="8331" y="236"/>
                  </a:moveTo>
                  <a:lnTo>
                    <a:pt x="8331" y="5868"/>
                  </a:lnTo>
                  <a:lnTo>
                    <a:pt x="218" y="5868"/>
                  </a:lnTo>
                  <a:lnTo>
                    <a:pt x="218" y="236"/>
                  </a:lnTo>
                  <a:close/>
                  <a:moveTo>
                    <a:pt x="0" y="1"/>
                  </a:moveTo>
                  <a:lnTo>
                    <a:pt x="0" y="6085"/>
                  </a:lnTo>
                  <a:lnTo>
                    <a:pt x="8566" y="6085"/>
                  </a:lnTo>
                  <a:lnTo>
                    <a:pt x="8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90"/>
            <p:cNvSpPr/>
            <p:nvPr/>
          </p:nvSpPr>
          <p:spPr>
            <a:xfrm>
              <a:off x="2780592" y="3075463"/>
              <a:ext cx="274694" cy="193483"/>
            </a:xfrm>
            <a:custGeom>
              <a:avLst/>
              <a:gdLst/>
              <a:ahLst/>
              <a:cxnLst/>
              <a:rect l="l" t="t" r="r" b="b"/>
              <a:pathLst>
                <a:path w="8331" h="5868" extrusionOk="0">
                  <a:moveTo>
                    <a:pt x="0" y="0"/>
                  </a:moveTo>
                  <a:lnTo>
                    <a:pt x="0" y="5868"/>
                  </a:lnTo>
                  <a:lnTo>
                    <a:pt x="8330" y="5868"/>
                  </a:lnTo>
                  <a:lnTo>
                    <a:pt x="8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90"/>
            <p:cNvSpPr/>
            <p:nvPr/>
          </p:nvSpPr>
          <p:spPr>
            <a:xfrm>
              <a:off x="2776998" y="3071869"/>
              <a:ext cx="282475" cy="200671"/>
            </a:xfrm>
            <a:custGeom>
              <a:avLst/>
              <a:gdLst/>
              <a:ahLst/>
              <a:cxnLst/>
              <a:rect l="l" t="t" r="r" b="b"/>
              <a:pathLst>
                <a:path w="8567" h="6086" extrusionOk="0">
                  <a:moveTo>
                    <a:pt x="8331" y="236"/>
                  </a:moveTo>
                  <a:lnTo>
                    <a:pt x="8331" y="5868"/>
                  </a:lnTo>
                  <a:lnTo>
                    <a:pt x="218" y="5868"/>
                  </a:lnTo>
                  <a:lnTo>
                    <a:pt x="218" y="236"/>
                  </a:lnTo>
                  <a:close/>
                  <a:moveTo>
                    <a:pt x="0" y="1"/>
                  </a:moveTo>
                  <a:lnTo>
                    <a:pt x="0" y="6085"/>
                  </a:lnTo>
                  <a:lnTo>
                    <a:pt x="8566" y="6085"/>
                  </a:lnTo>
                  <a:lnTo>
                    <a:pt x="8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90"/>
            <p:cNvSpPr/>
            <p:nvPr/>
          </p:nvSpPr>
          <p:spPr>
            <a:xfrm>
              <a:off x="2780592" y="3534048"/>
              <a:ext cx="274694" cy="193483"/>
            </a:xfrm>
            <a:custGeom>
              <a:avLst/>
              <a:gdLst/>
              <a:ahLst/>
              <a:cxnLst/>
              <a:rect l="l" t="t" r="r" b="b"/>
              <a:pathLst>
                <a:path w="8331" h="5868" extrusionOk="0">
                  <a:moveTo>
                    <a:pt x="0" y="0"/>
                  </a:moveTo>
                  <a:lnTo>
                    <a:pt x="0" y="5868"/>
                  </a:lnTo>
                  <a:lnTo>
                    <a:pt x="8330" y="5868"/>
                  </a:lnTo>
                  <a:lnTo>
                    <a:pt x="8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90"/>
            <p:cNvSpPr/>
            <p:nvPr/>
          </p:nvSpPr>
          <p:spPr>
            <a:xfrm>
              <a:off x="2776998" y="3530454"/>
              <a:ext cx="282475" cy="200671"/>
            </a:xfrm>
            <a:custGeom>
              <a:avLst/>
              <a:gdLst/>
              <a:ahLst/>
              <a:cxnLst/>
              <a:rect l="l" t="t" r="r" b="b"/>
              <a:pathLst>
                <a:path w="8567" h="6086" extrusionOk="0">
                  <a:moveTo>
                    <a:pt x="8331" y="236"/>
                  </a:moveTo>
                  <a:lnTo>
                    <a:pt x="8331" y="5868"/>
                  </a:lnTo>
                  <a:lnTo>
                    <a:pt x="218" y="5868"/>
                  </a:lnTo>
                  <a:lnTo>
                    <a:pt x="218" y="236"/>
                  </a:lnTo>
                  <a:close/>
                  <a:moveTo>
                    <a:pt x="0" y="1"/>
                  </a:moveTo>
                  <a:lnTo>
                    <a:pt x="0" y="6085"/>
                  </a:lnTo>
                  <a:lnTo>
                    <a:pt x="8566" y="6085"/>
                  </a:lnTo>
                  <a:lnTo>
                    <a:pt x="8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90"/>
            <p:cNvSpPr/>
            <p:nvPr/>
          </p:nvSpPr>
          <p:spPr>
            <a:xfrm>
              <a:off x="2780592" y="3304756"/>
              <a:ext cx="274694" cy="193483"/>
            </a:xfrm>
            <a:custGeom>
              <a:avLst/>
              <a:gdLst/>
              <a:ahLst/>
              <a:cxnLst/>
              <a:rect l="l" t="t" r="r" b="b"/>
              <a:pathLst>
                <a:path w="8331" h="5868" extrusionOk="0">
                  <a:moveTo>
                    <a:pt x="0" y="0"/>
                  </a:moveTo>
                  <a:lnTo>
                    <a:pt x="0" y="5868"/>
                  </a:lnTo>
                  <a:lnTo>
                    <a:pt x="8330" y="5868"/>
                  </a:lnTo>
                  <a:lnTo>
                    <a:pt x="8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90"/>
            <p:cNvSpPr/>
            <p:nvPr/>
          </p:nvSpPr>
          <p:spPr>
            <a:xfrm>
              <a:off x="2776998" y="3301162"/>
              <a:ext cx="282475" cy="200671"/>
            </a:xfrm>
            <a:custGeom>
              <a:avLst/>
              <a:gdLst/>
              <a:ahLst/>
              <a:cxnLst/>
              <a:rect l="l" t="t" r="r" b="b"/>
              <a:pathLst>
                <a:path w="8567" h="6086" extrusionOk="0">
                  <a:moveTo>
                    <a:pt x="8331" y="218"/>
                  </a:moveTo>
                  <a:lnTo>
                    <a:pt x="8331" y="5868"/>
                  </a:lnTo>
                  <a:lnTo>
                    <a:pt x="218" y="5868"/>
                  </a:lnTo>
                  <a:lnTo>
                    <a:pt x="218" y="218"/>
                  </a:lnTo>
                  <a:close/>
                  <a:moveTo>
                    <a:pt x="0" y="1"/>
                  </a:moveTo>
                  <a:lnTo>
                    <a:pt x="0" y="6085"/>
                  </a:lnTo>
                  <a:lnTo>
                    <a:pt x="8566" y="6085"/>
                  </a:lnTo>
                  <a:lnTo>
                    <a:pt x="8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90"/>
            <p:cNvSpPr/>
            <p:nvPr/>
          </p:nvSpPr>
          <p:spPr>
            <a:xfrm>
              <a:off x="2422309" y="1669833"/>
              <a:ext cx="501017" cy="648206"/>
            </a:xfrm>
            <a:custGeom>
              <a:avLst/>
              <a:gdLst/>
              <a:ahLst/>
              <a:cxnLst/>
              <a:rect l="l" t="t" r="r" b="b"/>
              <a:pathLst>
                <a:path w="15195" h="19659" extrusionOk="0">
                  <a:moveTo>
                    <a:pt x="7595" y="1"/>
                  </a:moveTo>
                  <a:cubicBezTo>
                    <a:pt x="7556" y="1"/>
                    <a:pt x="7516" y="19"/>
                    <a:pt x="7480" y="55"/>
                  </a:cubicBezTo>
                  <a:cubicBezTo>
                    <a:pt x="6882" y="616"/>
                    <a:pt x="3840" y="3278"/>
                    <a:pt x="145" y="3351"/>
                  </a:cubicBezTo>
                  <a:cubicBezTo>
                    <a:pt x="55" y="3351"/>
                    <a:pt x="0" y="3423"/>
                    <a:pt x="0" y="3514"/>
                  </a:cubicBezTo>
                  <a:cubicBezTo>
                    <a:pt x="55" y="14017"/>
                    <a:pt x="6646" y="19016"/>
                    <a:pt x="7498" y="19631"/>
                  </a:cubicBezTo>
                  <a:cubicBezTo>
                    <a:pt x="7525" y="19649"/>
                    <a:pt x="7561" y="19658"/>
                    <a:pt x="7597" y="19658"/>
                  </a:cubicBezTo>
                  <a:cubicBezTo>
                    <a:pt x="7633" y="19658"/>
                    <a:pt x="7670" y="19649"/>
                    <a:pt x="7697" y="19631"/>
                  </a:cubicBezTo>
                  <a:cubicBezTo>
                    <a:pt x="8548" y="19016"/>
                    <a:pt x="15140" y="14017"/>
                    <a:pt x="15194" y="3514"/>
                  </a:cubicBezTo>
                  <a:cubicBezTo>
                    <a:pt x="15194" y="3423"/>
                    <a:pt x="15122" y="3351"/>
                    <a:pt x="15031" y="3351"/>
                  </a:cubicBezTo>
                  <a:cubicBezTo>
                    <a:pt x="11355" y="3278"/>
                    <a:pt x="8313" y="616"/>
                    <a:pt x="7697" y="55"/>
                  </a:cubicBezTo>
                  <a:cubicBezTo>
                    <a:pt x="7670" y="19"/>
                    <a:pt x="7633" y="1"/>
                    <a:pt x="7595" y="1"/>
                  </a:cubicBezTo>
                  <a:close/>
                </a:path>
              </a:pathLst>
            </a:custGeom>
            <a:solidFill>
              <a:srgbClr val="73B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90"/>
            <p:cNvSpPr/>
            <p:nvPr/>
          </p:nvSpPr>
          <p:spPr>
            <a:xfrm>
              <a:off x="2418122" y="1666404"/>
              <a:ext cx="509359" cy="655526"/>
            </a:xfrm>
            <a:custGeom>
              <a:avLst/>
              <a:gdLst/>
              <a:ahLst/>
              <a:cxnLst/>
              <a:rect l="l" t="t" r="r" b="b"/>
              <a:pathLst>
                <a:path w="15448" h="19881" extrusionOk="0">
                  <a:moveTo>
                    <a:pt x="7733" y="218"/>
                  </a:moveTo>
                  <a:cubicBezTo>
                    <a:pt x="7747" y="218"/>
                    <a:pt x="7760" y="222"/>
                    <a:pt x="7770" y="231"/>
                  </a:cubicBezTo>
                  <a:cubicBezTo>
                    <a:pt x="8349" y="775"/>
                    <a:pt x="11446" y="3491"/>
                    <a:pt x="15176" y="3564"/>
                  </a:cubicBezTo>
                  <a:cubicBezTo>
                    <a:pt x="15213" y="3564"/>
                    <a:pt x="15231" y="3582"/>
                    <a:pt x="15231" y="3618"/>
                  </a:cubicBezTo>
                  <a:cubicBezTo>
                    <a:pt x="15158" y="14103"/>
                    <a:pt x="8512" y="19101"/>
                    <a:pt x="7751" y="19645"/>
                  </a:cubicBezTo>
                  <a:cubicBezTo>
                    <a:pt x="7751" y="19654"/>
                    <a:pt x="7742" y="19658"/>
                    <a:pt x="7731" y="19658"/>
                  </a:cubicBezTo>
                  <a:cubicBezTo>
                    <a:pt x="7720" y="19658"/>
                    <a:pt x="7706" y="19654"/>
                    <a:pt x="7697" y="19645"/>
                  </a:cubicBezTo>
                  <a:cubicBezTo>
                    <a:pt x="6936" y="19101"/>
                    <a:pt x="290" y="14103"/>
                    <a:pt x="236" y="3618"/>
                  </a:cubicBezTo>
                  <a:cubicBezTo>
                    <a:pt x="236" y="3582"/>
                    <a:pt x="254" y="3564"/>
                    <a:pt x="290" y="3564"/>
                  </a:cubicBezTo>
                  <a:cubicBezTo>
                    <a:pt x="4021" y="3491"/>
                    <a:pt x="7118" y="775"/>
                    <a:pt x="7697" y="231"/>
                  </a:cubicBezTo>
                  <a:cubicBezTo>
                    <a:pt x="7706" y="222"/>
                    <a:pt x="7720" y="218"/>
                    <a:pt x="7733" y="218"/>
                  </a:cubicBezTo>
                  <a:close/>
                  <a:moveTo>
                    <a:pt x="7724" y="1"/>
                  </a:moveTo>
                  <a:cubicBezTo>
                    <a:pt x="7656" y="1"/>
                    <a:pt x="7588" y="23"/>
                    <a:pt x="7534" y="68"/>
                  </a:cubicBezTo>
                  <a:cubicBezTo>
                    <a:pt x="6973" y="612"/>
                    <a:pt x="3930" y="3256"/>
                    <a:pt x="272" y="3346"/>
                  </a:cubicBezTo>
                  <a:cubicBezTo>
                    <a:pt x="127" y="3346"/>
                    <a:pt x="1" y="3455"/>
                    <a:pt x="1" y="3618"/>
                  </a:cubicBezTo>
                  <a:cubicBezTo>
                    <a:pt x="73" y="14212"/>
                    <a:pt x="6792" y="19283"/>
                    <a:pt x="7570" y="19826"/>
                  </a:cubicBezTo>
                  <a:cubicBezTo>
                    <a:pt x="7607" y="19862"/>
                    <a:pt x="7661" y="19880"/>
                    <a:pt x="7733" y="19880"/>
                  </a:cubicBezTo>
                  <a:cubicBezTo>
                    <a:pt x="7788" y="19880"/>
                    <a:pt x="7842" y="19862"/>
                    <a:pt x="7878" y="19826"/>
                  </a:cubicBezTo>
                  <a:cubicBezTo>
                    <a:pt x="8657" y="19283"/>
                    <a:pt x="15376" y="14212"/>
                    <a:pt x="15448" y="3618"/>
                  </a:cubicBezTo>
                  <a:cubicBezTo>
                    <a:pt x="15448" y="3455"/>
                    <a:pt x="15321" y="3346"/>
                    <a:pt x="15176" y="3346"/>
                  </a:cubicBezTo>
                  <a:cubicBezTo>
                    <a:pt x="11518" y="3256"/>
                    <a:pt x="8476" y="612"/>
                    <a:pt x="7914" y="68"/>
                  </a:cubicBezTo>
                  <a:cubicBezTo>
                    <a:pt x="7860" y="23"/>
                    <a:pt x="7792" y="1"/>
                    <a:pt x="77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90"/>
            <p:cNvSpPr/>
            <p:nvPr/>
          </p:nvSpPr>
          <p:spPr>
            <a:xfrm>
              <a:off x="2459338" y="1718666"/>
              <a:ext cx="426961" cy="551003"/>
            </a:xfrm>
            <a:custGeom>
              <a:avLst/>
              <a:gdLst/>
              <a:ahLst/>
              <a:cxnLst/>
              <a:rect l="l" t="t" r="r" b="b"/>
              <a:pathLst>
                <a:path w="12949" h="16711" extrusionOk="0">
                  <a:moveTo>
                    <a:pt x="6474" y="0"/>
                  </a:moveTo>
                  <a:cubicBezTo>
                    <a:pt x="6438" y="0"/>
                    <a:pt x="6402" y="14"/>
                    <a:pt x="6375" y="41"/>
                  </a:cubicBezTo>
                  <a:cubicBezTo>
                    <a:pt x="5868" y="512"/>
                    <a:pt x="3278" y="2775"/>
                    <a:pt x="145" y="2830"/>
                  </a:cubicBezTo>
                  <a:cubicBezTo>
                    <a:pt x="73" y="2848"/>
                    <a:pt x="0" y="2902"/>
                    <a:pt x="18" y="2975"/>
                  </a:cubicBezTo>
                  <a:cubicBezTo>
                    <a:pt x="73" y="11903"/>
                    <a:pt x="5668" y="16158"/>
                    <a:pt x="6393" y="16683"/>
                  </a:cubicBezTo>
                  <a:cubicBezTo>
                    <a:pt x="6420" y="16702"/>
                    <a:pt x="6447" y="16711"/>
                    <a:pt x="6474" y="16711"/>
                  </a:cubicBezTo>
                  <a:cubicBezTo>
                    <a:pt x="6501" y="16711"/>
                    <a:pt x="6529" y="16702"/>
                    <a:pt x="6556" y="16683"/>
                  </a:cubicBezTo>
                  <a:cubicBezTo>
                    <a:pt x="7298" y="16158"/>
                    <a:pt x="12894" y="11903"/>
                    <a:pt x="12948" y="2975"/>
                  </a:cubicBezTo>
                  <a:cubicBezTo>
                    <a:pt x="12948" y="2902"/>
                    <a:pt x="12876" y="2848"/>
                    <a:pt x="12804" y="2830"/>
                  </a:cubicBezTo>
                  <a:cubicBezTo>
                    <a:pt x="9671" y="2775"/>
                    <a:pt x="7081" y="512"/>
                    <a:pt x="6574" y="41"/>
                  </a:cubicBezTo>
                  <a:cubicBezTo>
                    <a:pt x="6547" y="14"/>
                    <a:pt x="6510" y="0"/>
                    <a:pt x="6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90"/>
            <p:cNvSpPr/>
            <p:nvPr/>
          </p:nvSpPr>
          <p:spPr>
            <a:xfrm>
              <a:off x="2455744" y="1714775"/>
              <a:ext cx="434149" cy="558785"/>
            </a:xfrm>
            <a:custGeom>
              <a:avLst/>
              <a:gdLst/>
              <a:ahLst/>
              <a:cxnLst/>
              <a:rect l="l" t="t" r="r" b="b"/>
              <a:pathLst>
                <a:path w="13167" h="16947" extrusionOk="0">
                  <a:moveTo>
                    <a:pt x="6592" y="231"/>
                  </a:moveTo>
                  <a:cubicBezTo>
                    <a:pt x="7099" y="684"/>
                    <a:pt x="9725" y="3002"/>
                    <a:pt x="12913" y="3056"/>
                  </a:cubicBezTo>
                  <a:cubicBezTo>
                    <a:pt x="12931" y="3056"/>
                    <a:pt x="12931" y="3074"/>
                    <a:pt x="12931" y="3093"/>
                  </a:cubicBezTo>
                  <a:cubicBezTo>
                    <a:pt x="12876" y="12002"/>
                    <a:pt x="7244" y="16258"/>
                    <a:pt x="6592" y="16711"/>
                  </a:cubicBezTo>
                  <a:lnTo>
                    <a:pt x="6574" y="16711"/>
                  </a:lnTo>
                  <a:cubicBezTo>
                    <a:pt x="5922" y="16258"/>
                    <a:pt x="290" y="12002"/>
                    <a:pt x="236" y="3093"/>
                  </a:cubicBezTo>
                  <a:cubicBezTo>
                    <a:pt x="236" y="3074"/>
                    <a:pt x="236" y="3056"/>
                    <a:pt x="254" y="3056"/>
                  </a:cubicBezTo>
                  <a:cubicBezTo>
                    <a:pt x="3441" y="3002"/>
                    <a:pt x="6067" y="684"/>
                    <a:pt x="6574" y="231"/>
                  </a:cubicBezTo>
                  <a:close/>
                  <a:moveTo>
                    <a:pt x="6583" y="0"/>
                  </a:moveTo>
                  <a:cubicBezTo>
                    <a:pt x="6520" y="0"/>
                    <a:pt x="6456" y="23"/>
                    <a:pt x="6411" y="68"/>
                  </a:cubicBezTo>
                  <a:cubicBezTo>
                    <a:pt x="5922" y="521"/>
                    <a:pt x="3351" y="2767"/>
                    <a:pt x="254" y="2839"/>
                  </a:cubicBezTo>
                  <a:cubicBezTo>
                    <a:pt x="109" y="2839"/>
                    <a:pt x="0" y="2948"/>
                    <a:pt x="0" y="3093"/>
                  </a:cubicBezTo>
                  <a:cubicBezTo>
                    <a:pt x="55" y="12111"/>
                    <a:pt x="5777" y="16439"/>
                    <a:pt x="6429" y="16892"/>
                  </a:cubicBezTo>
                  <a:cubicBezTo>
                    <a:pt x="6484" y="16928"/>
                    <a:pt x="6538" y="16946"/>
                    <a:pt x="6592" y="16946"/>
                  </a:cubicBezTo>
                  <a:cubicBezTo>
                    <a:pt x="6629" y="16946"/>
                    <a:pt x="6683" y="16928"/>
                    <a:pt x="6719" y="16892"/>
                  </a:cubicBezTo>
                  <a:cubicBezTo>
                    <a:pt x="7371" y="16421"/>
                    <a:pt x="13094" y="12111"/>
                    <a:pt x="13166" y="3093"/>
                  </a:cubicBezTo>
                  <a:cubicBezTo>
                    <a:pt x="13166" y="2948"/>
                    <a:pt x="13057" y="2839"/>
                    <a:pt x="12913" y="2839"/>
                  </a:cubicBezTo>
                  <a:cubicBezTo>
                    <a:pt x="9816" y="2785"/>
                    <a:pt x="7244" y="521"/>
                    <a:pt x="6755" y="68"/>
                  </a:cubicBezTo>
                  <a:cubicBezTo>
                    <a:pt x="6710" y="23"/>
                    <a:pt x="6647" y="0"/>
                    <a:pt x="6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90"/>
            <p:cNvSpPr/>
            <p:nvPr/>
          </p:nvSpPr>
          <p:spPr>
            <a:xfrm>
              <a:off x="2481430" y="1850359"/>
              <a:ext cx="334407" cy="286465"/>
            </a:xfrm>
            <a:custGeom>
              <a:avLst/>
              <a:gdLst/>
              <a:ahLst/>
              <a:cxnLst/>
              <a:rect l="l" t="t" r="r" b="b"/>
              <a:pathLst>
                <a:path w="10142" h="8688" extrusionOk="0">
                  <a:moveTo>
                    <a:pt x="5773" y="0"/>
                  </a:moveTo>
                  <a:cubicBezTo>
                    <a:pt x="4706" y="0"/>
                    <a:pt x="3619" y="396"/>
                    <a:pt x="2735" y="1280"/>
                  </a:cubicBezTo>
                  <a:cubicBezTo>
                    <a:pt x="0" y="4015"/>
                    <a:pt x="1938" y="8687"/>
                    <a:pt x="5813" y="8687"/>
                  </a:cubicBezTo>
                  <a:cubicBezTo>
                    <a:pt x="8204" y="8669"/>
                    <a:pt x="10141" y="6731"/>
                    <a:pt x="10141" y="4341"/>
                  </a:cubicBezTo>
                  <a:cubicBezTo>
                    <a:pt x="10141" y="1731"/>
                    <a:pt x="800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90"/>
            <p:cNvSpPr/>
            <p:nvPr/>
          </p:nvSpPr>
          <p:spPr>
            <a:xfrm>
              <a:off x="2476649" y="1846732"/>
              <a:ext cx="342782" cy="293653"/>
            </a:xfrm>
            <a:custGeom>
              <a:avLst/>
              <a:gdLst/>
              <a:ahLst/>
              <a:cxnLst/>
              <a:rect l="l" t="t" r="r" b="b"/>
              <a:pathLst>
                <a:path w="10396" h="8906" extrusionOk="0">
                  <a:moveTo>
                    <a:pt x="5958" y="231"/>
                  </a:moveTo>
                  <a:cubicBezTo>
                    <a:pt x="8276" y="231"/>
                    <a:pt x="10160" y="2133"/>
                    <a:pt x="10178" y="4451"/>
                  </a:cubicBezTo>
                  <a:cubicBezTo>
                    <a:pt x="10178" y="6999"/>
                    <a:pt x="8097" y="8686"/>
                    <a:pt x="5927" y="8686"/>
                  </a:cubicBezTo>
                  <a:cubicBezTo>
                    <a:pt x="4889" y="8686"/>
                    <a:pt x="3831" y="8300"/>
                    <a:pt x="2970" y="7439"/>
                  </a:cubicBezTo>
                  <a:cubicBezTo>
                    <a:pt x="308" y="4777"/>
                    <a:pt x="2192" y="231"/>
                    <a:pt x="5958" y="231"/>
                  </a:cubicBezTo>
                  <a:close/>
                  <a:moveTo>
                    <a:pt x="5930" y="0"/>
                  </a:moveTo>
                  <a:cubicBezTo>
                    <a:pt x="4835" y="0"/>
                    <a:pt x="3717" y="408"/>
                    <a:pt x="2807" y="1318"/>
                  </a:cubicBezTo>
                  <a:cubicBezTo>
                    <a:pt x="0" y="4107"/>
                    <a:pt x="1992" y="8906"/>
                    <a:pt x="5958" y="8906"/>
                  </a:cubicBezTo>
                  <a:cubicBezTo>
                    <a:pt x="8403" y="8906"/>
                    <a:pt x="10395" y="6914"/>
                    <a:pt x="10395" y="4451"/>
                  </a:cubicBezTo>
                  <a:cubicBezTo>
                    <a:pt x="10395" y="1771"/>
                    <a:pt x="8212" y="0"/>
                    <a:pt x="59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90"/>
            <p:cNvSpPr/>
            <p:nvPr/>
          </p:nvSpPr>
          <p:spPr>
            <a:xfrm>
              <a:off x="2473219" y="1844787"/>
              <a:ext cx="382613" cy="298599"/>
            </a:xfrm>
            <a:custGeom>
              <a:avLst/>
              <a:gdLst/>
              <a:ahLst/>
              <a:cxnLst/>
              <a:rect l="l" t="t" r="r" b="b"/>
              <a:pathLst>
                <a:path w="11604" h="9056" extrusionOk="0">
                  <a:moveTo>
                    <a:pt x="6062" y="363"/>
                  </a:moveTo>
                  <a:cubicBezTo>
                    <a:pt x="9757" y="363"/>
                    <a:pt x="11604" y="4836"/>
                    <a:pt x="8978" y="7444"/>
                  </a:cubicBezTo>
                  <a:cubicBezTo>
                    <a:pt x="8135" y="8287"/>
                    <a:pt x="7099" y="8664"/>
                    <a:pt x="6083" y="8664"/>
                  </a:cubicBezTo>
                  <a:cubicBezTo>
                    <a:pt x="3955" y="8664"/>
                    <a:pt x="1915" y="7010"/>
                    <a:pt x="1915" y="4510"/>
                  </a:cubicBezTo>
                  <a:cubicBezTo>
                    <a:pt x="1915" y="2228"/>
                    <a:pt x="3762" y="363"/>
                    <a:pt x="6062" y="363"/>
                  </a:cubicBezTo>
                  <a:close/>
                  <a:moveTo>
                    <a:pt x="6040" y="1"/>
                  </a:moveTo>
                  <a:cubicBezTo>
                    <a:pt x="2016" y="1"/>
                    <a:pt x="1" y="4877"/>
                    <a:pt x="2857" y="7715"/>
                  </a:cubicBezTo>
                  <a:cubicBezTo>
                    <a:pt x="3777" y="8641"/>
                    <a:pt x="4911" y="9055"/>
                    <a:pt x="6025" y="9055"/>
                  </a:cubicBezTo>
                  <a:cubicBezTo>
                    <a:pt x="8353" y="9055"/>
                    <a:pt x="10590" y="7247"/>
                    <a:pt x="10590" y="4528"/>
                  </a:cubicBezTo>
                  <a:cubicBezTo>
                    <a:pt x="10590" y="2011"/>
                    <a:pt x="8561" y="1"/>
                    <a:pt x="6062" y="1"/>
                  </a:cubicBezTo>
                  <a:cubicBezTo>
                    <a:pt x="6055" y="1"/>
                    <a:pt x="6047" y="1"/>
                    <a:pt x="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90"/>
            <p:cNvSpPr/>
            <p:nvPr/>
          </p:nvSpPr>
          <p:spPr>
            <a:xfrm>
              <a:off x="2468274" y="1840401"/>
              <a:ext cx="357719" cy="305952"/>
            </a:xfrm>
            <a:custGeom>
              <a:avLst/>
              <a:gdLst/>
              <a:ahLst/>
              <a:cxnLst/>
              <a:rect l="l" t="t" r="r" b="b"/>
              <a:pathLst>
                <a:path w="10849" h="9279" extrusionOk="0">
                  <a:moveTo>
                    <a:pt x="6212" y="605"/>
                  </a:moveTo>
                  <a:cubicBezTo>
                    <a:pt x="8422" y="605"/>
                    <a:pt x="10233" y="2416"/>
                    <a:pt x="10233" y="4643"/>
                  </a:cubicBezTo>
                  <a:cubicBezTo>
                    <a:pt x="10233" y="7068"/>
                    <a:pt x="8244" y="8682"/>
                    <a:pt x="6173" y="8682"/>
                  </a:cubicBezTo>
                  <a:cubicBezTo>
                    <a:pt x="5181" y="8682"/>
                    <a:pt x="4171" y="8312"/>
                    <a:pt x="3351" y="7486"/>
                  </a:cubicBezTo>
                  <a:cubicBezTo>
                    <a:pt x="816" y="4951"/>
                    <a:pt x="2609" y="605"/>
                    <a:pt x="6212" y="605"/>
                  </a:cubicBezTo>
                  <a:close/>
                  <a:moveTo>
                    <a:pt x="6166" y="365"/>
                  </a:moveTo>
                  <a:cubicBezTo>
                    <a:pt x="5120" y="365"/>
                    <a:pt x="4054" y="753"/>
                    <a:pt x="3188" y="1619"/>
                  </a:cubicBezTo>
                  <a:cubicBezTo>
                    <a:pt x="508" y="4317"/>
                    <a:pt x="2409" y="8899"/>
                    <a:pt x="6212" y="8899"/>
                  </a:cubicBezTo>
                  <a:lnTo>
                    <a:pt x="6212" y="8917"/>
                  </a:lnTo>
                  <a:cubicBezTo>
                    <a:pt x="8567" y="8899"/>
                    <a:pt x="10468" y="6997"/>
                    <a:pt x="10468" y="4643"/>
                  </a:cubicBezTo>
                  <a:cubicBezTo>
                    <a:pt x="10468" y="2068"/>
                    <a:pt x="8360" y="365"/>
                    <a:pt x="6166" y="365"/>
                  </a:cubicBezTo>
                  <a:close/>
                  <a:moveTo>
                    <a:pt x="6212" y="224"/>
                  </a:moveTo>
                  <a:lnTo>
                    <a:pt x="6212" y="242"/>
                  </a:lnTo>
                  <a:cubicBezTo>
                    <a:pt x="8639" y="242"/>
                    <a:pt x="10613" y="2216"/>
                    <a:pt x="10613" y="4643"/>
                  </a:cubicBezTo>
                  <a:cubicBezTo>
                    <a:pt x="10613" y="7301"/>
                    <a:pt x="8442" y="9056"/>
                    <a:pt x="6174" y="9056"/>
                  </a:cubicBezTo>
                  <a:cubicBezTo>
                    <a:pt x="5089" y="9056"/>
                    <a:pt x="3982" y="8654"/>
                    <a:pt x="3079" y="7758"/>
                  </a:cubicBezTo>
                  <a:cubicBezTo>
                    <a:pt x="309" y="4987"/>
                    <a:pt x="2283" y="224"/>
                    <a:pt x="6212" y="224"/>
                  </a:cubicBezTo>
                  <a:close/>
                  <a:moveTo>
                    <a:pt x="6171" y="0"/>
                  </a:moveTo>
                  <a:cubicBezTo>
                    <a:pt x="5029" y="0"/>
                    <a:pt x="3865" y="422"/>
                    <a:pt x="2916" y="1365"/>
                  </a:cubicBezTo>
                  <a:cubicBezTo>
                    <a:pt x="1" y="4299"/>
                    <a:pt x="2065" y="9279"/>
                    <a:pt x="6212" y="9279"/>
                  </a:cubicBezTo>
                  <a:cubicBezTo>
                    <a:pt x="8766" y="9279"/>
                    <a:pt x="10830" y="7214"/>
                    <a:pt x="10848" y="4643"/>
                  </a:cubicBezTo>
                  <a:cubicBezTo>
                    <a:pt x="10848" y="1849"/>
                    <a:pt x="8560" y="0"/>
                    <a:pt x="6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90"/>
            <p:cNvSpPr/>
            <p:nvPr/>
          </p:nvSpPr>
          <p:spPr>
            <a:xfrm>
              <a:off x="2578733" y="1928406"/>
              <a:ext cx="188141" cy="138550"/>
            </a:xfrm>
            <a:custGeom>
              <a:avLst/>
              <a:gdLst/>
              <a:ahLst/>
              <a:cxnLst/>
              <a:rect l="l" t="t" r="r" b="b"/>
              <a:pathLst>
                <a:path w="5706" h="4202" extrusionOk="0">
                  <a:moveTo>
                    <a:pt x="5341" y="0"/>
                  </a:moveTo>
                  <a:cubicBezTo>
                    <a:pt x="5253" y="0"/>
                    <a:pt x="5162" y="36"/>
                    <a:pt x="5090" y="109"/>
                  </a:cubicBezTo>
                  <a:lnTo>
                    <a:pt x="1830" y="3368"/>
                  </a:lnTo>
                  <a:lnTo>
                    <a:pt x="617" y="2137"/>
                  </a:lnTo>
                  <a:cubicBezTo>
                    <a:pt x="544" y="2074"/>
                    <a:pt x="454" y="2042"/>
                    <a:pt x="365" y="2042"/>
                  </a:cubicBezTo>
                  <a:cubicBezTo>
                    <a:pt x="277" y="2042"/>
                    <a:pt x="191" y="2074"/>
                    <a:pt x="128" y="2137"/>
                  </a:cubicBezTo>
                  <a:cubicBezTo>
                    <a:pt x="1" y="2282"/>
                    <a:pt x="1" y="2499"/>
                    <a:pt x="128" y="2626"/>
                  </a:cubicBezTo>
                  <a:lnTo>
                    <a:pt x="1595" y="4093"/>
                  </a:lnTo>
                  <a:cubicBezTo>
                    <a:pt x="1658" y="4165"/>
                    <a:pt x="1744" y="4201"/>
                    <a:pt x="1832" y="4201"/>
                  </a:cubicBezTo>
                  <a:cubicBezTo>
                    <a:pt x="1921" y="4201"/>
                    <a:pt x="2011" y="4165"/>
                    <a:pt x="2084" y="4093"/>
                  </a:cubicBezTo>
                  <a:lnTo>
                    <a:pt x="5579" y="598"/>
                  </a:lnTo>
                  <a:cubicBezTo>
                    <a:pt x="5705" y="453"/>
                    <a:pt x="5705" y="235"/>
                    <a:pt x="5579" y="109"/>
                  </a:cubicBezTo>
                  <a:cubicBezTo>
                    <a:pt x="5515" y="36"/>
                    <a:pt x="5429" y="0"/>
                    <a:pt x="5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90"/>
            <p:cNvSpPr/>
            <p:nvPr/>
          </p:nvSpPr>
          <p:spPr>
            <a:xfrm>
              <a:off x="2575765" y="1924944"/>
              <a:ext cx="193483" cy="145607"/>
            </a:xfrm>
            <a:custGeom>
              <a:avLst/>
              <a:gdLst/>
              <a:ahLst/>
              <a:cxnLst/>
              <a:rect l="l" t="t" r="r" b="b"/>
              <a:pathLst>
                <a:path w="5868" h="4416" extrusionOk="0">
                  <a:moveTo>
                    <a:pt x="5433" y="218"/>
                  </a:moveTo>
                  <a:cubicBezTo>
                    <a:pt x="5492" y="218"/>
                    <a:pt x="5551" y="241"/>
                    <a:pt x="5596" y="286"/>
                  </a:cubicBezTo>
                  <a:cubicBezTo>
                    <a:pt x="5687" y="377"/>
                    <a:pt x="5687" y="522"/>
                    <a:pt x="5596" y="612"/>
                  </a:cubicBezTo>
                  <a:lnTo>
                    <a:pt x="2101" y="4125"/>
                  </a:lnTo>
                  <a:cubicBezTo>
                    <a:pt x="2056" y="4171"/>
                    <a:pt x="1992" y="4193"/>
                    <a:pt x="1931" y="4193"/>
                  </a:cubicBezTo>
                  <a:cubicBezTo>
                    <a:pt x="1870" y="4193"/>
                    <a:pt x="1811" y="4171"/>
                    <a:pt x="1775" y="4125"/>
                  </a:cubicBezTo>
                  <a:lnTo>
                    <a:pt x="308" y="2658"/>
                  </a:lnTo>
                  <a:cubicBezTo>
                    <a:pt x="254" y="2604"/>
                    <a:pt x="236" y="2550"/>
                    <a:pt x="236" y="2495"/>
                  </a:cubicBezTo>
                  <a:cubicBezTo>
                    <a:pt x="236" y="2369"/>
                    <a:pt x="326" y="2260"/>
                    <a:pt x="453" y="2260"/>
                  </a:cubicBezTo>
                  <a:cubicBezTo>
                    <a:pt x="526" y="2260"/>
                    <a:pt x="580" y="2296"/>
                    <a:pt x="634" y="2351"/>
                  </a:cubicBezTo>
                  <a:lnTo>
                    <a:pt x="1938" y="3618"/>
                  </a:lnTo>
                  <a:lnTo>
                    <a:pt x="5270" y="286"/>
                  </a:lnTo>
                  <a:cubicBezTo>
                    <a:pt x="5316" y="241"/>
                    <a:pt x="5374" y="218"/>
                    <a:pt x="5433" y="218"/>
                  </a:cubicBezTo>
                  <a:close/>
                  <a:moveTo>
                    <a:pt x="5406" y="1"/>
                  </a:moveTo>
                  <a:cubicBezTo>
                    <a:pt x="5293" y="1"/>
                    <a:pt x="5180" y="42"/>
                    <a:pt x="5089" y="123"/>
                  </a:cubicBezTo>
                  <a:lnTo>
                    <a:pt x="1920" y="3292"/>
                  </a:lnTo>
                  <a:lnTo>
                    <a:pt x="779" y="2170"/>
                  </a:lnTo>
                  <a:cubicBezTo>
                    <a:pt x="689" y="2079"/>
                    <a:pt x="575" y="2034"/>
                    <a:pt x="460" y="2034"/>
                  </a:cubicBezTo>
                  <a:cubicBezTo>
                    <a:pt x="345" y="2034"/>
                    <a:pt x="227" y="2079"/>
                    <a:pt x="127" y="2170"/>
                  </a:cubicBezTo>
                  <a:cubicBezTo>
                    <a:pt x="55" y="2260"/>
                    <a:pt x="0" y="2369"/>
                    <a:pt x="0" y="2495"/>
                  </a:cubicBezTo>
                  <a:cubicBezTo>
                    <a:pt x="0" y="2622"/>
                    <a:pt x="55" y="2731"/>
                    <a:pt x="127" y="2821"/>
                  </a:cubicBezTo>
                  <a:lnTo>
                    <a:pt x="1594" y="4288"/>
                  </a:lnTo>
                  <a:cubicBezTo>
                    <a:pt x="1685" y="4361"/>
                    <a:pt x="1793" y="4415"/>
                    <a:pt x="1920" y="4415"/>
                  </a:cubicBezTo>
                  <a:cubicBezTo>
                    <a:pt x="2047" y="4415"/>
                    <a:pt x="2155" y="4361"/>
                    <a:pt x="2228" y="4288"/>
                  </a:cubicBezTo>
                  <a:lnTo>
                    <a:pt x="5723" y="775"/>
                  </a:lnTo>
                  <a:cubicBezTo>
                    <a:pt x="5814" y="703"/>
                    <a:pt x="5868" y="576"/>
                    <a:pt x="5868" y="449"/>
                  </a:cubicBezTo>
                  <a:cubicBezTo>
                    <a:pt x="5868" y="340"/>
                    <a:pt x="5814" y="214"/>
                    <a:pt x="5723" y="123"/>
                  </a:cubicBezTo>
                  <a:cubicBezTo>
                    <a:pt x="5633" y="42"/>
                    <a:pt x="5519" y="1"/>
                    <a:pt x="5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90"/>
            <p:cNvSpPr/>
            <p:nvPr/>
          </p:nvSpPr>
          <p:spPr>
            <a:xfrm>
              <a:off x="1101484" y="2384584"/>
              <a:ext cx="671782" cy="1286224"/>
            </a:xfrm>
            <a:custGeom>
              <a:avLst/>
              <a:gdLst/>
              <a:ahLst/>
              <a:cxnLst/>
              <a:rect l="l" t="t" r="r" b="b"/>
              <a:pathLst>
                <a:path w="20374" h="39009" extrusionOk="0">
                  <a:moveTo>
                    <a:pt x="724" y="1"/>
                  </a:moveTo>
                  <a:cubicBezTo>
                    <a:pt x="344" y="1"/>
                    <a:pt x="18" y="308"/>
                    <a:pt x="18" y="689"/>
                  </a:cubicBezTo>
                  <a:lnTo>
                    <a:pt x="0" y="38248"/>
                  </a:lnTo>
                  <a:cubicBezTo>
                    <a:pt x="0" y="38628"/>
                    <a:pt x="308" y="38954"/>
                    <a:pt x="688" y="38954"/>
                  </a:cubicBezTo>
                  <a:lnTo>
                    <a:pt x="19649" y="39008"/>
                  </a:lnTo>
                  <a:cubicBezTo>
                    <a:pt x="20029" y="39008"/>
                    <a:pt x="20337" y="38700"/>
                    <a:pt x="20337" y="38320"/>
                  </a:cubicBezTo>
                  <a:lnTo>
                    <a:pt x="20373" y="743"/>
                  </a:lnTo>
                  <a:cubicBezTo>
                    <a:pt x="20373" y="363"/>
                    <a:pt x="20065" y="55"/>
                    <a:pt x="19667" y="55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90"/>
            <p:cNvSpPr/>
            <p:nvPr/>
          </p:nvSpPr>
          <p:spPr>
            <a:xfrm>
              <a:off x="1097890" y="2380990"/>
              <a:ext cx="678937" cy="1294006"/>
            </a:xfrm>
            <a:custGeom>
              <a:avLst/>
              <a:gdLst/>
              <a:ahLst/>
              <a:cxnLst/>
              <a:rect l="l" t="t" r="r" b="b"/>
              <a:pathLst>
                <a:path w="20591" h="39245" extrusionOk="0">
                  <a:moveTo>
                    <a:pt x="803" y="236"/>
                  </a:moveTo>
                  <a:cubicBezTo>
                    <a:pt x="813" y="236"/>
                    <a:pt x="823" y="236"/>
                    <a:pt x="833" y="236"/>
                  </a:cubicBezTo>
                  <a:lnTo>
                    <a:pt x="19776" y="291"/>
                  </a:lnTo>
                  <a:cubicBezTo>
                    <a:pt x="20102" y="291"/>
                    <a:pt x="20355" y="544"/>
                    <a:pt x="20374" y="852"/>
                  </a:cubicBezTo>
                  <a:lnTo>
                    <a:pt x="20337" y="38429"/>
                  </a:lnTo>
                  <a:cubicBezTo>
                    <a:pt x="20337" y="38737"/>
                    <a:pt x="20084" y="39009"/>
                    <a:pt x="19758" y="39009"/>
                  </a:cubicBezTo>
                  <a:lnTo>
                    <a:pt x="797" y="38954"/>
                  </a:lnTo>
                  <a:cubicBezTo>
                    <a:pt x="471" y="38954"/>
                    <a:pt x="218" y="38683"/>
                    <a:pt x="218" y="38375"/>
                  </a:cubicBezTo>
                  <a:lnTo>
                    <a:pt x="254" y="816"/>
                  </a:lnTo>
                  <a:cubicBezTo>
                    <a:pt x="254" y="500"/>
                    <a:pt x="492" y="236"/>
                    <a:pt x="803" y="236"/>
                  </a:cubicBezTo>
                  <a:close/>
                  <a:moveTo>
                    <a:pt x="815" y="1"/>
                  </a:moveTo>
                  <a:cubicBezTo>
                    <a:pt x="616" y="1"/>
                    <a:pt x="399" y="73"/>
                    <a:pt x="254" y="236"/>
                  </a:cubicBezTo>
                  <a:cubicBezTo>
                    <a:pt x="109" y="381"/>
                    <a:pt x="19" y="580"/>
                    <a:pt x="19" y="798"/>
                  </a:cubicBezTo>
                  <a:lnTo>
                    <a:pt x="0" y="38357"/>
                  </a:lnTo>
                  <a:cubicBezTo>
                    <a:pt x="0" y="38809"/>
                    <a:pt x="363" y="39172"/>
                    <a:pt x="797" y="39172"/>
                  </a:cubicBezTo>
                  <a:lnTo>
                    <a:pt x="19758" y="39226"/>
                  </a:lnTo>
                  <a:lnTo>
                    <a:pt x="19740" y="39244"/>
                  </a:lnTo>
                  <a:cubicBezTo>
                    <a:pt x="20193" y="39226"/>
                    <a:pt x="20555" y="38882"/>
                    <a:pt x="20555" y="38429"/>
                  </a:cubicBezTo>
                  <a:lnTo>
                    <a:pt x="20591" y="870"/>
                  </a:lnTo>
                  <a:cubicBezTo>
                    <a:pt x="20573" y="417"/>
                    <a:pt x="20229" y="55"/>
                    <a:pt x="19776" y="55"/>
                  </a:cubicBezTo>
                  <a:lnTo>
                    <a:pt x="8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90"/>
            <p:cNvSpPr/>
            <p:nvPr/>
          </p:nvSpPr>
          <p:spPr>
            <a:xfrm>
              <a:off x="1389271" y="3583606"/>
              <a:ext cx="83651" cy="71287"/>
            </a:xfrm>
            <a:custGeom>
              <a:avLst/>
              <a:gdLst/>
              <a:ahLst/>
              <a:cxnLst/>
              <a:rect l="l" t="t" r="r" b="b"/>
              <a:pathLst>
                <a:path w="2537" h="2162" extrusionOk="0">
                  <a:moveTo>
                    <a:pt x="1450" y="0"/>
                  </a:moveTo>
                  <a:cubicBezTo>
                    <a:pt x="490" y="0"/>
                    <a:pt x="1" y="1159"/>
                    <a:pt x="689" y="1847"/>
                  </a:cubicBezTo>
                  <a:cubicBezTo>
                    <a:pt x="911" y="2064"/>
                    <a:pt x="1182" y="2161"/>
                    <a:pt x="1447" y="2161"/>
                  </a:cubicBezTo>
                  <a:cubicBezTo>
                    <a:pt x="2004" y="2161"/>
                    <a:pt x="2536" y="1731"/>
                    <a:pt x="2536" y="1069"/>
                  </a:cubicBezTo>
                  <a:cubicBezTo>
                    <a:pt x="2536" y="471"/>
                    <a:pt x="2047" y="0"/>
                    <a:pt x="1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90"/>
            <p:cNvSpPr/>
            <p:nvPr/>
          </p:nvSpPr>
          <p:spPr>
            <a:xfrm>
              <a:off x="1385116" y="3580012"/>
              <a:ext cx="94367" cy="78244"/>
            </a:xfrm>
            <a:custGeom>
              <a:avLst/>
              <a:gdLst/>
              <a:ahLst/>
              <a:cxnLst/>
              <a:rect l="l" t="t" r="r" b="b"/>
              <a:pathLst>
                <a:path w="2862" h="2373" extrusionOk="0">
                  <a:moveTo>
                    <a:pt x="1576" y="218"/>
                  </a:moveTo>
                  <a:cubicBezTo>
                    <a:pt x="2861" y="218"/>
                    <a:pt x="2861" y="2156"/>
                    <a:pt x="1576" y="2156"/>
                  </a:cubicBezTo>
                  <a:cubicBezTo>
                    <a:pt x="290" y="2138"/>
                    <a:pt x="290" y="218"/>
                    <a:pt x="1576" y="218"/>
                  </a:cubicBezTo>
                  <a:close/>
                  <a:moveTo>
                    <a:pt x="1576" y="1"/>
                  </a:moveTo>
                  <a:cubicBezTo>
                    <a:pt x="0" y="1"/>
                    <a:pt x="0" y="2373"/>
                    <a:pt x="1576" y="2373"/>
                  </a:cubicBezTo>
                  <a:cubicBezTo>
                    <a:pt x="2246" y="2373"/>
                    <a:pt x="2771" y="1848"/>
                    <a:pt x="2771" y="1178"/>
                  </a:cubicBezTo>
                  <a:cubicBezTo>
                    <a:pt x="2771" y="526"/>
                    <a:pt x="2246" y="1"/>
                    <a:pt x="1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90"/>
            <p:cNvSpPr/>
            <p:nvPr/>
          </p:nvSpPr>
          <p:spPr>
            <a:xfrm>
              <a:off x="1146261" y="2434142"/>
              <a:ext cx="581602" cy="1139332"/>
            </a:xfrm>
            <a:custGeom>
              <a:avLst/>
              <a:gdLst/>
              <a:ahLst/>
              <a:cxnLst/>
              <a:rect l="l" t="t" r="r" b="b"/>
              <a:pathLst>
                <a:path w="17639" h="34554" extrusionOk="0">
                  <a:moveTo>
                    <a:pt x="815" y="1"/>
                  </a:moveTo>
                  <a:cubicBezTo>
                    <a:pt x="362" y="1"/>
                    <a:pt x="0" y="363"/>
                    <a:pt x="0" y="816"/>
                  </a:cubicBezTo>
                  <a:lnTo>
                    <a:pt x="0" y="33739"/>
                  </a:lnTo>
                  <a:cubicBezTo>
                    <a:pt x="0" y="34191"/>
                    <a:pt x="362" y="34553"/>
                    <a:pt x="815" y="34553"/>
                  </a:cubicBezTo>
                  <a:lnTo>
                    <a:pt x="16824" y="34553"/>
                  </a:lnTo>
                  <a:cubicBezTo>
                    <a:pt x="17277" y="34553"/>
                    <a:pt x="17639" y="34191"/>
                    <a:pt x="17639" y="33739"/>
                  </a:cubicBezTo>
                  <a:lnTo>
                    <a:pt x="17639" y="816"/>
                  </a:lnTo>
                  <a:cubicBezTo>
                    <a:pt x="17639" y="363"/>
                    <a:pt x="17277" y="1"/>
                    <a:pt x="16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90"/>
            <p:cNvSpPr/>
            <p:nvPr/>
          </p:nvSpPr>
          <p:spPr>
            <a:xfrm>
              <a:off x="1142667" y="2430581"/>
              <a:ext cx="589383" cy="1146487"/>
            </a:xfrm>
            <a:custGeom>
              <a:avLst/>
              <a:gdLst/>
              <a:ahLst/>
              <a:cxnLst/>
              <a:rect l="l" t="t" r="r" b="b"/>
              <a:pathLst>
                <a:path w="17875" h="34771" extrusionOk="0">
                  <a:moveTo>
                    <a:pt x="16933" y="217"/>
                  </a:moveTo>
                  <a:cubicBezTo>
                    <a:pt x="17331" y="217"/>
                    <a:pt x="17639" y="543"/>
                    <a:pt x="17639" y="924"/>
                  </a:cubicBezTo>
                  <a:lnTo>
                    <a:pt x="17639" y="33847"/>
                  </a:lnTo>
                  <a:cubicBezTo>
                    <a:pt x="17639" y="34227"/>
                    <a:pt x="17331" y="34553"/>
                    <a:pt x="16933" y="34553"/>
                  </a:cubicBezTo>
                  <a:lnTo>
                    <a:pt x="924" y="34553"/>
                  </a:lnTo>
                  <a:cubicBezTo>
                    <a:pt x="544" y="34553"/>
                    <a:pt x="236" y="34227"/>
                    <a:pt x="236" y="33847"/>
                  </a:cubicBezTo>
                  <a:lnTo>
                    <a:pt x="236" y="924"/>
                  </a:lnTo>
                  <a:cubicBezTo>
                    <a:pt x="236" y="543"/>
                    <a:pt x="544" y="217"/>
                    <a:pt x="924" y="217"/>
                  </a:cubicBezTo>
                  <a:close/>
                  <a:moveTo>
                    <a:pt x="924" y="0"/>
                  </a:moveTo>
                  <a:cubicBezTo>
                    <a:pt x="417" y="0"/>
                    <a:pt x="1" y="417"/>
                    <a:pt x="1" y="924"/>
                  </a:cubicBezTo>
                  <a:lnTo>
                    <a:pt x="1" y="33847"/>
                  </a:lnTo>
                  <a:cubicBezTo>
                    <a:pt x="1" y="34354"/>
                    <a:pt x="417" y="34770"/>
                    <a:pt x="924" y="34770"/>
                  </a:cubicBezTo>
                  <a:lnTo>
                    <a:pt x="16933" y="34770"/>
                  </a:lnTo>
                  <a:cubicBezTo>
                    <a:pt x="17458" y="34770"/>
                    <a:pt x="17857" y="34354"/>
                    <a:pt x="17875" y="33847"/>
                  </a:cubicBezTo>
                  <a:lnTo>
                    <a:pt x="17875" y="924"/>
                  </a:lnTo>
                  <a:cubicBezTo>
                    <a:pt x="17857" y="417"/>
                    <a:pt x="17458" y="0"/>
                    <a:pt x="16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90"/>
            <p:cNvSpPr/>
            <p:nvPr/>
          </p:nvSpPr>
          <p:spPr>
            <a:xfrm>
              <a:off x="1122982" y="2406676"/>
              <a:ext cx="628786" cy="68715"/>
            </a:xfrm>
            <a:custGeom>
              <a:avLst/>
              <a:gdLst/>
              <a:ahLst/>
              <a:cxnLst/>
              <a:rect l="l" t="t" r="r" b="b"/>
              <a:pathLst>
                <a:path w="19070" h="2084" extrusionOk="0">
                  <a:moveTo>
                    <a:pt x="4781" y="1"/>
                  </a:moveTo>
                  <a:lnTo>
                    <a:pt x="4781" y="254"/>
                  </a:lnTo>
                  <a:lnTo>
                    <a:pt x="0" y="254"/>
                  </a:lnTo>
                  <a:lnTo>
                    <a:pt x="0" y="888"/>
                  </a:lnTo>
                  <a:lnTo>
                    <a:pt x="4455" y="888"/>
                  </a:lnTo>
                  <a:cubicBezTo>
                    <a:pt x="4636" y="888"/>
                    <a:pt x="4781" y="1051"/>
                    <a:pt x="4781" y="1232"/>
                  </a:cubicBezTo>
                  <a:lnTo>
                    <a:pt x="4781" y="1468"/>
                  </a:lnTo>
                  <a:cubicBezTo>
                    <a:pt x="4781" y="1812"/>
                    <a:pt x="5071" y="2083"/>
                    <a:pt x="5415" y="2083"/>
                  </a:cubicBezTo>
                  <a:lnTo>
                    <a:pt x="13655" y="2083"/>
                  </a:lnTo>
                  <a:cubicBezTo>
                    <a:pt x="13999" y="2083"/>
                    <a:pt x="14270" y="1812"/>
                    <a:pt x="14270" y="1468"/>
                  </a:cubicBezTo>
                  <a:lnTo>
                    <a:pt x="14270" y="1232"/>
                  </a:lnTo>
                  <a:cubicBezTo>
                    <a:pt x="14270" y="1051"/>
                    <a:pt x="14433" y="888"/>
                    <a:pt x="14614" y="888"/>
                  </a:cubicBezTo>
                  <a:lnTo>
                    <a:pt x="19069" y="888"/>
                  </a:lnTo>
                  <a:lnTo>
                    <a:pt x="19069" y="254"/>
                  </a:lnTo>
                  <a:lnTo>
                    <a:pt x="14270" y="254"/>
                  </a:lnTo>
                  <a:lnTo>
                    <a:pt x="14270" y="1"/>
                  </a:lnTo>
                  <a:close/>
                </a:path>
              </a:pathLst>
            </a:custGeom>
            <a:solidFill>
              <a:srgbClr val="447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90"/>
            <p:cNvSpPr/>
            <p:nvPr/>
          </p:nvSpPr>
          <p:spPr>
            <a:xfrm>
              <a:off x="1119388" y="2403115"/>
              <a:ext cx="635941" cy="76463"/>
            </a:xfrm>
            <a:custGeom>
              <a:avLst/>
              <a:gdLst/>
              <a:ahLst/>
              <a:cxnLst/>
              <a:rect l="l" t="t" r="r" b="b"/>
              <a:pathLst>
                <a:path w="19287" h="2319" extrusionOk="0">
                  <a:moveTo>
                    <a:pt x="14271" y="217"/>
                  </a:moveTo>
                  <a:lnTo>
                    <a:pt x="14271" y="471"/>
                  </a:lnTo>
                  <a:lnTo>
                    <a:pt x="19070" y="471"/>
                  </a:lnTo>
                  <a:lnTo>
                    <a:pt x="19070" y="887"/>
                  </a:lnTo>
                  <a:lnTo>
                    <a:pt x="14723" y="887"/>
                  </a:lnTo>
                  <a:cubicBezTo>
                    <a:pt x="14470" y="887"/>
                    <a:pt x="14271" y="1087"/>
                    <a:pt x="14271" y="1340"/>
                  </a:cubicBezTo>
                  <a:lnTo>
                    <a:pt x="14271" y="1557"/>
                  </a:lnTo>
                  <a:cubicBezTo>
                    <a:pt x="14271" y="1847"/>
                    <a:pt x="14035" y="2083"/>
                    <a:pt x="13764" y="2083"/>
                  </a:cubicBezTo>
                  <a:lnTo>
                    <a:pt x="5524" y="2083"/>
                  </a:lnTo>
                  <a:cubicBezTo>
                    <a:pt x="5234" y="2083"/>
                    <a:pt x="4999" y="1847"/>
                    <a:pt x="4999" y="1557"/>
                  </a:cubicBezTo>
                  <a:lnTo>
                    <a:pt x="4999" y="1340"/>
                  </a:lnTo>
                  <a:cubicBezTo>
                    <a:pt x="4999" y="1087"/>
                    <a:pt x="4799" y="887"/>
                    <a:pt x="4546" y="887"/>
                  </a:cubicBezTo>
                  <a:lnTo>
                    <a:pt x="218" y="887"/>
                  </a:lnTo>
                  <a:lnTo>
                    <a:pt x="218" y="471"/>
                  </a:lnTo>
                  <a:lnTo>
                    <a:pt x="5017" y="471"/>
                  </a:lnTo>
                  <a:lnTo>
                    <a:pt x="5017" y="217"/>
                  </a:lnTo>
                  <a:close/>
                  <a:moveTo>
                    <a:pt x="4781" y="0"/>
                  </a:moveTo>
                  <a:lnTo>
                    <a:pt x="4781" y="254"/>
                  </a:lnTo>
                  <a:lnTo>
                    <a:pt x="0" y="254"/>
                  </a:lnTo>
                  <a:lnTo>
                    <a:pt x="0" y="1123"/>
                  </a:lnTo>
                  <a:lnTo>
                    <a:pt x="4564" y="1123"/>
                  </a:lnTo>
                  <a:cubicBezTo>
                    <a:pt x="4691" y="1123"/>
                    <a:pt x="4781" y="1231"/>
                    <a:pt x="4781" y="1358"/>
                  </a:cubicBezTo>
                  <a:lnTo>
                    <a:pt x="4781" y="1576"/>
                  </a:lnTo>
                  <a:cubicBezTo>
                    <a:pt x="4781" y="1974"/>
                    <a:pt x="5107" y="2318"/>
                    <a:pt x="5524" y="2318"/>
                  </a:cubicBezTo>
                  <a:lnTo>
                    <a:pt x="13764" y="2318"/>
                  </a:lnTo>
                  <a:cubicBezTo>
                    <a:pt x="14180" y="2318"/>
                    <a:pt x="14506" y="1974"/>
                    <a:pt x="14506" y="1557"/>
                  </a:cubicBezTo>
                  <a:lnTo>
                    <a:pt x="14506" y="1340"/>
                  </a:lnTo>
                  <a:cubicBezTo>
                    <a:pt x="14506" y="1213"/>
                    <a:pt x="14597" y="1105"/>
                    <a:pt x="14723" y="1105"/>
                  </a:cubicBezTo>
                  <a:lnTo>
                    <a:pt x="19287" y="1105"/>
                  </a:lnTo>
                  <a:lnTo>
                    <a:pt x="19287" y="254"/>
                  </a:lnTo>
                  <a:lnTo>
                    <a:pt x="14506" y="254"/>
                  </a:lnTo>
                  <a:lnTo>
                    <a:pt x="145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90"/>
            <p:cNvSpPr/>
            <p:nvPr/>
          </p:nvSpPr>
          <p:spPr>
            <a:xfrm>
              <a:off x="1319434" y="2447298"/>
              <a:ext cx="235885" cy="11969"/>
            </a:xfrm>
            <a:custGeom>
              <a:avLst/>
              <a:gdLst/>
              <a:ahLst/>
              <a:cxnLst/>
              <a:rect l="l" t="t" r="r" b="b"/>
              <a:pathLst>
                <a:path w="7154" h="363" extrusionOk="0">
                  <a:moveTo>
                    <a:pt x="0" y="0"/>
                  </a:moveTo>
                  <a:lnTo>
                    <a:pt x="0" y="344"/>
                  </a:lnTo>
                  <a:lnTo>
                    <a:pt x="7153" y="362"/>
                  </a:lnTo>
                  <a:lnTo>
                    <a:pt x="7153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90"/>
            <p:cNvSpPr/>
            <p:nvPr/>
          </p:nvSpPr>
          <p:spPr>
            <a:xfrm>
              <a:off x="1315840" y="2443704"/>
              <a:ext cx="243040" cy="19124"/>
            </a:xfrm>
            <a:custGeom>
              <a:avLst/>
              <a:gdLst/>
              <a:ahLst/>
              <a:cxnLst/>
              <a:rect l="l" t="t" r="r" b="b"/>
              <a:pathLst>
                <a:path w="7371" h="580" extrusionOk="0">
                  <a:moveTo>
                    <a:pt x="218" y="218"/>
                  </a:moveTo>
                  <a:lnTo>
                    <a:pt x="7154" y="236"/>
                  </a:lnTo>
                  <a:lnTo>
                    <a:pt x="7154" y="363"/>
                  </a:lnTo>
                  <a:lnTo>
                    <a:pt x="218" y="345"/>
                  </a:lnTo>
                  <a:lnTo>
                    <a:pt x="218" y="218"/>
                  </a:lnTo>
                  <a:close/>
                  <a:moveTo>
                    <a:pt x="0" y="0"/>
                  </a:moveTo>
                  <a:lnTo>
                    <a:pt x="0" y="562"/>
                  </a:lnTo>
                  <a:lnTo>
                    <a:pt x="7371" y="580"/>
                  </a:lnTo>
                  <a:lnTo>
                    <a:pt x="737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90"/>
            <p:cNvSpPr/>
            <p:nvPr/>
          </p:nvSpPr>
          <p:spPr>
            <a:xfrm>
              <a:off x="1200600" y="3368030"/>
              <a:ext cx="203045" cy="41249"/>
            </a:xfrm>
            <a:custGeom>
              <a:avLst/>
              <a:gdLst/>
              <a:ahLst/>
              <a:cxnLst/>
              <a:rect l="l" t="t" r="r" b="b"/>
              <a:pathLst>
                <a:path w="6158" h="1251" extrusionOk="0">
                  <a:moveTo>
                    <a:pt x="0" y="1"/>
                  </a:moveTo>
                  <a:lnTo>
                    <a:pt x="0" y="1250"/>
                  </a:lnTo>
                  <a:lnTo>
                    <a:pt x="6157" y="1250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90"/>
            <p:cNvSpPr/>
            <p:nvPr/>
          </p:nvSpPr>
          <p:spPr>
            <a:xfrm>
              <a:off x="1196413" y="3364469"/>
              <a:ext cx="211420" cy="48997"/>
            </a:xfrm>
            <a:custGeom>
              <a:avLst/>
              <a:gdLst/>
              <a:ahLst/>
              <a:cxnLst/>
              <a:rect l="l" t="t" r="r" b="b"/>
              <a:pathLst>
                <a:path w="6412" h="1486" extrusionOk="0">
                  <a:moveTo>
                    <a:pt x="6176" y="217"/>
                  </a:moveTo>
                  <a:lnTo>
                    <a:pt x="6176" y="1250"/>
                  </a:lnTo>
                  <a:lnTo>
                    <a:pt x="236" y="1250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6411" y="1485"/>
                  </a:lnTo>
                  <a:lnTo>
                    <a:pt x="64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90"/>
            <p:cNvSpPr/>
            <p:nvPr/>
          </p:nvSpPr>
          <p:spPr>
            <a:xfrm>
              <a:off x="1413176" y="3368030"/>
              <a:ext cx="142738" cy="41249"/>
            </a:xfrm>
            <a:custGeom>
              <a:avLst/>
              <a:gdLst/>
              <a:ahLst/>
              <a:cxnLst/>
              <a:rect l="l" t="t" r="r" b="b"/>
              <a:pathLst>
                <a:path w="4329" h="1251" extrusionOk="0">
                  <a:moveTo>
                    <a:pt x="0" y="1"/>
                  </a:moveTo>
                  <a:lnTo>
                    <a:pt x="0" y="1250"/>
                  </a:lnTo>
                  <a:lnTo>
                    <a:pt x="4328" y="1250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90"/>
            <p:cNvSpPr/>
            <p:nvPr/>
          </p:nvSpPr>
          <p:spPr>
            <a:xfrm>
              <a:off x="1409582" y="3364469"/>
              <a:ext cx="150519" cy="48997"/>
            </a:xfrm>
            <a:custGeom>
              <a:avLst/>
              <a:gdLst/>
              <a:ahLst/>
              <a:cxnLst/>
              <a:rect l="l" t="t" r="r" b="b"/>
              <a:pathLst>
                <a:path w="4565" h="1486" extrusionOk="0">
                  <a:moveTo>
                    <a:pt x="4329" y="217"/>
                  </a:moveTo>
                  <a:lnTo>
                    <a:pt x="4329" y="1250"/>
                  </a:lnTo>
                  <a:lnTo>
                    <a:pt x="218" y="1250"/>
                  </a:lnTo>
                  <a:lnTo>
                    <a:pt x="236" y="217"/>
                  </a:lnTo>
                  <a:close/>
                  <a:moveTo>
                    <a:pt x="1" y="0"/>
                  </a:moveTo>
                  <a:lnTo>
                    <a:pt x="1" y="1485"/>
                  </a:lnTo>
                  <a:lnTo>
                    <a:pt x="4564" y="1485"/>
                  </a:lnTo>
                  <a:lnTo>
                    <a:pt x="45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90"/>
            <p:cNvSpPr/>
            <p:nvPr/>
          </p:nvSpPr>
          <p:spPr>
            <a:xfrm>
              <a:off x="1200600" y="3442681"/>
              <a:ext cx="259757" cy="41842"/>
            </a:xfrm>
            <a:custGeom>
              <a:avLst/>
              <a:gdLst/>
              <a:ahLst/>
              <a:cxnLst/>
              <a:rect l="l" t="t" r="r" b="b"/>
              <a:pathLst>
                <a:path w="7878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7878" y="1268"/>
                  </a:lnTo>
                  <a:lnTo>
                    <a:pt x="7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90"/>
            <p:cNvSpPr/>
            <p:nvPr/>
          </p:nvSpPr>
          <p:spPr>
            <a:xfrm>
              <a:off x="1196413" y="3439087"/>
              <a:ext cx="267539" cy="48997"/>
            </a:xfrm>
            <a:custGeom>
              <a:avLst/>
              <a:gdLst/>
              <a:ahLst/>
              <a:cxnLst/>
              <a:rect l="l" t="t" r="r" b="b"/>
              <a:pathLst>
                <a:path w="8114" h="1486" extrusionOk="0">
                  <a:moveTo>
                    <a:pt x="7896" y="236"/>
                  </a:moveTo>
                  <a:lnTo>
                    <a:pt x="7896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8114" y="1486"/>
                  </a:lnTo>
                  <a:lnTo>
                    <a:pt x="81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90"/>
            <p:cNvSpPr/>
            <p:nvPr/>
          </p:nvSpPr>
          <p:spPr>
            <a:xfrm>
              <a:off x="1488420" y="3442681"/>
              <a:ext cx="67495" cy="41842"/>
            </a:xfrm>
            <a:custGeom>
              <a:avLst/>
              <a:gdLst/>
              <a:ahLst/>
              <a:cxnLst/>
              <a:rect l="l" t="t" r="r" b="b"/>
              <a:pathLst>
                <a:path w="2047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2046" y="1268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90"/>
            <p:cNvSpPr/>
            <p:nvPr/>
          </p:nvSpPr>
          <p:spPr>
            <a:xfrm>
              <a:off x="1484232" y="3439087"/>
              <a:ext cx="75870" cy="48997"/>
            </a:xfrm>
            <a:custGeom>
              <a:avLst/>
              <a:gdLst/>
              <a:ahLst/>
              <a:cxnLst/>
              <a:rect l="l" t="t" r="r" b="b"/>
              <a:pathLst>
                <a:path w="2301" h="1486" extrusionOk="0">
                  <a:moveTo>
                    <a:pt x="2065" y="236"/>
                  </a:moveTo>
                  <a:lnTo>
                    <a:pt x="2065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2300" y="1486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90"/>
            <p:cNvSpPr/>
            <p:nvPr/>
          </p:nvSpPr>
          <p:spPr>
            <a:xfrm>
              <a:off x="1200600" y="3224137"/>
              <a:ext cx="176766" cy="41216"/>
            </a:xfrm>
            <a:custGeom>
              <a:avLst/>
              <a:gdLst/>
              <a:ahLst/>
              <a:cxnLst/>
              <a:rect l="l" t="t" r="r" b="b"/>
              <a:pathLst>
                <a:path w="5361" h="1250" extrusionOk="0">
                  <a:moveTo>
                    <a:pt x="0" y="0"/>
                  </a:moveTo>
                  <a:lnTo>
                    <a:pt x="0" y="1250"/>
                  </a:lnTo>
                  <a:lnTo>
                    <a:pt x="5361" y="1250"/>
                  </a:lnTo>
                  <a:lnTo>
                    <a:pt x="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90"/>
            <p:cNvSpPr/>
            <p:nvPr/>
          </p:nvSpPr>
          <p:spPr>
            <a:xfrm>
              <a:off x="1196413" y="3220543"/>
              <a:ext cx="184547" cy="48997"/>
            </a:xfrm>
            <a:custGeom>
              <a:avLst/>
              <a:gdLst/>
              <a:ahLst/>
              <a:cxnLst/>
              <a:rect l="l" t="t" r="r" b="b"/>
              <a:pathLst>
                <a:path w="5597" h="1486" extrusionOk="0">
                  <a:moveTo>
                    <a:pt x="5379" y="218"/>
                  </a:moveTo>
                  <a:lnTo>
                    <a:pt x="5379" y="1250"/>
                  </a:lnTo>
                  <a:lnTo>
                    <a:pt x="236" y="1250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5596" y="1486"/>
                  </a:lnTo>
                  <a:lnTo>
                    <a:pt x="55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90"/>
            <p:cNvSpPr/>
            <p:nvPr/>
          </p:nvSpPr>
          <p:spPr>
            <a:xfrm>
              <a:off x="1400613" y="3224137"/>
              <a:ext cx="69902" cy="41216"/>
            </a:xfrm>
            <a:custGeom>
              <a:avLst/>
              <a:gdLst/>
              <a:ahLst/>
              <a:cxnLst/>
              <a:rect l="l" t="t" r="r" b="b"/>
              <a:pathLst>
                <a:path w="2120" h="1250" extrusionOk="0">
                  <a:moveTo>
                    <a:pt x="1" y="0"/>
                  </a:moveTo>
                  <a:lnTo>
                    <a:pt x="1" y="1250"/>
                  </a:lnTo>
                  <a:lnTo>
                    <a:pt x="2120" y="125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90"/>
            <p:cNvSpPr/>
            <p:nvPr/>
          </p:nvSpPr>
          <p:spPr>
            <a:xfrm>
              <a:off x="1397052" y="3220543"/>
              <a:ext cx="77057" cy="48997"/>
            </a:xfrm>
            <a:custGeom>
              <a:avLst/>
              <a:gdLst/>
              <a:ahLst/>
              <a:cxnLst/>
              <a:rect l="l" t="t" r="r" b="b"/>
              <a:pathLst>
                <a:path w="2337" h="1486" extrusionOk="0">
                  <a:moveTo>
                    <a:pt x="2101" y="218"/>
                  </a:moveTo>
                  <a:lnTo>
                    <a:pt x="2101" y="1250"/>
                  </a:lnTo>
                  <a:lnTo>
                    <a:pt x="236" y="1250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2336" y="1486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90"/>
            <p:cNvSpPr/>
            <p:nvPr/>
          </p:nvSpPr>
          <p:spPr>
            <a:xfrm>
              <a:off x="1488420" y="3224137"/>
              <a:ext cx="185734" cy="41216"/>
            </a:xfrm>
            <a:custGeom>
              <a:avLst/>
              <a:gdLst/>
              <a:ahLst/>
              <a:cxnLst/>
              <a:rect l="l" t="t" r="r" b="b"/>
              <a:pathLst>
                <a:path w="5633" h="1250" extrusionOk="0">
                  <a:moveTo>
                    <a:pt x="0" y="0"/>
                  </a:moveTo>
                  <a:lnTo>
                    <a:pt x="0" y="1250"/>
                  </a:lnTo>
                  <a:lnTo>
                    <a:pt x="5632" y="1250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90"/>
            <p:cNvSpPr/>
            <p:nvPr/>
          </p:nvSpPr>
          <p:spPr>
            <a:xfrm>
              <a:off x="1484232" y="3220543"/>
              <a:ext cx="193483" cy="48997"/>
            </a:xfrm>
            <a:custGeom>
              <a:avLst/>
              <a:gdLst/>
              <a:ahLst/>
              <a:cxnLst/>
              <a:rect l="l" t="t" r="r" b="b"/>
              <a:pathLst>
                <a:path w="5868" h="1486" extrusionOk="0">
                  <a:moveTo>
                    <a:pt x="5650" y="218"/>
                  </a:moveTo>
                  <a:lnTo>
                    <a:pt x="5650" y="1250"/>
                  </a:lnTo>
                  <a:lnTo>
                    <a:pt x="236" y="1250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5868" y="1486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90"/>
            <p:cNvSpPr/>
            <p:nvPr/>
          </p:nvSpPr>
          <p:spPr>
            <a:xfrm>
              <a:off x="1200600" y="3154268"/>
              <a:ext cx="380371" cy="41249"/>
            </a:xfrm>
            <a:custGeom>
              <a:avLst/>
              <a:gdLst/>
              <a:ahLst/>
              <a:cxnLst/>
              <a:rect l="l" t="t" r="r" b="b"/>
              <a:pathLst>
                <a:path w="11536" h="1251" extrusionOk="0">
                  <a:moveTo>
                    <a:pt x="0" y="1"/>
                  </a:moveTo>
                  <a:lnTo>
                    <a:pt x="0" y="1250"/>
                  </a:lnTo>
                  <a:lnTo>
                    <a:pt x="11536" y="1250"/>
                  </a:lnTo>
                  <a:lnTo>
                    <a:pt x="1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90"/>
            <p:cNvSpPr/>
            <p:nvPr/>
          </p:nvSpPr>
          <p:spPr>
            <a:xfrm>
              <a:off x="1197006" y="3150080"/>
              <a:ext cx="388152" cy="48997"/>
            </a:xfrm>
            <a:custGeom>
              <a:avLst/>
              <a:gdLst/>
              <a:ahLst/>
              <a:cxnLst/>
              <a:rect l="l" t="t" r="r" b="b"/>
              <a:pathLst>
                <a:path w="11772" h="1486" extrusionOk="0">
                  <a:moveTo>
                    <a:pt x="11536" y="236"/>
                  </a:moveTo>
                  <a:lnTo>
                    <a:pt x="11536" y="1269"/>
                  </a:lnTo>
                  <a:lnTo>
                    <a:pt x="218" y="1269"/>
                  </a:lnTo>
                  <a:lnTo>
                    <a:pt x="218" y="236"/>
                  </a:lnTo>
                  <a:close/>
                  <a:moveTo>
                    <a:pt x="1" y="1"/>
                  </a:moveTo>
                  <a:lnTo>
                    <a:pt x="1" y="1486"/>
                  </a:lnTo>
                  <a:lnTo>
                    <a:pt x="11772" y="1486"/>
                  </a:lnTo>
                  <a:lnTo>
                    <a:pt x="11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90"/>
            <p:cNvSpPr/>
            <p:nvPr/>
          </p:nvSpPr>
          <p:spPr>
            <a:xfrm>
              <a:off x="1200600" y="3298194"/>
              <a:ext cx="259757" cy="41216"/>
            </a:xfrm>
            <a:custGeom>
              <a:avLst/>
              <a:gdLst/>
              <a:ahLst/>
              <a:cxnLst/>
              <a:rect l="l" t="t" r="r" b="b"/>
              <a:pathLst>
                <a:path w="7878" h="1250" extrusionOk="0">
                  <a:moveTo>
                    <a:pt x="0" y="0"/>
                  </a:moveTo>
                  <a:lnTo>
                    <a:pt x="0" y="1250"/>
                  </a:lnTo>
                  <a:lnTo>
                    <a:pt x="7878" y="1250"/>
                  </a:lnTo>
                  <a:lnTo>
                    <a:pt x="7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90"/>
            <p:cNvSpPr/>
            <p:nvPr/>
          </p:nvSpPr>
          <p:spPr>
            <a:xfrm>
              <a:off x="1196413" y="3294006"/>
              <a:ext cx="267539" cy="48997"/>
            </a:xfrm>
            <a:custGeom>
              <a:avLst/>
              <a:gdLst/>
              <a:ahLst/>
              <a:cxnLst/>
              <a:rect l="l" t="t" r="r" b="b"/>
              <a:pathLst>
                <a:path w="8114" h="1486" extrusionOk="0">
                  <a:moveTo>
                    <a:pt x="7896" y="236"/>
                  </a:moveTo>
                  <a:lnTo>
                    <a:pt x="7896" y="1268"/>
                  </a:lnTo>
                  <a:lnTo>
                    <a:pt x="236" y="1268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8114" y="1485"/>
                  </a:lnTo>
                  <a:lnTo>
                    <a:pt x="8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90"/>
            <p:cNvSpPr/>
            <p:nvPr/>
          </p:nvSpPr>
          <p:spPr>
            <a:xfrm>
              <a:off x="1488420" y="3298194"/>
              <a:ext cx="67495" cy="41216"/>
            </a:xfrm>
            <a:custGeom>
              <a:avLst/>
              <a:gdLst/>
              <a:ahLst/>
              <a:cxnLst/>
              <a:rect l="l" t="t" r="r" b="b"/>
              <a:pathLst>
                <a:path w="2047" h="1250" extrusionOk="0">
                  <a:moveTo>
                    <a:pt x="0" y="0"/>
                  </a:moveTo>
                  <a:lnTo>
                    <a:pt x="0" y="1250"/>
                  </a:lnTo>
                  <a:lnTo>
                    <a:pt x="2046" y="1250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90"/>
            <p:cNvSpPr/>
            <p:nvPr/>
          </p:nvSpPr>
          <p:spPr>
            <a:xfrm>
              <a:off x="1484232" y="3294006"/>
              <a:ext cx="75870" cy="48997"/>
            </a:xfrm>
            <a:custGeom>
              <a:avLst/>
              <a:gdLst/>
              <a:ahLst/>
              <a:cxnLst/>
              <a:rect l="l" t="t" r="r" b="b"/>
              <a:pathLst>
                <a:path w="2301" h="1486" extrusionOk="0">
                  <a:moveTo>
                    <a:pt x="2065" y="236"/>
                  </a:moveTo>
                  <a:lnTo>
                    <a:pt x="2065" y="1268"/>
                  </a:lnTo>
                  <a:lnTo>
                    <a:pt x="236" y="1268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2300" y="1485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90"/>
            <p:cNvSpPr/>
            <p:nvPr/>
          </p:nvSpPr>
          <p:spPr>
            <a:xfrm>
              <a:off x="1200600" y="3079024"/>
              <a:ext cx="176766" cy="41842"/>
            </a:xfrm>
            <a:custGeom>
              <a:avLst/>
              <a:gdLst/>
              <a:ahLst/>
              <a:cxnLst/>
              <a:rect l="l" t="t" r="r" b="b"/>
              <a:pathLst>
                <a:path w="5361" h="1269" extrusionOk="0">
                  <a:moveTo>
                    <a:pt x="0" y="1"/>
                  </a:moveTo>
                  <a:lnTo>
                    <a:pt x="0" y="1269"/>
                  </a:lnTo>
                  <a:lnTo>
                    <a:pt x="5361" y="1269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90"/>
            <p:cNvSpPr/>
            <p:nvPr/>
          </p:nvSpPr>
          <p:spPr>
            <a:xfrm>
              <a:off x="1196413" y="3075463"/>
              <a:ext cx="184547" cy="48997"/>
            </a:xfrm>
            <a:custGeom>
              <a:avLst/>
              <a:gdLst/>
              <a:ahLst/>
              <a:cxnLst/>
              <a:rect l="l" t="t" r="r" b="b"/>
              <a:pathLst>
                <a:path w="5597" h="1486" extrusionOk="0">
                  <a:moveTo>
                    <a:pt x="5379" y="236"/>
                  </a:moveTo>
                  <a:lnTo>
                    <a:pt x="5379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5596" y="1485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90"/>
            <p:cNvSpPr/>
            <p:nvPr/>
          </p:nvSpPr>
          <p:spPr>
            <a:xfrm>
              <a:off x="1400613" y="3079024"/>
              <a:ext cx="69902" cy="41842"/>
            </a:xfrm>
            <a:custGeom>
              <a:avLst/>
              <a:gdLst/>
              <a:ahLst/>
              <a:cxnLst/>
              <a:rect l="l" t="t" r="r" b="b"/>
              <a:pathLst>
                <a:path w="2120" h="1269" extrusionOk="0">
                  <a:moveTo>
                    <a:pt x="1" y="1"/>
                  </a:moveTo>
                  <a:lnTo>
                    <a:pt x="1" y="1269"/>
                  </a:lnTo>
                  <a:lnTo>
                    <a:pt x="2120" y="1269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90"/>
            <p:cNvSpPr/>
            <p:nvPr/>
          </p:nvSpPr>
          <p:spPr>
            <a:xfrm>
              <a:off x="1397052" y="3075463"/>
              <a:ext cx="77057" cy="48997"/>
            </a:xfrm>
            <a:custGeom>
              <a:avLst/>
              <a:gdLst/>
              <a:ahLst/>
              <a:cxnLst/>
              <a:rect l="l" t="t" r="r" b="b"/>
              <a:pathLst>
                <a:path w="2337" h="1486" extrusionOk="0">
                  <a:moveTo>
                    <a:pt x="2101" y="236"/>
                  </a:moveTo>
                  <a:lnTo>
                    <a:pt x="2101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2336" y="1485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90"/>
            <p:cNvSpPr/>
            <p:nvPr/>
          </p:nvSpPr>
          <p:spPr>
            <a:xfrm>
              <a:off x="1488420" y="3079024"/>
              <a:ext cx="185734" cy="41842"/>
            </a:xfrm>
            <a:custGeom>
              <a:avLst/>
              <a:gdLst/>
              <a:ahLst/>
              <a:cxnLst/>
              <a:rect l="l" t="t" r="r" b="b"/>
              <a:pathLst>
                <a:path w="5633" h="1269" extrusionOk="0">
                  <a:moveTo>
                    <a:pt x="0" y="1"/>
                  </a:moveTo>
                  <a:lnTo>
                    <a:pt x="0" y="1269"/>
                  </a:lnTo>
                  <a:lnTo>
                    <a:pt x="5632" y="1269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90"/>
            <p:cNvSpPr/>
            <p:nvPr/>
          </p:nvSpPr>
          <p:spPr>
            <a:xfrm>
              <a:off x="1484232" y="3075463"/>
              <a:ext cx="193483" cy="48997"/>
            </a:xfrm>
            <a:custGeom>
              <a:avLst/>
              <a:gdLst/>
              <a:ahLst/>
              <a:cxnLst/>
              <a:rect l="l" t="t" r="r" b="b"/>
              <a:pathLst>
                <a:path w="5868" h="1486" extrusionOk="0">
                  <a:moveTo>
                    <a:pt x="5650" y="236"/>
                  </a:moveTo>
                  <a:lnTo>
                    <a:pt x="5650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5868" y="1485"/>
                  </a:lnTo>
                  <a:lnTo>
                    <a:pt x="5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90"/>
            <p:cNvSpPr/>
            <p:nvPr/>
          </p:nvSpPr>
          <p:spPr>
            <a:xfrm>
              <a:off x="1228660" y="2583443"/>
              <a:ext cx="174985" cy="174359"/>
            </a:xfrm>
            <a:custGeom>
              <a:avLst/>
              <a:gdLst/>
              <a:ahLst/>
              <a:cxnLst/>
              <a:rect l="l" t="t" r="r" b="b"/>
              <a:pathLst>
                <a:path w="5307" h="5288" extrusionOk="0">
                  <a:moveTo>
                    <a:pt x="0" y="0"/>
                  </a:moveTo>
                  <a:lnTo>
                    <a:pt x="0" y="5288"/>
                  </a:lnTo>
                  <a:lnTo>
                    <a:pt x="5306" y="5288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90"/>
            <p:cNvSpPr/>
            <p:nvPr/>
          </p:nvSpPr>
          <p:spPr>
            <a:xfrm>
              <a:off x="1225066" y="2579849"/>
              <a:ext cx="182173" cy="182140"/>
            </a:xfrm>
            <a:custGeom>
              <a:avLst/>
              <a:gdLst/>
              <a:ahLst/>
              <a:cxnLst/>
              <a:rect l="l" t="t" r="r" b="b"/>
              <a:pathLst>
                <a:path w="5525" h="5524" extrusionOk="0">
                  <a:moveTo>
                    <a:pt x="5307" y="218"/>
                  </a:moveTo>
                  <a:lnTo>
                    <a:pt x="5307" y="5288"/>
                  </a:lnTo>
                  <a:lnTo>
                    <a:pt x="236" y="5288"/>
                  </a:lnTo>
                  <a:lnTo>
                    <a:pt x="236" y="218"/>
                  </a:lnTo>
                  <a:close/>
                  <a:moveTo>
                    <a:pt x="1" y="0"/>
                  </a:moveTo>
                  <a:lnTo>
                    <a:pt x="1" y="5524"/>
                  </a:lnTo>
                  <a:lnTo>
                    <a:pt x="5524" y="5524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90"/>
            <p:cNvSpPr/>
            <p:nvPr/>
          </p:nvSpPr>
          <p:spPr>
            <a:xfrm>
              <a:off x="1471076" y="2583443"/>
              <a:ext cx="174392" cy="174359"/>
            </a:xfrm>
            <a:custGeom>
              <a:avLst/>
              <a:gdLst/>
              <a:ahLst/>
              <a:cxnLst/>
              <a:rect l="l" t="t" r="r" b="b"/>
              <a:pathLst>
                <a:path w="5289" h="5288" extrusionOk="0">
                  <a:moveTo>
                    <a:pt x="1" y="0"/>
                  </a:moveTo>
                  <a:lnTo>
                    <a:pt x="1" y="5288"/>
                  </a:lnTo>
                  <a:lnTo>
                    <a:pt x="5289" y="5288"/>
                  </a:lnTo>
                  <a:lnTo>
                    <a:pt x="5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90"/>
            <p:cNvSpPr/>
            <p:nvPr/>
          </p:nvSpPr>
          <p:spPr>
            <a:xfrm>
              <a:off x="1466922" y="2579849"/>
              <a:ext cx="182140" cy="182140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5306" y="218"/>
                  </a:moveTo>
                  <a:lnTo>
                    <a:pt x="5306" y="5288"/>
                  </a:lnTo>
                  <a:lnTo>
                    <a:pt x="236" y="5288"/>
                  </a:lnTo>
                  <a:lnTo>
                    <a:pt x="236" y="218"/>
                  </a:lnTo>
                  <a:close/>
                  <a:moveTo>
                    <a:pt x="0" y="0"/>
                  </a:moveTo>
                  <a:lnTo>
                    <a:pt x="0" y="5524"/>
                  </a:lnTo>
                  <a:lnTo>
                    <a:pt x="5523" y="5524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90"/>
            <p:cNvSpPr/>
            <p:nvPr/>
          </p:nvSpPr>
          <p:spPr>
            <a:xfrm>
              <a:off x="1228660" y="2827639"/>
              <a:ext cx="174985" cy="174392"/>
            </a:xfrm>
            <a:custGeom>
              <a:avLst/>
              <a:gdLst/>
              <a:ahLst/>
              <a:cxnLst/>
              <a:rect l="l" t="t" r="r" b="b"/>
              <a:pathLst>
                <a:path w="5307" h="5289" extrusionOk="0">
                  <a:moveTo>
                    <a:pt x="0" y="1"/>
                  </a:moveTo>
                  <a:lnTo>
                    <a:pt x="0" y="5289"/>
                  </a:lnTo>
                  <a:lnTo>
                    <a:pt x="5306" y="5289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90"/>
            <p:cNvSpPr/>
            <p:nvPr/>
          </p:nvSpPr>
          <p:spPr>
            <a:xfrm>
              <a:off x="1225066" y="2824078"/>
              <a:ext cx="182173" cy="181547"/>
            </a:xfrm>
            <a:custGeom>
              <a:avLst/>
              <a:gdLst/>
              <a:ahLst/>
              <a:cxnLst/>
              <a:rect l="l" t="t" r="r" b="b"/>
              <a:pathLst>
                <a:path w="5525" h="5506" extrusionOk="0">
                  <a:moveTo>
                    <a:pt x="5307" y="217"/>
                  </a:moveTo>
                  <a:lnTo>
                    <a:pt x="5307" y="5288"/>
                  </a:lnTo>
                  <a:lnTo>
                    <a:pt x="236" y="5288"/>
                  </a:lnTo>
                  <a:lnTo>
                    <a:pt x="236" y="217"/>
                  </a:lnTo>
                  <a:close/>
                  <a:moveTo>
                    <a:pt x="1" y="0"/>
                  </a:moveTo>
                  <a:lnTo>
                    <a:pt x="1" y="5505"/>
                  </a:lnTo>
                  <a:lnTo>
                    <a:pt x="5524" y="5505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90"/>
            <p:cNvSpPr/>
            <p:nvPr/>
          </p:nvSpPr>
          <p:spPr>
            <a:xfrm>
              <a:off x="1471076" y="2827639"/>
              <a:ext cx="174392" cy="174392"/>
            </a:xfrm>
            <a:custGeom>
              <a:avLst/>
              <a:gdLst/>
              <a:ahLst/>
              <a:cxnLst/>
              <a:rect l="l" t="t" r="r" b="b"/>
              <a:pathLst>
                <a:path w="5289" h="5289" extrusionOk="0">
                  <a:moveTo>
                    <a:pt x="1" y="1"/>
                  </a:moveTo>
                  <a:lnTo>
                    <a:pt x="1" y="5289"/>
                  </a:lnTo>
                  <a:lnTo>
                    <a:pt x="5289" y="5289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90"/>
            <p:cNvSpPr/>
            <p:nvPr/>
          </p:nvSpPr>
          <p:spPr>
            <a:xfrm>
              <a:off x="1466922" y="2824078"/>
              <a:ext cx="182140" cy="181547"/>
            </a:xfrm>
            <a:custGeom>
              <a:avLst/>
              <a:gdLst/>
              <a:ahLst/>
              <a:cxnLst/>
              <a:rect l="l" t="t" r="r" b="b"/>
              <a:pathLst>
                <a:path w="5524" h="5506" extrusionOk="0">
                  <a:moveTo>
                    <a:pt x="5306" y="217"/>
                  </a:moveTo>
                  <a:lnTo>
                    <a:pt x="5306" y="5288"/>
                  </a:lnTo>
                  <a:lnTo>
                    <a:pt x="236" y="5288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0" y="5505"/>
                  </a:lnTo>
                  <a:lnTo>
                    <a:pt x="5523" y="5505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90"/>
            <p:cNvSpPr/>
            <p:nvPr/>
          </p:nvSpPr>
          <p:spPr>
            <a:xfrm>
              <a:off x="1585723" y="3538829"/>
              <a:ext cx="476552" cy="284849"/>
            </a:xfrm>
            <a:custGeom>
              <a:avLst/>
              <a:gdLst/>
              <a:ahLst/>
              <a:cxnLst/>
              <a:rect l="l" t="t" r="r" b="b"/>
              <a:pathLst>
                <a:path w="14453" h="8639" extrusionOk="0">
                  <a:moveTo>
                    <a:pt x="14452" y="0"/>
                  </a:moveTo>
                  <a:lnTo>
                    <a:pt x="8277" y="18"/>
                  </a:lnTo>
                  <a:lnTo>
                    <a:pt x="91" y="18"/>
                  </a:lnTo>
                  <a:cubicBezTo>
                    <a:pt x="37" y="18"/>
                    <a:pt x="1" y="54"/>
                    <a:pt x="1" y="109"/>
                  </a:cubicBezTo>
                  <a:lnTo>
                    <a:pt x="1" y="8638"/>
                  </a:lnTo>
                  <a:lnTo>
                    <a:pt x="14452" y="8638"/>
                  </a:lnTo>
                  <a:lnTo>
                    <a:pt x="14452" y="0"/>
                  </a:lnTo>
                  <a:close/>
                </a:path>
              </a:pathLst>
            </a:custGeom>
            <a:solidFill>
              <a:srgbClr val="E2B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90"/>
            <p:cNvSpPr/>
            <p:nvPr/>
          </p:nvSpPr>
          <p:spPr>
            <a:xfrm>
              <a:off x="1581568" y="3535235"/>
              <a:ext cx="484267" cy="292004"/>
            </a:xfrm>
            <a:custGeom>
              <a:avLst/>
              <a:gdLst/>
              <a:ahLst/>
              <a:cxnLst/>
              <a:rect l="l" t="t" r="r" b="b"/>
              <a:pathLst>
                <a:path w="14687" h="8856" extrusionOk="0">
                  <a:moveTo>
                    <a:pt x="14470" y="236"/>
                  </a:moveTo>
                  <a:lnTo>
                    <a:pt x="14470" y="8639"/>
                  </a:lnTo>
                  <a:lnTo>
                    <a:pt x="217" y="8639"/>
                  </a:lnTo>
                  <a:lnTo>
                    <a:pt x="217" y="236"/>
                  </a:lnTo>
                  <a:close/>
                  <a:moveTo>
                    <a:pt x="199" y="0"/>
                  </a:moveTo>
                  <a:cubicBezTo>
                    <a:pt x="91" y="0"/>
                    <a:pt x="0" y="109"/>
                    <a:pt x="0" y="218"/>
                  </a:cubicBezTo>
                  <a:lnTo>
                    <a:pt x="0" y="8856"/>
                  </a:lnTo>
                  <a:lnTo>
                    <a:pt x="14687" y="885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90"/>
            <p:cNvSpPr/>
            <p:nvPr/>
          </p:nvSpPr>
          <p:spPr>
            <a:xfrm>
              <a:off x="1585723" y="3538829"/>
              <a:ext cx="476552" cy="284849"/>
            </a:xfrm>
            <a:custGeom>
              <a:avLst/>
              <a:gdLst/>
              <a:ahLst/>
              <a:cxnLst/>
              <a:rect l="l" t="t" r="r" b="b"/>
              <a:pathLst>
                <a:path w="14453" h="8639" extrusionOk="0">
                  <a:moveTo>
                    <a:pt x="14452" y="0"/>
                  </a:moveTo>
                  <a:lnTo>
                    <a:pt x="8277" y="18"/>
                  </a:lnTo>
                  <a:lnTo>
                    <a:pt x="91" y="18"/>
                  </a:lnTo>
                  <a:cubicBezTo>
                    <a:pt x="37" y="18"/>
                    <a:pt x="1" y="54"/>
                    <a:pt x="1" y="109"/>
                  </a:cubicBezTo>
                  <a:lnTo>
                    <a:pt x="1" y="8638"/>
                  </a:lnTo>
                  <a:lnTo>
                    <a:pt x="14452" y="8638"/>
                  </a:lnTo>
                  <a:lnTo>
                    <a:pt x="14452" y="0"/>
                  </a:lnTo>
                  <a:close/>
                </a:path>
              </a:pathLst>
            </a:custGeom>
            <a:solidFill>
              <a:srgbClr val="E2B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90"/>
            <p:cNvSpPr/>
            <p:nvPr/>
          </p:nvSpPr>
          <p:spPr>
            <a:xfrm>
              <a:off x="1581568" y="3535235"/>
              <a:ext cx="484267" cy="292004"/>
            </a:xfrm>
            <a:custGeom>
              <a:avLst/>
              <a:gdLst/>
              <a:ahLst/>
              <a:cxnLst/>
              <a:rect l="l" t="t" r="r" b="b"/>
              <a:pathLst>
                <a:path w="14687" h="8856" extrusionOk="0">
                  <a:moveTo>
                    <a:pt x="14470" y="236"/>
                  </a:moveTo>
                  <a:lnTo>
                    <a:pt x="14470" y="8639"/>
                  </a:lnTo>
                  <a:lnTo>
                    <a:pt x="217" y="8639"/>
                  </a:lnTo>
                  <a:lnTo>
                    <a:pt x="217" y="236"/>
                  </a:lnTo>
                  <a:close/>
                  <a:moveTo>
                    <a:pt x="199" y="0"/>
                  </a:moveTo>
                  <a:cubicBezTo>
                    <a:pt x="91" y="0"/>
                    <a:pt x="0" y="109"/>
                    <a:pt x="0" y="218"/>
                  </a:cubicBezTo>
                  <a:lnTo>
                    <a:pt x="0" y="8856"/>
                  </a:lnTo>
                  <a:lnTo>
                    <a:pt x="14687" y="885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90"/>
            <p:cNvSpPr/>
            <p:nvPr/>
          </p:nvSpPr>
          <p:spPr>
            <a:xfrm>
              <a:off x="1585723" y="3521486"/>
              <a:ext cx="476552" cy="315910"/>
            </a:xfrm>
            <a:custGeom>
              <a:avLst/>
              <a:gdLst/>
              <a:ahLst/>
              <a:cxnLst/>
              <a:rect l="l" t="t" r="r" b="b"/>
              <a:pathLst>
                <a:path w="14453" h="9581" extrusionOk="0">
                  <a:moveTo>
                    <a:pt x="8621" y="1"/>
                  </a:moveTo>
                  <a:cubicBezTo>
                    <a:pt x="8440" y="1"/>
                    <a:pt x="8277" y="146"/>
                    <a:pt x="8277" y="345"/>
                  </a:cubicBezTo>
                  <a:lnTo>
                    <a:pt x="8277" y="725"/>
                  </a:lnTo>
                  <a:cubicBezTo>
                    <a:pt x="8277" y="852"/>
                    <a:pt x="8168" y="961"/>
                    <a:pt x="8041" y="961"/>
                  </a:cubicBezTo>
                  <a:lnTo>
                    <a:pt x="345" y="961"/>
                  </a:lnTo>
                  <a:cubicBezTo>
                    <a:pt x="146" y="961"/>
                    <a:pt x="1" y="1124"/>
                    <a:pt x="1" y="1305"/>
                  </a:cubicBezTo>
                  <a:lnTo>
                    <a:pt x="1" y="9345"/>
                  </a:lnTo>
                  <a:cubicBezTo>
                    <a:pt x="1" y="9472"/>
                    <a:pt x="110" y="9581"/>
                    <a:pt x="236" y="9581"/>
                  </a:cubicBezTo>
                  <a:lnTo>
                    <a:pt x="14217" y="9581"/>
                  </a:lnTo>
                  <a:cubicBezTo>
                    <a:pt x="14344" y="9581"/>
                    <a:pt x="14452" y="9472"/>
                    <a:pt x="14452" y="9345"/>
                  </a:cubicBezTo>
                  <a:lnTo>
                    <a:pt x="14452" y="345"/>
                  </a:lnTo>
                  <a:cubicBezTo>
                    <a:pt x="14452" y="146"/>
                    <a:pt x="14307" y="1"/>
                    <a:pt x="14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90"/>
            <p:cNvSpPr/>
            <p:nvPr/>
          </p:nvSpPr>
          <p:spPr>
            <a:xfrm>
              <a:off x="1581568" y="3517925"/>
              <a:ext cx="483674" cy="323658"/>
            </a:xfrm>
            <a:custGeom>
              <a:avLst/>
              <a:gdLst/>
              <a:ahLst/>
              <a:cxnLst/>
              <a:rect l="l" t="t" r="r" b="b"/>
              <a:pathLst>
                <a:path w="14669" h="9816" extrusionOk="0">
                  <a:moveTo>
                    <a:pt x="14234" y="236"/>
                  </a:moveTo>
                  <a:cubicBezTo>
                    <a:pt x="14361" y="236"/>
                    <a:pt x="14470" y="326"/>
                    <a:pt x="14470" y="453"/>
                  </a:cubicBezTo>
                  <a:lnTo>
                    <a:pt x="14470" y="9435"/>
                  </a:lnTo>
                  <a:cubicBezTo>
                    <a:pt x="14470" y="9508"/>
                    <a:pt x="14415" y="9580"/>
                    <a:pt x="14343" y="9580"/>
                  </a:cubicBezTo>
                  <a:lnTo>
                    <a:pt x="362" y="9580"/>
                  </a:lnTo>
                  <a:cubicBezTo>
                    <a:pt x="290" y="9580"/>
                    <a:pt x="236" y="9508"/>
                    <a:pt x="236" y="9435"/>
                  </a:cubicBezTo>
                  <a:lnTo>
                    <a:pt x="236" y="1413"/>
                  </a:lnTo>
                  <a:cubicBezTo>
                    <a:pt x="236" y="1286"/>
                    <a:pt x="326" y="1177"/>
                    <a:pt x="453" y="1177"/>
                  </a:cubicBezTo>
                  <a:lnTo>
                    <a:pt x="8167" y="1177"/>
                  </a:lnTo>
                  <a:cubicBezTo>
                    <a:pt x="8367" y="1177"/>
                    <a:pt x="8530" y="1014"/>
                    <a:pt x="8530" y="833"/>
                  </a:cubicBezTo>
                  <a:lnTo>
                    <a:pt x="8530" y="453"/>
                  </a:lnTo>
                  <a:cubicBezTo>
                    <a:pt x="8530" y="326"/>
                    <a:pt x="8620" y="236"/>
                    <a:pt x="8747" y="236"/>
                  </a:cubicBezTo>
                  <a:close/>
                  <a:moveTo>
                    <a:pt x="8729" y="0"/>
                  </a:moveTo>
                  <a:cubicBezTo>
                    <a:pt x="8475" y="0"/>
                    <a:pt x="8276" y="218"/>
                    <a:pt x="8276" y="453"/>
                  </a:cubicBezTo>
                  <a:lnTo>
                    <a:pt x="8276" y="833"/>
                  </a:lnTo>
                  <a:cubicBezTo>
                    <a:pt x="8276" y="906"/>
                    <a:pt x="8222" y="960"/>
                    <a:pt x="8149" y="960"/>
                  </a:cubicBezTo>
                  <a:lnTo>
                    <a:pt x="453" y="960"/>
                  </a:lnTo>
                  <a:cubicBezTo>
                    <a:pt x="199" y="960"/>
                    <a:pt x="0" y="1159"/>
                    <a:pt x="0" y="1413"/>
                  </a:cubicBezTo>
                  <a:lnTo>
                    <a:pt x="0" y="9453"/>
                  </a:lnTo>
                  <a:cubicBezTo>
                    <a:pt x="0" y="9653"/>
                    <a:pt x="163" y="9816"/>
                    <a:pt x="362" y="9816"/>
                  </a:cubicBezTo>
                  <a:lnTo>
                    <a:pt x="14325" y="9816"/>
                  </a:lnTo>
                  <a:cubicBezTo>
                    <a:pt x="14506" y="9797"/>
                    <a:pt x="14651" y="9634"/>
                    <a:pt x="14669" y="9453"/>
                  </a:cubicBezTo>
                  <a:lnTo>
                    <a:pt x="14669" y="453"/>
                  </a:lnTo>
                  <a:cubicBezTo>
                    <a:pt x="14669" y="218"/>
                    <a:pt x="14451" y="0"/>
                    <a:pt x="14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90"/>
            <p:cNvSpPr/>
            <p:nvPr/>
          </p:nvSpPr>
          <p:spPr>
            <a:xfrm>
              <a:off x="2701161" y="3262353"/>
              <a:ext cx="653878" cy="389933"/>
            </a:xfrm>
            <a:custGeom>
              <a:avLst/>
              <a:gdLst/>
              <a:ahLst/>
              <a:cxnLst/>
              <a:rect l="l" t="t" r="r" b="b"/>
              <a:pathLst>
                <a:path w="19831" h="11826" extrusionOk="0">
                  <a:moveTo>
                    <a:pt x="145" y="0"/>
                  </a:moveTo>
                  <a:cubicBezTo>
                    <a:pt x="73" y="0"/>
                    <a:pt x="0" y="55"/>
                    <a:pt x="0" y="127"/>
                  </a:cubicBezTo>
                  <a:lnTo>
                    <a:pt x="0" y="11826"/>
                  </a:lnTo>
                  <a:lnTo>
                    <a:pt x="19830" y="11826"/>
                  </a:lnTo>
                  <a:lnTo>
                    <a:pt x="19830" y="0"/>
                  </a:lnTo>
                  <a:close/>
                </a:path>
              </a:pathLst>
            </a:custGeom>
            <a:solidFill>
              <a:srgbClr val="E2B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90"/>
            <p:cNvSpPr/>
            <p:nvPr/>
          </p:nvSpPr>
          <p:spPr>
            <a:xfrm>
              <a:off x="2697567" y="3258165"/>
              <a:ext cx="661033" cy="397714"/>
            </a:xfrm>
            <a:custGeom>
              <a:avLst/>
              <a:gdLst/>
              <a:ahLst/>
              <a:cxnLst/>
              <a:rect l="l" t="t" r="r" b="b"/>
              <a:pathLst>
                <a:path w="20048" h="12062" extrusionOk="0">
                  <a:moveTo>
                    <a:pt x="19831" y="236"/>
                  </a:moveTo>
                  <a:lnTo>
                    <a:pt x="19831" y="11826"/>
                  </a:lnTo>
                  <a:lnTo>
                    <a:pt x="218" y="11826"/>
                  </a:lnTo>
                  <a:lnTo>
                    <a:pt x="218" y="254"/>
                  </a:lnTo>
                  <a:cubicBezTo>
                    <a:pt x="218" y="236"/>
                    <a:pt x="236" y="236"/>
                    <a:pt x="254" y="236"/>
                  </a:cubicBezTo>
                  <a:close/>
                  <a:moveTo>
                    <a:pt x="254" y="1"/>
                  </a:moveTo>
                  <a:cubicBezTo>
                    <a:pt x="109" y="1"/>
                    <a:pt x="1" y="109"/>
                    <a:pt x="1" y="254"/>
                  </a:cubicBezTo>
                  <a:lnTo>
                    <a:pt x="1" y="12062"/>
                  </a:lnTo>
                  <a:lnTo>
                    <a:pt x="20048" y="12062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90"/>
            <p:cNvSpPr/>
            <p:nvPr/>
          </p:nvSpPr>
          <p:spPr>
            <a:xfrm>
              <a:off x="2701161" y="3262353"/>
              <a:ext cx="653878" cy="389933"/>
            </a:xfrm>
            <a:custGeom>
              <a:avLst/>
              <a:gdLst/>
              <a:ahLst/>
              <a:cxnLst/>
              <a:rect l="l" t="t" r="r" b="b"/>
              <a:pathLst>
                <a:path w="19831" h="11826" extrusionOk="0">
                  <a:moveTo>
                    <a:pt x="145" y="0"/>
                  </a:moveTo>
                  <a:cubicBezTo>
                    <a:pt x="73" y="0"/>
                    <a:pt x="0" y="55"/>
                    <a:pt x="0" y="127"/>
                  </a:cubicBezTo>
                  <a:lnTo>
                    <a:pt x="0" y="11826"/>
                  </a:lnTo>
                  <a:lnTo>
                    <a:pt x="19830" y="11826"/>
                  </a:lnTo>
                  <a:lnTo>
                    <a:pt x="19830" y="0"/>
                  </a:lnTo>
                  <a:close/>
                </a:path>
              </a:pathLst>
            </a:custGeom>
            <a:solidFill>
              <a:srgbClr val="73B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90"/>
            <p:cNvSpPr/>
            <p:nvPr/>
          </p:nvSpPr>
          <p:spPr>
            <a:xfrm>
              <a:off x="2697567" y="3258165"/>
              <a:ext cx="661033" cy="397714"/>
            </a:xfrm>
            <a:custGeom>
              <a:avLst/>
              <a:gdLst/>
              <a:ahLst/>
              <a:cxnLst/>
              <a:rect l="l" t="t" r="r" b="b"/>
              <a:pathLst>
                <a:path w="20048" h="12062" extrusionOk="0">
                  <a:moveTo>
                    <a:pt x="19831" y="236"/>
                  </a:moveTo>
                  <a:lnTo>
                    <a:pt x="19831" y="11826"/>
                  </a:lnTo>
                  <a:lnTo>
                    <a:pt x="218" y="11826"/>
                  </a:lnTo>
                  <a:lnTo>
                    <a:pt x="218" y="254"/>
                  </a:lnTo>
                  <a:cubicBezTo>
                    <a:pt x="218" y="236"/>
                    <a:pt x="236" y="236"/>
                    <a:pt x="254" y="236"/>
                  </a:cubicBezTo>
                  <a:close/>
                  <a:moveTo>
                    <a:pt x="254" y="1"/>
                  </a:moveTo>
                  <a:cubicBezTo>
                    <a:pt x="109" y="1"/>
                    <a:pt x="1" y="109"/>
                    <a:pt x="1" y="254"/>
                  </a:cubicBezTo>
                  <a:lnTo>
                    <a:pt x="1" y="12062"/>
                  </a:lnTo>
                  <a:lnTo>
                    <a:pt x="20048" y="12062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90"/>
            <p:cNvSpPr/>
            <p:nvPr/>
          </p:nvSpPr>
          <p:spPr>
            <a:xfrm>
              <a:off x="2701161" y="3237854"/>
              <a:ext cx="653878" cy="433555"/>
            </a:xfrm>
            <a:custGeom>
              <a:avLst/>
              <a:gdLst/>
              <a:ahLst/>
              <a:cxnLst/>
              <a:rect l="l" t="t" r="r" b="b"/>
              <a:pathLst>
                <a:path w="19831" h="13149" extrusionOk="0">
                  <a:moveTo>
                    <a:pt x="11844" y="1"/>
                  </a:moveTo>
                  <a:cubicBezTo>
                    <a:pt x="11591" y="1"/>
                    <a:pt x="11373" y="218"/>
                    <a:pt x="11373" y="472"/>
                  </a:cubicBezTo>
                  <a:lnTo>
                    <a:pt x="11373" y="979"/>
                  </a:lnTo>
                  <a:cubicBezTo>
                    <a:pt x="11373" y="1178"/>
                    <a:pt x="11228" y="1323"/>
                    <a:pt x="11047" y="1323"/>
                  </a:cubicBezTo>
                  <a:lnTo>
                    <a:pt x="471" y="1323"/>
                  </a:lnTo>
                  <a:cubicBezTo>
                    <a:pt x="218" y="1323"/>
                    <a:pt x="0" y="1540"/>
                    <a:pt x="0" y="1794"/>
                  </a:cubicBezTo>
                  <a:lnTo>
                    <a:pt x="0" y="12804"/>
                  </a:lnTo>
                  <a:cubicBezTo>
                    <a:pt x="0" y="13004"/>
                    <a:pt x="163" y="13148"/>
                    <a:pt x="345" y="13148"/>
                  </a:cubicBezTo>
                  <a:lnTo>
                    <a:pt x="19486" y="13148"/>
                  </a:lnTo>
                  <a:cubicBezTo>
                    <a:pt x="19685" y="13148"/>
                    <a:pt x="19830" y="13004"/>
                    <a:pt x="19830" y="12804"/>
                  </a:cubicBezTo>
                  <a:lnTo>
                    <a:pt x="19830" y="472"/>
                  </a:lnTo>
                  <a:cubicBezTo>
                    <a:pt x="19830" y="218"/>
                    <a:pt x="19613" y="1"/>
                    <a:pt x="19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90"/>
            <p:cNvSpPr/>
            <p:nvPr/>
          </p:nvSpPr>
          <p:spPr>
            <a:xfrm>
              <a:off x="2697567" y="3234293"/>
              <a:ext cx="661033" cy="440710"/>
            </a:xfrm>
            <a:custGeom>
              <a:avLst/>
              <a:gdLst/>
              <a:ahLst/>
              <a:cxnLst/>
              <a:rect l="l" t="t" r="r" b="b"/>
              <a:pathLst>
                <a:path w="20048" h="13366" extrusionOk="0">
                  <a:moveTo>
                    <a:pt x="19469" y="218"/>
                  </a:moveTo>
                  <a:cubicBezTo>
                    <a:pt x="19668" y="218"/>
                    <a:pt x="19831" y="381"/>
                    <a:pt x="19831" y="580"/>
                  </a:cubicBezTo>
                  <a:lnTo>
                    <a:pt x="19831" y="12912"/>
                  </a:lnTo>
                  <a:cubicBezTo>
                    <a:pt x="19831" y="13039"/>
                    <a:pt x="19722" y="13148"/>
                    <a:pt x="19595" y="13148"/>
                  </a:cubicBezTo>
                  <a:lnTo>
                    <a:pt x="454" y="13148"/>
                  </a:lnTo>
                  <a:cubicBezTo>
                    <a:pt x="327" y="13148"/>
                    <a:pt x="218" y="13039"/>
                    <a:pt x="218" y="12912"/>
                  </a:cubicBezTo>
                  <a:lnTo>
                    <a:pt x="218" y="1902"/>
                  </a:lnTo>
                  <a:cubicBezTo>
                    <a:pt x="218" y="1703"/>
                    <a:pt x="381" y="1540"/>
                    <a:pt x="580" y="1540"/>
                  </a:cubicBezTo>
                  <a:lnTo>
                    <a:pt x="11138" y="1540"/>
                  </a:lnTo>
                  <a:cubicBezTo>
                    <a:pt x="11392" y="1540"/>
                    <a:pt x="11591" y="1340"/>
                    <a:pt x="11591" y="1087"/>
                  </a:cubicBezTo>
                  <a:lnTo>
                    <a:pt x="11591" y="580"/>
                  </a:lnTo>
                  <a:cubicBezTo>
                    <a:pt x="11591" y="381"/>
                    <a:pt x="11754" y="218"/>
                    <a:pt x="11953" y="218"/>
                  </a:cubicBezTo>
                  <a:close/>
                  <a:moveTo>
                    <a:pt x="11971" y="0"/>
                  </a:moveTo>
                  <a:cubicBezTo>
                    <a:pt x="11645" y="0"/>
                    <a:pt x="11374" y="254"/>
                    <a:pt x="11374" y="580"/>
                  </a:cubicBezTo>
                  <a:lnTo>
                    <a:pt x="11374" y="1087"/>
                  </a:lnTo>
                  <a:cubicBezTo>
                    <a:pt x="11374" y="1214"/>
                    <a:pt x="11265" y="1322"/>
                    <a:pt x="11156" y="1322"/>
                  </a:cubicBezTo>
                  <a:lnTo>
                    <a:pt x="580" y="1322"/>
                  </a:lnTo>
                  <a:cubicBezTo>
                    <a:pt x="254" y="1322"/>
                    <a:pt x="1" y="1576"/>
                    <a:pt x="1" y="1902"/>
                  </a:cubicBezTo>
                  <a:lnTo>
                    <a:pt x="1" y="12912"/>
                  </a:lnTo>
                  <a:cubicBezTo>
                    <a:pt x="1" y="13166"/>
                    <a:pt x="200" y="13365"/>
                    <a:pt x="454" y="13365"/>
                  </a:cubicBezTo>
                  <a:lnTo>
                    <a:pt x="19595" y="13365"/>
                  </a:lnTo>
                  <a:cubicBezTo>
                    <a:pt x="19849" y="13365"/>
                    <a:pt x="20048" y="13166"/>
                    <a:pt x="20048" y="12912"/>
                  </a:cubicBezTo>
                  <a:lnTo>
                    <a:pt x="20048" y="580"/>
                  </a:lnTo>
                  <a:cubicBezTo>
                    <a:pt x="20048" y="254"/>
                    <a:pt x="19794" y="0"/>
                    <a:pt x="19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90"/>
            <p:cNvSpPr/>
            <p:nvPr/>
          </p:nvSpPr>
          <p:spPr>
            <a:xfrm>
              <a:off x="735420" y="3088586"/>
              <a:ext cx="589416" cy="351124"/>
            </a:xfrm>
            <a:custGeom>
              <a:avLst/>
              <a:gdLst/>
              <a:ahLst/>
              <a:cxnLst/>
              <a:rect l="l" t="t" r="r" b="b"/>
              <a:pathLst>
                <a:path w="17876" h="10649" extrusionOk="0">
                  <a:moveTo>
                    <a:pt x="128" y="1"/>
                  </a:moveTo>
                  <a:cubicBezTo>
                    <a:pt x="55" y="1"/>
                    <a:pt x="1" y="55"/>
                    <a:pt x="1" y="127"/>
                  </a:cubicBezTo>
                  <a:lnTo>
                    <a:pt x="1" y="10649"/>
                  </a:lnTo>
                  <a:lnTo>
                    <a:pt x="17875" y="10649"/>
                  </a:lnTo>
                  <a:lnTo>
                    <a:pt x="17875" y="19"/>
                  </a:lnTo>
                  <a:lnTo>
                    <a:pt x="10269" y="1"/>
                  </a:lnTo>
                  <a:close/>
                </a:path>
              </a:pathLst>
            </a:custGeom>
            <a:solidFill>
              <a:srgbClr val="E2B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90"/>
            <p:cNvSpPr/>
            <p:nvPr/>
          </p:nvSpPr>
          <p:spPr>
            <a:xfrm>
              <a:off x="731859" y="3085619"/>
              <a:ext cx="596538" cy="358279"/>
            </a:xfrm>
            <a:custGeom>
              <a:avLst/>
              <a:gdLst/>
              <a:ahLst/>
              <a:cxnLst/>
              <a:rect l="l" t="t" r="r" b="b"/>
              <a:pathLst>
                <a:path w="18092" h="10866" extrusionOk="0">
                  <a:moveTo>
                    <a:pt x="17856" y="217"/>
                  </a:moveTo>
                  <a:lnTo>
                    <a:pt x="17856" y="10630"/>
                  </a:lnTo>
                  <a:lnTo>
                    <a:pt x="218" y="10630"/>
                  </a:lnTo>
                  <a:lnTo>
                    <a:pt x="236" y="217"/>
                  </a:lnTo>
                  <a:close/>
                  <a:moveTo>
                    <a:pt x="218" y="0"/>
                  </a:moveTo>
                  <a:cubicBezTo>
                    <a:pt x="91" y="0"/>
                    <a:pt x="0" y="91"/>
                    <a:pt x="0" y="217"/>
                  </a:cubicBezTo>
                  <a:lnTo>
                    <a:pt x="0" y="10866"/>
                  </a:lnTo>
                  <a:lnTo>
                    <a:pt x="18092" y="10866"/>
                  </a:lnTo>
                  <a:lnTo>
                    <a:pt x="18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90"/>
            <p:cNvSpPr/>
            <p:nvPr/>
          </p:nvSpPr>
          <p:spPr>
            <a:xfrm>
              <a:off x="735420" y="3088586"/>
              <a:ext cx="589416" cy="351124"/>
            </a:xfrm>
            <a:custGeom>
              <a:avLst/>
              <a:gdLst/>
              <a:ahLst/>
              <a:cxnLst/>
              <a:rect l="l" t="t" r="r" b="b"/>
              <a:pathLst>
                <a:path w="17876" h="10649" extrusionOk="0">
                  <a:moveTo>
                    <a:pt x="128" y="1"/>
                  </a:moveTo>
                  <a:cubicBezTo>
                    <a:pt x="55" y="1"/>
                    <a:pt x="1" y="55"/>
                    <a:pt x="1" y="127"/>
                  </a:cubicBezTo>
                  <a:lnTo>
                    <a:pt x="1" y="10649"/>
                  </a:lnTo>
                  <a:lnTo>
                    <a:pt x="17875" y="10649"/>
                  </a:lnTo>
                  <a:lnTo>
                    <a:pt x="17875" y="19"/>
                  </a:lnTo>
                  <a:lnTo>
                    <a:pt x="10269" y="1"/>
                  </a:lnTo>
                  <a:close/>
                </a:path>
              </a:pathLst>
            </a:custGeom>
            <a:solidFill>
              <a:srgbClr val="6C6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90"/>
            <p:cNvSpPr/>
            <p:nvPr/>
          </p:nvSpPr>
          <p:spPr>
            <a:xfrm>
              <a:off x="731859" y="3085619"/>
              <a:ext cx="596538" cy="358279"/>
            </a:xfrm>
            <a:custGeom>
              <a:avLst/>
              <a:gdLst/>
              <a:ahLst/>
              <a:cxnLst/>
              <a:rect l="l" t="t" r="r" b="b"/>
              <a:pathLst>
                <a:path w="18092" h="10866" extrusionOk="0">
                  <a:moveTo>
                    <a:pt x="17856" y="217"/>
                  </a:moveTo>
                  <a:lnTo>
                    <a:pt x="17856" y="10630"/>
                  </a:lnTo>
                  <a:lnTo>
                    <a:pt x="218" y="10630"/>
                  </a:lnTo>
                  <a:lnTo>
                    <a:pt x="236" y="217"/>
                  </a:lnTo>
                  <a:close/>
                  <a:moveTo>
                    <a:pt x="218" y="0"/>
                  </a:moveTo>
                  <a:cubicBezTo>
                    <a:pt x="91" y="0"/>
                    <a:pt x="0" y="91"/>
                    <a:pt x="0" y="217"/>
                  </a:cubicBezTo>
                  <a:lnTo>
                    <a:pt x="0" y="10866"/>
                  </a:lnTo>
                  <a:lnTo>
                    <a:pt x="18092" y="10866"/>
                  </a:lnTo>
                  <a:lnTo>
                    <a:pt x="18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90"/>
            <p:cNvSpPr/>
            <p:nvPr/>
          </p:nvSpPr>
          <p:spPr>
            <a:xfrm>
              <a:off x="736046" y="3067088"/>
              <a:ext cx="588163" cy="390559"/>
            </a:xfrm>
            <a:custGeom>
              <a:avLst/>
              <a:gdLst/>
              <a:ahLst/>
              <a:cxnLst/>
              <a:rect l="l" t="t" r="r" b="b"/>
              <a:pathLst>
                <a:path w="17838" h="11845" extrusionOk="0">
                  <a:moveTo>
                    <a:pt x="10667" y="1"/>
                  </a:moveTo>
                  <a:cubicBezTo>
                    <a:pt x="10431" y="1"/>
                    <a:pt x="10232" y="182"/>
                    <a:pt x="10250" y="417"/>
                  </a:cubicBezTo>
                  <a:lnTo>
                    <a:pt x="10250" y="870"/>
                  </a:lnTo>
                  <a:cubicBezTo>
                    <a:pt x="10232" y="1051"/>
                    <a:pt x="10105" y="1178"/>
                    <a:pt x="9942" y="1178"/>
                  </a:cubicBezTo>
                  <a:lnTo>
                    <a:pt x="435" y="1178"/>
                  </a:lnTo>
                  <a:cubicBezTo>
                    <a:pt x="199" y="1178"/>
                    <a:pt x="0" y="1377"/>
                    <a:pt x="0" y="1612"/>
                  </a:cubicBezTo>
                  <a:lnTo>
                    <a:pt x="0" y="11518"/>
                  </a:lnTo>
                  <a:cubicBezTo>
                    <a:pt x="0" y="11699"/>
                    <a:pt x="127" y="11826"/>
                    <a:pt x="290" y="11844"/>
                  </a:cubicBezTo>
                  <a:lnTo>
                    <a:pt x="17530" y="11844"/>
                  </a:lnTo>
                  <a:cubicBezTo>
                    <a:pt x="17693" y="11844"/>
                    <a:pt x="17838" y="11699"/>
                    <a:pt x="17838" y="11536"/>
                  </a:cubicBezTo>
                  <a:lnTo>
                    <a:pt x="17838" y="417"/>
                  </a:lnTo>
                  <a:cubicBezTo>
                    <a:pt x="17838" y="182"/>
                    <a:pt x="17639" y="1"/>
                    <a:pt x="17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90"/>
            <p:cNvSpPr/>
            <p:nvPr/>
          </p:nvSpPr>
          <p:spPr>
            <a:xfrm>
              <a:off x="731265" y="3063527"/>
              <a:ext cx="596538" cy="397681"/>
            </a:xfrm>
            <a:custGeom>
              <a:avLst/>
              <a:gdLst/>
              <a:ahLst/>
              <a:cxnLst/>
              <a:rect l="l" t="t" r="r" b="b"/>
              <a:pathLst>
                <a:path w="18092" h="12061" extrusionOk="0">
                  <a:moveTo>
                    <a:pt x="17566" y="217"/>
                  </a:moveTo>
                  <a:cubicBezTo>
                    <a:pt x="17729" y="217"/>
                    <a:pt x="17874" y="362"/>
                    <a:pt x="17874" y="525"/>
                  </a:cubicBezTo>
                  <a:lnTo>
                    <a:pt x="17874" y="11644"/>
                  </a:lnTo>
                  <a:cubicBezTo>
                    <a:pt x="17874" y="11753"/>
                    <a:pt x="17784" y="11825"/>
                    <a:pt x="17693" y="11825"/>
                  </a:cubicBezTo>
                  <a:lnTo>
                    <a:pt x="435" y="11825"/>
                  </a:lnTo>
                  <a:cubicBezTo>
                    <a:pt x="326" y="11825"/>
                    <a:pt x="236" y="11753"/>
                    <a:pt x="236" y="11644"/>
                  </a:cubicBezTo>
                  <a:lnTo>
                    <a:pt x="236" y="1720"/>
                  </a:lnTo>
                  <a:cubicBezTo>
                    <a:pt x="236" y="1539"/>
                    <a:pt x="380" y="1413"/>
                    <a:pt x="562" y="1413"/>
                  </a:cubicBezTo>
                  <a:lnTo>
                    <a:pt x="10069" y="1394"/>
                  </a:lnTo>
                  <a:cubicBezTo>
                    <a:pt x="10304" y="1394"/>
                    <a:pt x="10486" y="1213"/>
                    <a:pt x="10486" y="978"/>
                  </a:cubicBezTo>
                  <a:lnTo>
                    <a:pt x="10486" y="525"/>
                  </a:lnTo>
                  <a:cubicBezTo>
                    <a:pt x="10486" y="362"/>
                    <a:pt x="10630" y="217"/>
                    <a:pt x="10812" y="217"/>
                  </a:cubicBezTo>
                  <a:close/>
                  <a:moveTo>
                    <a:pt x="10793" y="0"/>
                  </a:moveTo>
                  <a:cubicBezTo>
                    <a:pt x="10486" y="0"/>
                    <a:pt x="10250" y="235"/>
                    <a:pt x="10250" y="543"/>
                  </a:cubicBezTo>
                  <a:lnTo>
                    <a:pt x="10250" y="996"/>
                  </a:lnTo>
                  <a:cubicBezTo>
                    <a:pt x="10250" y="1087"/>
                    <a:pt x="10160" y="1177"/>
                    <a:pt x="10051" y="1177"/>
                  </a:cubicBezTo>
                  <a:lnTo>
                    <a:pt x="543" y="1177"/>
                  </a:lnTo>
                  <a:cubicBezTo>
                    <a:pt x="254" y="1177"/>
                    <a:pt x="0" y="1413"/>
                    <a:pt x="0" y="1720"/>
                  </a:cubicBezTo>
                  <a:lnTo>
                    <a:pt x="0" y="11644"/>
                  </a:lnTo>
                  <a:cubicBezTo>
                    <a:pt x="0" y="11880"/>
                    <a:pt x="199" y="12061"/>
                    <a:pt x="435" y="12061"/>
                  </a:cubicBezTo>
                  <a:lnTo>
                    <a:pt x="17693" y="12061"/>
                  </a:lnTo>
                  <a:cubicBezTo>
                    <a:pt x="17910" y="12043"/>
                    <a:pt x="18092" y="11862"/>
                    <a:pt x="18092" y="11644"/>
                  </a:cubicBezTo>
                  <a:lnTo>
                    <a:pt x="18092" y="543"/>
                  </a:lnTo>
                  <a:cubicBezTo>
                    <a:pt x="18092" y="235"/>
                    <a:pt x="17838" y="0"/>
                    <a:pt x="17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7F2666-E562-EBBF-EF2A-2D7A3C6E6C14}"/>
              </a:ext>
            </a:extLst>
          </p:cNvPr>
          <p:cNvSpPr txBox="1"/>
          <p:nvPr/>
        </p:nvSpPr>
        <p:spPr>
          <a:xfrm>
            <a:off x="8622506" y="487589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31/31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9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9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5" grpId="0"/>
      <p:bldP spid="3915" grpId="1"/>
      <p:bldP spid="39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61"/>
          <p:cNvSpPr/>
          <p:nvPr/>
        </p:nvSpPr>
        <p:spPr>
          <a:xfrm>
            <a:off x="2234463" y="19294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61"/>
          <p:cNvSpPr txBox="1">
            <a:spLocks noGrp="1"/>
          </p:cNvSpPr>
          <p:nvPr>
            <p:ph type="title"/>
          </p:nvPr>
        </p:nvSpPr>
        <p:spPr>
          <a:xfrm>
            <a:off x="3865813" y="2206050"/>
            <a:ext cx="4278062" cy="10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/>
              <a:t>processamento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3" name="Google Shape;1843;p61"/>
          <p:cNvSpPr txBox="1">
            <a:spLocks noGrp="1"/>
          </p:cNvSpPr>
          <p:nvPr>
            <p:ph type="title" idx="2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551F21-0EF0-BB22-38CA-B907F544C371}"/>
              </a:ext>
            </a:extLst>
          </p:cNvPr>
          <p:cNvSpPr txBox="1"/>
          <p:nvPr/>
        </p:nvSpPr>
        <p:spPr>
          <a:xfrm>
            <a:off x="8684122" y="4875896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4/31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0" grpId="0" animBg="1"/>
      <p:bldP spid="1841" grpId="0"/>
      <p:bldP spid="18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79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7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bg2"/>
                </a:solidFill>
              </a:rPr>
              <a:t>Dicionário de termos médicos</a:t>
            </a:r>
          </a:p>
        </p:txBody>
      </p:sp>
      <p:grpSp>
        <p:nvGrpSpPr>
          <p:cNvPr id="3350" name="Google Shape;3350;p79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351" name="Google Shape;3351;p7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0" name="CaixaDeTexto 3359">
            <a:extLst>
              <a:ext uri="{FF2B5EF4-FFF2-40B4-BE49-F238E27FC236}">
                <a16:creationId xmlns:a16="http://schemas.microsoft.com/office/drawing/2014/main" id="{FE37667E-963D-C429-737E-0C62F37AAD12}"/>
              </a:ext>
            </a:extLst>
          </p:cNvPr>
          <p:cNvSpPr txBox="1"/>
          <p:nvPr/>
        </p:nvSpPr>
        <p:spPr>
          <a:xfrm>
            <a:off x="8684122" y="4908554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5/31</a:t>
            </a:r>
          </a:p>
        </p:txBody>
      </p:sp>
      <p:pic>
        <p:nvPicPr>
          <p:cNvPr id="3332" name="Imagem 3331">
            <a:extLst>
              <a:ext uri="{FF2B5EF4-FFF2-40B4-BE49-F238E27FC236}">
                <a16:creationId xmlns:a16="http://schemas.microsoft.com/office/drawing/2014/main" id="{6EAB4B68-4F74-2C79-BA56-0CFDFD91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41" y="1205792"/>
            <a:ext cx="6656372" cy="30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79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7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bg2"/>
                </a:solidFill>
              </a:rPr>
              <a:t>Dicionário de termos médicos</a:t>
            </a:r>
          </a:p>
        </p:txBody>
      </p:sp>
      <p:grpSp>
        <p:nvGrpSpPr>
          <p:cNvPr id="3350" name="Google Shape;3350;p79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351" name="Google Shape;3351;p7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4" name="Google Shape;3354;p79"/>
          <p:cNvSpPr txBox="1"/>
          <p:nvPr/>
        </p:nvSpPr>
        <p:spPr>
          <a:xfrm>
            <a:off x="872577" y="2393693"/>
            <a:ext cx="1711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impeza de conteúdo não necessário como nº de página, secção do dicionário, identificativo de m/f, plural, etc</a:t>
            </a:r>
            <a:endParaRPr sz="12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55" name="Google Shape;3355;p79"/>
          <p:cNvSpPr txBox="1"/>
          <p:nvPr/>
        </p:nvSpPr>
        <p:spPr>
          <a:xfrm>
            <a:off x="872577" y="1995665"/>
            <a:ext cx="17112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L</a:t>
            </a:r>
            <a:r>
              <a:rPr lang="en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impeza geral</a:t>
            </a:r>
            <a:endParaRPr sz="2200">
              <a:solidFill>
                <a:schemeClr val="accent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6" name="Google Shape;3356;p79"/>
          <p:cNvSpPr txBox="1"/>
          <p:nvPr/>
        </p:nvSpPr>
        <p:spPr>
          <a:xfrm>
            <a:off x="2779127" y="2393693"/>
            <a:ext cx="17112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Código necessário para chegar à formatação pré dicionário, ou seja: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>
              <a:solidFill>
                <a:schemeClr val="dk2"/>
              </a:solidFill>
              <a:latin typeface="Courier New" panose="02070309020205020404" pitchFamily="49" charset="0"/>
              <a:ea typeface="Quicksand"/>
              <a:cs typeface="Courier New" panose="02070309020205020404" pitchFamily="49" charset="0"/>
              <a:sym typeface="Quicksand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&lt;b&gt;termo&lt;/b&gt;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U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t</a:t>
            </a: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radução en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E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tradução es</a:t>
            </a:r>
            <a:endParaRPr sz="1200">
              <a:solidFill>
                <a:schemeClr val="dk2"/>
              </a:solidFill>
              <a:latin typeface="Courier New" panose="02070309020205020404" pitchFamily="49" charset="0"/>
              <a:ea typeface="Quicksand"/>
              <a:cs typeface="Courier New" panose="02070309020205020404" pitchFamily="49" charset="0"/>
              <a:sym typeface="Quicksand"/>
            </a:endParaRPr>
          </a:p>
        </p:txBody>
      </p:sp>
      <p:sp>
        <p:nvSpPr>
          <p:cNvPr id="3357" name="Google Shape;3357;p79"/>
          <p:cNvSpPr txBox="1"/>
          <p:nvPr/>
        </p:nvSpPr>
        <p:spPr>
          <a:xfrm>
            <a:off x="2779127" y="2003740"/>
            <a:ext cx="17112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formatação</a:t>
            </a:r>
            <a:endParaRPr sz="22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8" name="Google Shape;3358;p79"/>
          <p:cNvSpPr txBox="1"/>
          <p:nvPr/>
        </p:nvSpPr>
        <p:spPr>
          <a:xfrm>
            <a:off x="4659305" y="2708012"/>
            <a:ext cx="17958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Como é o caso de traduções partidas por “,” e mudança de linha, ou traduções partidas em que a segunda parte começa com letra maiúscula, etc</a:t>
            </a:r>
            <a:endParaRPr sz="12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59" name="Google Shape;3359;p79"/>
          <p:cNvSpPr txBox="1"/>
          <p:nvPr/>
        </p:nvSpPr>
        <p:spPr>
          <a:xfrm>
            <a:off x="4673894" y="1996565"/>
            <a:ext cx="1795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E</a:t>
            </a:r>
            <a:r>
              <a:rPr lang="en" sz="22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liminação de excessões</a:t>
            </a:r>
            <a:endParaRPr sz="2200">
              <a:solidFill>
                <a:schemeClr val="accent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361" name="Google Shape;3361;p79"/>
          <p:cNvCxnSpPr/>
          <p:nvPr/>
        </p:nvCxnSpPr>
        <p:spPr>
          <a:xfrm>
            <a:off x="1509252" y="1536577"/>
            <a:ext cx="6306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2" name="Google Shape;3362;p79"/>
          <p:cNvSpPr txBox="1"/>
          <p:nvPr/>
        </p:nvSpPr>
        <p:spPr>
          <a:xfrm>
            <a:off x="6643652" y="2003815"/>
            <a:ext cx="18096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btenção das entries e verificação</a:t>
            </a:r>
            <a:endParaRPr sz="22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63" name="Google Shape;3363;p79"/>
          <p:cNvSpPr/>
          <p:nvPr/>
        </p:nvSpPr>
        <p:spPr>
          <a:xfrm>
            <a:off x="1404327" y="1201565"/>
            <a:ext cx="647700" cy="647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79"/>
          <p:cNvSpPr/>
          <p:nvPr/>
        </p:nvSpPr>
        <p:spPr>
          <a:xfrm>
            <a:off x="5244194" y="1192190"/>
            <a:ext cx="655200" cy="655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3" name="Google Shape;3383;p79"/>
          <p:cNvSpPr/>
          <p:nvPr/>
        </p:nvSpPr>
        <p:spPr>
          <a:xfrm>
            <a:off x="3305477" y="1190545"/>
            <a:ext cx="658500" cy="65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4" name="Google Shape;3384;p79"/>
          <p:cNvSpPr/>
          <p:nvPr/>
        </p:nvSpPr>
        <p:spPr>
          <a:xfrm>
            <a:off x="7224602" y="1201556"/>
            <a:ext cx="647700" cy="647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8" name="Google Shape;3408;p79"/>
          <p:cNvGrpSpPr/>
          <p:nvPr/>
        </p:nvGrpSpPr>
        <p:grpSpPr>
          <a:xfrm>
            <a:off x="5300306" y="1298854"/>
            <a:ext cx="542975" cy="432791"/>
            <a:chOff x="1892525" y="3470300"/>
            <a:chExt cx="389425" cy="310400"/>
          </a:xfrm>
        </p:grpSpPr>
        <p:sp>
          <p:nvSpPr>
            <p:cNvPr id="3409" name="Google Shape;3409;p79"/>
            <p:cNvSpPr/>
            <p:nvPr/>
          </p:nvSpPr>
          <p:spPr>
            <a:xfrm>
              <a:off x="2020525" y="3735425"/>
              <a:ext cx="56250" cy="38375"/>
            </a:xfrm>
            <a:custGeom>
              <a:avLst/>
              <a:gdLst/>
              <a:ahLst/>
              <a:cxnLst/>
              <a:rect l="l" t="t" r="r" b="b"/>
              <a:pathLst>
                <a:path w="2250" h="1535" extrusionOk="0">
                  <a:moveTo>
                    <a:pt x="376" y="0"/>
                  </a:moveTo>
                  <a:lnTo>
                    <a:pt x="188" y="749"/>
                  </a:lnTo>
                  <a:lnTo>
                    <a:pt x="1" y="1534"/>
                  </a:lnTo>
                  <a:lnTo>
                    <a:pt x="2249" y="1534"/>
                  </a:lnTo>
                  <a:lnTo>
                    <a:pt x="2062" y="74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9"/>
            <p:cNvSpPr/>
            <p:nvPr/>
          </p:nvSpPr>
          <p:spPr>
            <a:xfrm>
              <a:off x="2025225" y="3715775"/>
              <a:ext cx="46850" cy="38400"/>
            </a:xfrm>
            <a:custGeom>
              <a:avLst/>
              <a:gdLst/>
              <a:ahLst/>
              <a:cxnLst/>
              <a:rect l="l" t="t" r="r" b="b"/>
              <a:pathLst>
                <a:path w="1874" h="1536" extrusionOk="0">
                  <a:moveTo>
                    <a:pt x="901" y="1"/>
                  </a:moveTo>
                  <a:lnTo>
                    <a:pt x="179" y="777"/>
                  </a:lnTo>
                  <a:lnTo>
                    <a:pt x="0" y="1535"/>
                  </a:lnTo>
                  <a:lnTo>
                    <a:pt x="1874" y="1535"/>
                  </a:lnTo>
                  <a:lnTo>
                    <a:pt x="1695" y="777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9"/>
            <p:cNvSpPr/>
            <p:nvPr/>
          </p:nvSpPr>
          <p:spPr>
            <a:xfrm>
              <a:off x="1898550" y="3513275"/>
              <a:ext cx="299775" cy="222150"/>
            </a:xfrm>
            <a:custGeom>
              <a:avLst/>
              <a:gdLst/>
              <a:ahLst/>
              <a:cxnLst/>
              <a:rect l="l" t="t" r="r" b="b"/>
              <a:pathLst>
                <a:path w="11991" h="8886" extrusionOk="0">
                  <a:moveTo>
                    <a:pt x="794" y="1"/>
                  </a:moveTo>
                  <a:cubicBezTo>
                    <a:pt x="348" y="1"/>
                    <a:pt x="0" y="358"/>
                    <a:pt x="0" y="795"/>
                  </a:cubicBezTo>
                  <a:lnTo>
                    <a:pt x="0" y="8092"/>
                  </a:lnTo>
                  <a:cubicBezTo>
                    <a:pt x="0" y="8529"/>
                    <a:pt x="348" y="8886"/>
                    <a:pt x="794" y="8886"/>
                  </a:cubicBezTo>
                  <a:lnTo>
                    <a:pt x="11196" y="8886"/>
                  </a:lnTo>
                  <a:cubicBezTo>
                    <a:pt x="11633" y="8886"/>
                    <a:pt x="11990" y="8529"/>
                    <a:pt x="11990" y="8092"/>
                  </a:cubicBezTo>
                  <a:lnTo>
                    <a:pt x="11990" y="795"/>
                  </a:lnTo>
                  <a:cubicBezTo>
                    <a:pt x="11990" y="358"/>
                    <a:pt x="11633" y="1"/>
                    <a:pt x="1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9"/>
            <p:cNvSpPr/>
            <p:nvPr/>
          </p:nvSpPr>
          <p:spPr>
            <a:xfrm>
              <a:off x="2019650" y="3513275"/>
              <a:ext cx="179325" cy="222150"/>
            </a:xfrm>
            <a:custGeom>
              <a:avLst/>
              <a:gdLst/>
              <a:ahLst/>
              <a:cxnLst/>
              <a:rect l="l" t="t" r="r" b="b"/>
              <a:pathLst>
                <a:path w="7173" h="8886" extrusionOk="0">
                  <a:moveTo>
                    <a:pt x="2489" y="1"/>
                  </a:moveTo>
                  <a:lnTo>
                    <a:pt x="0" y="8886"/>
                  </a:lnTo>
                  <a:lnTo>
                    <a:pt x="6379" y="8886"/>
                  </a:lnTo>
                  <a:cubicBezTo>
                    <a:pt x="6816" y="8886"/>
                    <a:pt x="7173" y="8529"/>
                    <a:pt x="7173" y="8092"/>
                  </a:cubicBezTo>
                  <a:lnTo>
                    <a:pt x="7173" y="795"/>
                  </a:lnTo>
                  <a:cubicBezTo>
                    <a:pt x="7173" y="358"/>
                    <a:pt x="6816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9"/>
            <p:cNvSpPr/>
            <p:nvPr/>
          </p:nvSpPr>
          <p:spPr>
            <a:xfrm>
              <a:off x="1898550" y="3540500"/>
              <a:ext cx="299775" cy="167725"/>
            </a:xfrm>
            <a:custGeom>
              <a:avLst/>
              <a:gdLst/>
              <a:ahLst/>
              <a:cxnLst/>
              <a:rect l="l" t="t" r="r" b="b"/>
              <a:pathLst>
                <a:path w="11991" h="6709" extrusionOk="0">
                  <a:moveTo>
                    <a:pt x="0" y="0"/>
                  </a:moveTo>
                  <a:lnTo>
                    <a:pt x="0" y="6709"/>
                  </a:lnTo>
                  <a:lnTo>
                    <a:pt x="11990" y="6709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9"/>
            <p:cNvSpPr/>
            <p:nvPr/>
          </p:nvSpPr>
          <p:spPr>
            <a:xfrm>
              <a:off x="2027225" y="3540500"/>
              <a:ext cx="171750" cy="167725"/>
            </a:xfrm>
            <a:custGeom>
              <a:avLst/>
              <a:gdLst/>
              <a:ahLst/>
              <a:cxnLst/>
              <a:rect l="l" t="t" r="r" b="b"/>
              <a:pathLst>
                <a:path w="6870" h="6709" extrusionOk="0">
                  <a:moveTo>
                    <a:pt x="1883" y="0"/>
                  </a:moveTo>
                  <a:lnTo>
                    <a:pt x="1" y="6709"/>
                  </a:lnTo>
                  <a:lnTo>
                    <a:pt x="6870" y="6709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9"/>
            <p:cNvSpPr/>
            <p:nvPr/>
          </p:nvSpPr>
          <p:spPr>
            <a:xfrm>
              <a:off x="2087000" y="3502725"/>
              <a:ext cx="124250" cy="109625"/>
            </a:xfrm>
            <a:custGeom>
              <a:avLst/>
              <a:gdLst/>
              <a:ahLst/>
              <a:cxnLst/>
              <a:rect l="l" t="t" r="r" b="b"/>
              <a:pathLst>
                <a:path w="4970" h="4385" extrusionOk="0">
                  <a:moveTo>
                    <a:pt x="2476" y="1"/>
                  </a:moveTo>
                  <a:cubicBezTo>
                    <a:pt x="2027" y="1"/>
                    <a:pt x="1575" y="138"/>
                    <a:pt x="1187" y="423"/>
                  </a:cubicBezTo>
                  <a:cubicBezTo>
                    <a:pt x="206" y="1136"/>
                    <a:pt x="0" y="2510"/>
                    <a:pt x="714" y="3492"/>
                  </a:cubicBezTo>
                  <a:cubicBezTo>
                    <a:pt x="1142" y="4074"/>
                    <a:pt x="1806" y="4384"/>
                    <a:pt x="2481" y="4384"/>
                  </a:cubicBezTo>
                  <a:cubicBezTo>
                    <a:pt x="2933" y="4384"/>
                    <a:pt x="3389" y="4245"/>
                    <a:pt x="3783" y="3955"/>
                  </a:cubicBezTo>
                  <a:cubicBezTo>
                    <a:pt x="4755" y="3242"/>
                    <a:pt x="4969" y="1868"/>
                    <a:pt x="4247" y="896"/>
                  </a:cubicBezTo>
                  <a:cubicBezTo>
                    <a:pt x="3818" y="311"/>
                    <a:pt x="3151" y="1"/>
                    <a:pt x="2476" y="1"/>
                  </a:cubicBezTo>
                  <a:close/>
                </a:path>
              </a:pathLst>
            </a:custGeom>
            <a:solidFill>
              <a:srgbClr val="76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9"/>
            <p:cNvSpPr/>
            <p:nvPr/>
          </p:nvSpPr>
          <p:spPr>
            <a:xfrm>
              <a:off x="2057325" y="3476525"/>
              <a:ext cx="180250" cy="162000"/>
            </a:xfrm>
            <a:custGeom>
              <a:avLst/>
              <a:gdLst/>
              <a:ahLst/>
              <a:cxnLst/>
              <a:rect l="l" t="t" r="r" b="b"/>
              <a:pathLst>
                <a:path w="7210" h="6480" extrusionOk="0">
                  <a:moveTo>
                    <a:pt x="3663" y="1049"/>
                  </a:moveTo>
                  <a:cubicBezTo>
                    <a:pt x="4338" y="1049"/>
                    <a:pt x="5005" y="1359"/>
                    <a:pt x="5434" y="1944"/>
                  </a:cubicBezTo>
                  <a:cubicBezTo>
                    <a:pt x="6156" y="2916"/>
                    <a:pt x="5942" y="4290"/>
                    <a:pt x="4970" y="5003"/>
                  </a:cubicBezTo>
                  <a:cubicBezTo>
                    <a:pt x="4576" y="5293"/>
                    <a:pt x="4120" y="5432"/>
                    <a:pt x="3668" y="5432"/>
                  </a:cubicBezTo>
                  <a:cubicBezTo>
                    <a:pt x="2993" y="5432"/>
                    <a:pt x="2329" y="5122"/>
                    <a:pt x="1901" y="4540"/>
                  </a:cubicBezTo>
                  <a:cubicBezTo>
                    <a:pt x="1187" y="3558"/>
                    <a:pt x="1393" y="2184"/>
                    <a:pt x="2374" y="1471"/>
                  </a:cubicBezTo>
                  <a:cubicBezTo>
                    <a:pt x="2762" y="1186"/>
                    <a:pt x="3214" y="1049"/>
                    <a:pt x="3663" y="1049"/>
                  </a:cubicBezTo>
                  <a:close/>
                  <a:moveTo>
                    <a:pt x="3664" y="0"/>
                  </a:moveTo>
                  <a:cubicBezTo>
                    <a:pt x="3000" y="0"/>
                    <a:pt x="2332" y="203"/>
                    <a:pt x="1758" y="623"/>
                  </a:cubicBezTo>
                  <a:cubicBezTo>
                    <a:pt x="313" y="1685"/>
                    <a:pt x="1" y="3710"/>
                    <a:pt x="1054" y="5155"/>
                  </a:cubicBezTo>
                  <a:cubicBezTo>
                    <a:pt x="1692" y="6019"/>
                    <a:pt x="2675" y="6480"/>
                    <a:pt x="3671" y="6480"/>
                  </a:cubicBezTo>
                  <a:cubicBezTo>
                    <a:pt x="4136" y="6480"/>
                    <a:pt x="4604" y="6379"/>
                    <a:pt x="5041" y="6172"/>
                  </a:cubicBezTo>
                  <a:cubicBezTo>
                    <a:pt x="5229" y="6083"/>
                    <a:pt x="5416" y="5976"/>
                    <a:pt x="5586" y="5851"/>
                  </a:cubicBezTo>
                  <a:cubicBezTo>
                    <a:pt x="5755" y="5726"/>
                    <a:pt x="5916" y="5583"/>
                    <a:pt x="6058" y="5432"/>
                  </a:cubicBezTo>
                  <a:cubicBezTo>
                    <a:pt x="7084" y="4316"/>
                    <a:pt x="7209" y="2595"/>
                    <a:pt x="6281" y="1328"/>
                  </a:cubicBezTo>
                  <a:cubicBezTo>
                    <a:pt x="5649" y="460"/>
                    <a:pt x="4662" y="0"/>
                    <a:pt x="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9"/>
            <p:cNvSpPr/>
            <p:nvPr/>
          </p:nvSpPr>
          <p:spPr>
            <a:xfrm>
              <a:off x="2183350" y="3612300"/>
              <a:ext cx="91450" cy="108200"/>
            </a:xfrm>
            <a:custGeom>
              <a:avLst/>
              <a:gdLst/>
              <a:ahLst/>
              <a:cxnLst/>
              <a:rect l="l" t="t" r="r" b="b"/>
              <a:pathLst>
                <a:path w="3658" h="4328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12"/>
                  </a:lnTo>
                  <a:lnTo>
                    <a:pt x="2436" y="4069"/>
                  </a:lnTo>
                  <a:cubicBezTo>
                    <a:pt x="2561" y="4238"/>
                    <a:pt x="2748" y="4327"/>
                    <a:pt x="2944" y="4327"/>
                  </a:cubicBezTo>
                  <a:cubicBezTo>
                    <a:pt x="3078" y="4327"/>
                    <a:pt x="3203" y="4283"/>
                    <a:pt x="3319" y="4202"/>
                  </a:cubicBezTo>
                  <a:cubicBezTo>
                    <a:pt x="3596" y="3997"/>
                    <a:pt x="3658" y="3605"/>
                    <a:pt x="3453" y="3328"/>
                  </a:cubicBezTo>
                  <a:lnTo>
                    <a:pt x="1463" y="607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9"/>
            <p:cNvSpPr/>
            <p:nvPr/>
          </p:nvSpPr>
          <p:spPr>
            <a:xfrm>
              <a:off x="2183350" y="3612300"/>
              <a:ext cx="36600" cy="33025"/>
            </a:xfrm>
            <a:custGeom>
              <a:avLst/>
              <a:gdLst/>
              <a:ahLst/>
              <a:cxnLst/>
              <a:rect l="l" t="t" r="r" b="b"/>
              <a:pathLst>
                <a:path w="1464" h="1321" extrusionOk="0">
                  <a:moveTo>
                    <a:pt x="1017" y="1"/>
                  </a:moveTo>
                  <a:cubicBezTo>
                    <a:pt x="875" y="152"/>
                    <a:pt x="714" y="295"/>
                    <a:pt x="545" y="420"/>
                  </a:cubicBezTo>
                  <a:cubicBezTo>
                    <a:pt x="375" y="545"/>
                    <a:pt x="188" y="652"/>
                    <a:pt x="0" y="741"/>
                  </a:cubicBezTo>
                  <a:lnTo>
                    <a:pt x="420" y="1321"/>
                  </a:lnTo>
                  <a:cubicBezTo>
                    <a:pt x="455" y="1303"/>
                    <a:pt x="491" y="1285"/>
                    <a:pt x="527" y="1267"/>
                  </a:cubicBezTo>
                  <a:cubicBezTo>
                    <a:pt x="714" y="1178"/>
                    <a:pt x="892" y="1071"/>
                    <a:pt x="1071" y="946"/>
                  </a:cubicBezTo>
                  <a:cubicBezTo>
                    <a:pt x="1214" y="848"/>
                    <a:pt x="1339" y="732"/>
                    <a:pt x="1463" y="607"/>
                  </a:cubicBezTo>
                  <a:lnTo>
                    <a:pt x="1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9"/>
            <p:cNvSpPr/>
            <p:nvPr/>
          </p:nvSpPr>
          <p:spPr>
            <a:xfrm>
              <a:off x="2091225" y="3533800"/>
              <a:ext cx="86350" cy="78350"/>
            </a:xfrm>
            <a:custGeom>
              <a:avLst/>
              <a:gdLst/>
              <a:ahLst/>
              <a:cxnLst/>
              <a:rect l="l" t="t" r="r" b="b"/>
              <a:pathLst>
                <a:path w="3454" h="3134" extrusionOk="0">
                  <a:moveTo>
                    <a:pt x="340" y="0"/>
                  </a:moveTo>
                  <a:cubicBezTo>
                    <a:pt x="1" y="705"/>
                    <a:pt x="54" y="1562"/>
                    <a:pt x="554" y="2240"/>
                  </a:cubicBezTo>
                  <a:cubicBezTo>
                    <a:pt x="979" y="2823"/>
                    <a:pt x="1645" y="3133"/>
                    <a:pt x="2322" y="3133"/>
                  </a:cubicBezTo>
                  <a:cubicBezTo>
                    <a:pt x="2710" y="3133"/>
                    <a:pt x="3102" y="3031"/>
                    <a:pt x="3453" y="2819"/>
                  </a:cubicBezTo>
                  <a:lnTo>
                    <a:pt x="3436" y="2793"/>
                  </a:lnTo>
                  <a:lnTo>
                    <a:pt x="3436" y="1026"/>
                  </a:lnTo>
                  <a:cubicBezTo>
                    <a:pt x="3436" y="464"/>
                    <a:pt x="2972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9"/>
            <p:cNvSpPr/>
            <p:nvPr/>
          </p:nvSpPr>
          <p:spPr>
            <a:xfrm>
              <a:off x="2099700" y="3502550"/>
              <a:ext cx="111550" cy="101750"/>
            </a:xfrm>
            <a:custGeom>
              <a:avLst/>
              <a:gdLst/>
              <a:ahLst/>
              <a:cxnLst/>
              <a:rect l="l" t="t" r="r" b="b"/>
              <a:pathLst>
                <a:path w="4462" h="4070" extrusionOk="0">
                  <a:moveTo>
                    <a:pt x="1981" y="1"/>
                  </a:moveTo>
                  <a:cubicBezTo>
                    <a:pt x="1529" y="1"/>
                    <a:pt x="1073" y="140"/>
                    <a:pt x="679" y="430"/>
                  </a:cubicBezTo>
                  <a:cubicBezTo>
                    <a:pt x="385" y="644"/>
                    <a:pt x="153" y="929"/>
                    <a:pt x="1" y="1250"/>
                  </a:cubicBezTo>
                  <a:lnTo>
                    <a:pt x="2062" y="1250"/>
                  </a:lnTo>
                  <a:cubicBezTo>
                    <a:pt x="2633" y="1250"/>
                    <a:pt x="3097" y="1714"/>
                    <a:pt x="3097" y="2276"/>
                  </a:cubicBezTo>
                  <a:lnTo>
                    <a:pt x="3097" y="4043"/>
                  </a:lnTo>
                  <a:lnTo>
                    <a:pt x="3114" y="4069"/>
                  </a:lnTo>
                  <a:cubicBezTo>
                    <a:pt x="3168" y="4034"/>
                    <a:pt x="3221" y="3998"/>
                    <a:pt x="3275" y="3962"/>
                  </a:cubicBezTo>
                  <a:cubicBezTo>
                    <a:pt x="4247" y="3249"/>
                    <a:pt x="4461" y="1875"/>
                    <a:pt x="3748" y="894"/>
                  </a:cubicBezTo>
                  <a:cubicBezTo>
                    <a:pt x="3320" y="311"/>
                    <a:pt x="2656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9"/>
            <p:cNvSpPr/>
            <p:nvPr/>
          </p:nvSpPr>
          <p:spPr>
            <a:xfrm>
              <a:off x="1892525" y="3508150"/>
              <a:ext cx="179550" cy="57350"/>
            </a:xfrm>
            <a:custGeom>
              <a:avLst/>
              <a:gdLst/>
              <a:ahLst/>
              <a:cxnLst/>
              <a:rect l="l" t="t" r="r" b="b"/>
              <a:pathLst>
                <a:path w="7182" h="2294" extrusionOk="0">
                  <a:moveTo>
                    <a:pt x="268" y="1"/>
                  </a:moveTo>
                  <a:cubicBezTo>
                    <a:pt x="116" y="1"/>
                    <a:pt x="0" y="116"/>
                    <a:pt x="0" y="268"/>
                  </a:cubicBezTo>
                  <a:lnTo>
                    <a:pt x="0" y="2034"/>
                  </a:lnTo>
                  <a:cubicBezTo>
                    <a:pt x="0" y="2179"/>
                    <a:pt x="112" y="2293"/>
                    <a:pt x="252" y="2293"/>
                  </a:cubicBezTo>
                  <a:cubicBezTo>
                    <a:pt x="328" y="2293"/>
                    <a:pt x="412" y="2259"/>
                    <a:pt x="491" y="2177"/>
                  </a:cubicBezTo>
                  <a:cubicBezTo>
                    <a:pt x="500" y="2168"/>
                    <a:pt x="509" y="2150"/>
                    <a:pt x="509" y="2133"/>
                  </a:cubicBezTo>
                  <a:lnTo>
                    <a:pt x="509" y="652"/>
                  </a:lnTo>
                  <a:cubicBezTo>
                    <a:pt x="509" y="571"/>
                    <a:pt x="571" y="509"/>
                    <a:pt x="643" y="509"/>
                  </a:cubicBezTo>
                  <a:lnTo>
                    <a:pt x="6905" y="509"/>
                  </a:lnTo>
                  <a:cubicBezTo>
                    <a:pt x="6923" y="509"/>
                    <a:pt x="6941" y="509"/>
                    <a:pt x="6950" y="491"/>
                  </a:cubicBezTo>
                  <a:cubicBezTo>
                    <a:pt x="7182" y="268"/>
                    <a:pt x="7030" y="1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9"/>
            <p:cNvSpPr/>
            <p:nvPr/>
          </p:nvSpPr>
          <p:spPr>
            <a:xfrm>
              <a:off x="1892525" y="3573350"/>
              <a:ext cx="311375" cy="207350"/>
            </a:xfrm>
            <a:custGeom>
              <a:avLst/>
              <a:gdLst/>
              <a:ahLst/>
              <a:cxnLst/>
              <a:rect l="l" t="t" r="r" b="b"/>
              <a:pathLst>
                <a:path w="12455" h="8294" extrusionOk="0">
                  <a:moveTo>
                    <a:pt x="6771" y="6751"/>
                  </a:moveTo>
                  <a:lnTo>
                    <a:pt x="7021" y="7777"/>
                  </a:lnTo>
                  <a:lnTo>
                    <a:pt x="5424" y="7777"/>
                  </a:lnTo>
                  <a:lnTo>
                    <a:pt x="5674" y="6751"/>
                  </a:lnTo>
                  <a:close/>
                  <a:moveTo>
                    <a:pt x="255" y="0"/>
                  </a:moveTo>
                  <a:cubicBezTo>
                    <a:pt x="112" y="0"/>
                    <a:pt x="0" y="114"/>
                    <a:pt x="0" y="256"/>
                  </a:cubicBezTo>
                  <a:lnTo>
                    <a:pt x="0" y="5707"/>
                  </a:lnTo>
                  <a:cubicBezTo>
                    <a:pt x="0" y="6287"/>
                    <a:pt x="464" y="6751"/>
                    <a:pt x="1044" y="6751"/>
                  </a:cubicBezTo>
                  <a:lnTo>
                    <a:pt x="5192" y="6751"/>
                  </a:lnTo>
                  <a:lnTo>
                    <a:pt x="4943" y="7777"/>
                  </a:lnTo>
                  <a:lnTo>
                    <a:pt x="3890" y="7777"/>
                  </a:lnTo>
                  <a:cubicBezTo>
                    <a:pt x="3774" y="7777"/>
                    <a:pt x="3658" y="7857"/>
                    <a:pt x="3631" y="7973"/>
                  </a:cubicBezTo>
                  <a:cubicBezTo>
                    <a:pt x="3595" y="8142"/>
                    <a:pt x="3720" y="8294"/>
                    <a:pt x="3881" y="8294"/>
                  </a:cubicBezTo>
                  <a:lnTo>
                    <a:pt x="8556" y="8294"/>
                  </a:lnTo>
                  <a:cubicBezTo>
                    <a:pt x="8680" y="8294"/>
                    <a:pt x="8788" y="8214"/>
                    <a:pt x="8814" y="8098"/>
                  </a:cubicBezTo>
                  <a:cubicBezTo>
                    <a:pt x="8850" y="7928"/>
                    <a:pt x="8725" y="7777"/>
                    <a:pt x="8565" y="7777"/>
                  </a:cubicBezTo>
                  <a:lnTo>
                    <a:pt x="7548" y="7777"/>
                  </a:lnTo>
                  <a:lnTo>
                    <a:pt x="7298" y="6751"/>
                  </a:lnTo>
                  <a:lnTo>
                    <a:pt x="11401" y="6751"/>
                  </a:lnTo>
                  <a:cubicBezTo>
                    <a:pt x="11981" y="6742"/>
                    <a:pt x="12454" y="6269"/>
                    <a:pt x="12436" y="5698"/>
                  </a:cubicBezTo>
                  <a:lnTo>
                    <a:pt x="12436" y="4217"/>
                  </a:lnTo>
                  <a:cubicBezTo>
                    <a:pt x="12454" y="4074"/>
                    <a:pt x="12338" y="3958"/>
                    <a:pt x="12195" y="3958"/>
                  </a:cubicBezTo>
                  <a:cubicBezTo>
                    <a:pt x="12053" y="3958"/>
                    <a:pt x="11955" y="4217"/>
                    <a:pt x="11955" y="4217"/>
                  </a:cubicBezTo>
                  <a:lnTo>
                    <a:pt x="11955" y="5707"/>
                  </a:lnTo>
                  <a:cubicBezTo>
                    <a:pt x="11955" y="6001"/>
                    <a:pt x="11714" y="6242"/>
                    <a:pt x="11419" y="6242"/>
                  </a:cubicBezTo>
                  <a:lnTo>
                    <a:pt x="1044" y="6242"/>
                  </a:lnTo>
                  <a:cubicBezTo>
                    <a:pt x="750" y="6242"/>
                    <a:pt x="509" y="6001"/>
                    <a:pt x="509" y="5707"/>
                  </a:cubicBezTo>
                  <a:lnTo>
                    <a:pt x="509" y="265"/>
                  </a:lnTo>
                  <a:cubicBezTo>
                    <a:pt x="509" y="149"/>
                    <a:pt x="429" y="33"/>
                    <a:pt x="313" y="6"/>
                  </a:cubicBezTo>
                  <a:cubicBezTo>
                    <a:pt x="293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9"/>
            <p:cNvSpPr/>
            <p:nvPr/>
          </p:nvSpPr>
          <p:spPr>
            <a:xfrm>
              <a:off x="2050200" y="3470300"/>
              <a:ext cx="231750" cy="256650"/>
            </a:xfrm>
            <a:custGeom>
              <a:avLst/>
              <a:gdLst/>
              <a:ahLst/>
              <a:cxnLst/>
              <a:rect l="l" t="t" r="r" b="b"/>
              <a:pathLst>
                <a:path w="9270" h="10266" extrusionOk="0">
                  <a:moveTo>
                    <a:pt x="3944" y="506"/>
                  </a:moveTo>
                  <a:cubicBezTo>
                    <a:pt x="4104" y="506"/>
                    <a:pt x="4256" y="524"/>
                    <a:pt x="4407" y="542"/>
                  </a:cubicBezTo>
                  <a:cubicBezTo>
                    <a:pt x="5193" y="667"/>
                    <a:pt x="5888" y="1086"/>
                    <a:pt x="6361" y="1729"/>
                  </a:cubicBezTo>
                  <a:cubicBezTo>
                    <a:pt x="7200" y="2879"/>
                    <a:pt x="7119" y="4467"/>
                    <a:pt x="6156" y="5520"/>
                  </a:cubicBezTo>
                  <a:cubicBezTo>
                    <a:pt x="6022" y="5663"/>
                    <a:pt x="5879" y="5788"/>
                    <a:pt x="5719" y="5904"/>
                  </a:cubicBezTo>
                  <a:cubicBezTo>
                    <a:pt x="5558" y="6020"/>
                    <a:pt x="5398" y="6118"/>
                    <a:pt x="5219" y="6198"/>
                  </a:cubicBezTo>
                  <a:cubicBezTo>
                    <a:pt x="4818" y="6394"/>
                    <a:pt x="4381" y="6484"/>
                    <a:pt x="3961" y="6484"/>
                  </a:cubicBezTo>
                  <a:cubicBezTo>
                    <a:pt x="3034" y="6484"/>
                    <a:pt x="2124" y="6046"/>
                    <a:pt x="1544" y="5261"/>
                  </a:cubicBezTo>
                  <a:cubicBezTo>
                    <a:pt x="571" y="3932"/>
                    <a:pt x="866" y="2059"/>
                    <a:pt x="2186" y="1086"/>
                  </a:cubicBezTo>
                  <a:cubicBezTo>
                    <a:pt x="2704" y="712"/>
                    <a:pt x="3319" y="506"/>
                    <a:pt x="3944" y="506"/>
                  </a:cubicBezTo>
                  <a:close/>
                  <a:moveTo>
                    <a:pt x="3942" y="1"/>
                  </a:moveTo>
                  <a:cubicBezTo>
                    <a:pt x="3205" y="1"/>
                    <a:pt x="2493" y="232"/>
                    <a:pt x="1892" y="676"/>
                  </a:cubicBezTo>
                  <a:cubicBezTo>
                    <a:pt x="331" y="1818"/>
                    <a:pt x="0" y="4012"/>
                    <a:pt x="1133" y="5565"/>
                  </a:cubicBezTo>
                  <a:cubicBezTo>
                    <a:pt x="1811" y="6484"/>
                    <a:pt x="2873" y="6992"/>
                    <a:pt x="3961" y="6992"/>
                  </a:cubicBezTo>
                  <a:cubicBezTo>
                    <a:pt x="4390" y="6992"/>
                    <a:pt x="4827" y="6912"/>
                    <a:pt x="5246" y="6742"/>
                  </a:cubicBezTo>
                  <a:lnTo>
                    <a:pt x="7557" y="9900"/>
                  </a:lnTo>
                  <a:cubicBezTo>
                    <a:pt x="7726" y="10132"/>
                    <a:pt x="7994" y="10266"/>
                    <a:pt x="8270" y="10266"/>
                  </a:cubicBezTo>
                  <a:cubicBezTo>
                    <a:pt x="8458" y="10266"/>
                    <a:pt x="8636" y="10204"/>
                    <a:pt x="8797" y="10097"/>
                  </a:cubicBezTo>
                  <a:cubicBezTo>
                    <a:pt x="9180" y="9811"/>
                    <a:pt x="9269" y="9258"/>
                    <a:pt x="8984" y="8865"/>
                  </a:cubicBezTo>
                  <a:lnTo>
                    <a:pt x="7905" y="7393"/>
                  </a:lnTo>
                  <a:cubicBezTo>
                    <a:pt x="7856" y="7329"/>
                    <a:pt x="7778" y="7293"/>
                    <a:pt x="7698" y="7293"/>
                  </a:cubicBezTo>
                  <a:cubicBezTo>
                    <a:pt x="7646" y="7293"/>
                    <a:pt x="7593" y="7308"/>
                    <a:pt x="7548" y="7340"/>
                  </a:cubicBezTo>
                  <a:cubicBezTo>
                    <a:pt x="7441" y="7420"/>
                    <a:pt x="7414" y="7581"/>
                    <a:pt x="7494" y="7697"/>
                  </a:cubicBezTo>
                  <a:lnTo>
                    <a:pt x="8574" y="9160"/>
                  </a:lnTo>
                  <a:cubicBezTo>
                    <a:pt x="8690" y="9329"/>
                    <a:pt x="8654" y="9561"/>
                    <a:pt x="8493" y="9686"/>
                  </a:cubicBezTo>
                  <a:cubicBezTo>
                    <a:pt x="8431" y="9731"/>
                    <a:pt x="8351" y="9758"/>
                    <a:pt x="8270" y="9758"/>
                  </a:cubicBezTo>
                  <a:cubicBezTo>
                    <a:pt x="8154" y="9758"/>
                    <a:pt x="8038" y="9704"/>
                    <a:pt x="7967" y="9606"/>
                  </a:cubicBezTo>
                  <a:lnTo>
                    <a:pt x="5710" y="6519"/>
                  </a:lnTo>
                  <a:cubicBezTo>
                    <a:pt x="5817" y="6457"/>
                    <a:pt x="5924" y="6385"/>
                    <a:pt x="6022" y="6314"/>
                  </a:cubicBezTo>
                  <a:cubicBezTo>
                    <a:pt x="6120" y="6243"/>
                    <a:pt x="6218" y="6162"/>
                    <a:pt x="6308" y="6073"/>
                  </a:cubicBezTo>
                  <a:lnTo>
                    <a:pt x="7039" y="7063"/>
                  </a:lnTo>
                  <a:cubicBezTo>
                    <a:pt x="7084" y="7135"/>
                    <a:pt x="7164" y="7170"/>
                    <a:pt x="7244" y="7170"/>
                  </a:cubicBezTo>
                  <a:cubicBezTo>
                    <a:pt x="7289" y="7170"/>
                    <a:pt x="7343" y="7153"/>
                    <a:pt x="7387" y="7126"/>
                  </a:cubicBezTo>
                  <a:cubicBezTo>
                    <a:pt x="7503" y="7037"/>
                    <a:pt x="7530" y="6876"/>
                    <a:pt x="7450" y="6769"/>
                  </a:cubicBezTo>
                  <a:lnTo>
                    <a:pt x="6665" y="5698"/>
                  </a:lnTo>
                  <a:cubicBezTo>
                    <a:pt x="7664" y="4476"/>
                    <a:pt x="7717" y="2719"/>
                    <a:pt x="6772" y="1434"/>
                  </a:cubicBezTo>
                  <a:cubicBezTo>
                    <a:pt x="6218" y="676"/>
                    <a:pt x="5407" y="185"/>
                    <a:pt x="4488" y="43"/>
                  </a:cubicBezTo>
                  <a:cubicBezTo>
                    <a:pt x="4305" y="14"/>
                    <a:pt x="4123" y="1"/>
                    <a:pt x="3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220;p78">
            <a:extLst>
              <a:ext uri="{FF2B5EF4-FFF2-40B4-BE49-F238E27FC236}">
                <a16:creationId xmlns:a16="http://schemas.microsoft.com/office/drawing/2014/main" id="{6CDF1FFA-464C-78A3-30BC-7AAB18977EE8}"/>
              </a:ext>
            </a:extLst>
          </p:cNvPr>
          <p:cNvGrpSpPr/>
          <p:nvPr/>
        </p:nvGrpSpPr>
        <p:grpSpPr>
          <a:xfrm>
            <a:off x="7331940" y="1348229"/>
            <a:ext cx="461781" cy="346432"/>
            <a:chOff x="5918150" y="2969100"/>
            <a:chExt cx="386525" cy="289950"/>
          </a:xfrm>
        </p:grpSpPr>
        <p:sp>
          <p:nvSpPr>
            <p:cNvPr id="3" name="Google Shape;3221;p78">
              <a:extLst>
                <a:ext uri="{FF2B5EF4-FFF2-40B4-BE49-F238E27FC236}">
                  <a16:creationId xmlns:a16="http://schemas.microsoft.com/office/drawing/2014/main" id="{7D2257BB-7D5B-868A-6033-058B1630B2AA}"/>
                </a:ext>
              </a:extLst>
            </p:cNvPr>
            <p:cNvSpPr/>
            <p:nvPr/>
          </p:nvSpPr>
          <p:spPr>
            <a:xfrm>
              <a:off x="59248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22;p78">
              <a:extLst>
                <a:ext uri="{FF2B5EF4-FFF2-40B4-BE49-F238E27FC236}">
                  <a16:creationId xmlns:a16="http://schemas.microsoft.com/office/drawing/2014/main" id="{CB3776BB-1EAC-FCAD-DB32-0695A047CD55}"/>
                </a:ext>
              </a:extLst>
            </p:cNvPr>
            <p:cNvSpPr/>
            <p:nvPr/>
          </p:nvSpPr>
          <p:spPr>
            <a:xfrm>
              <a:off x="60660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23;p78">
              <a:extLst>
                <a:ext uri="{FF2B5EF4-FFF2-40B4-BE49-F238E27FC236}">
                  <a16:creationId xmlns:a16="http://schemas.microsoft.com/office/drawing/2014/main" id="{981710CD-60B0-164E-488B-B6711F88ACB9}"/>
                </a:ext>
              </a:extLst>
            </p:cNvPr>
            <p:cNvSpPr/>
            <p:nvPr/>
          </p:nvSpPr>
          <p:spPr>
            <a:xfrm>
              <a:off x="59248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24;p78">
              <a:extLst>
                <a:ext uri="{FF2B5EF4-FFF2-40B4-BE49-F238E27FC236}">
                  <a16:creationId xmlns:a16="http://schemas.microsoft.com/office/drawing/2014/main" id="{841A1EC3-FF63-2B02-ED6C-1756043D881B}"/>
                </a:ext>
              </a:extLst>
            </p:cNvPr>
            <p:cNvSpPr/>
            <p:nvPr/>
          </p:nvSpPr>
          <p:spPr>
            <a:xfrm>
              <a:off x="6132475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25;p78">
              <a:extLst>
                <a:ext uri="{FF2B5EF4-FFF2-40B4-BE49-F238E27FC236}">
                  <a16:creationId xmlns:a16="http://schemas.microsoft.com/office/drawing/2014/main" id="{C779C2A1-DEDE-562C-448C-F92C5D9ED71B}"/>
                </a:ext>
              </a:extLst>
            </p:cNvPr>
            <p:cNvSpPr/>
            <p:nvPr/>
          </p:nvSpPr>
          <p:spPr>
            <a:xfrm>
              <a:off x="5918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26;p78">
              <a:extLst>
                <a:ext uri="{FF2B5EF4-FFF2-40B4-BE49-F238E27FC236}">
                  <a16:creationId xmlns:a16="http://schemas.microsoft.com/office/drawing/2014/main" id="{67AA9448-5ADE-D77A-2639-DEE2B6507C6D}"/>
                </a:ext>
              </a:extLst>
            </p:cNvPr>
            <p:cNvSpPr/>
            <p:nvPr/>
          </p:nvSpPr>
          <p:spPr>
            <a:xfrm>
              <a:off x="5918150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27;p78">
              <a:extLst>
                <a:ext uri="{FF2B5EF4-FFF2-40B4-BE49-F238E27FC236}">
                  <a16:creationId xmlns:a16="http://schemas.microsoft.com/office/drawing/2014/main" id="{3F8C58BD-30B6-70BA-709A-2B91DBC0B337}"/>
                </a:ext>
              </a:extLst>
            </p:cNvPr>
            <p:cNvSpPr/>
            <p:nvPr/>
          </p:nvSpPr>
          <p:spPr>
            <a:xfrm>
              <a:off x="5940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8;p78">
              <a:extLst>
                <a:ext uri="{FF2B5EF4-FFF2-40B4-BE49-F238E27FC236}">
                  <a16:creationId xmlns:a16="http://schemas.microsoft.com/office/drawing/2014/main" id="{B4A02430-CF56-CF23-54BA-37FD4BCB6640}"/>
                </a:ext>
              </a:extLst>
            </p:cNvPr>
            <p:cNvSpPr/>
            <p:nvPr/>
          </p:nvSpPr>
          <p:spPr>
            <a:xfrm>
              <a:off x="5984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29;p78">
              <a:extLst>
                <a:ext uri="{FF2B5EF4-FFF2-40B4-BE49-F238E27FC236}">
                  <a16:creationId xmlns:a16="http://schemas.microsoft.com/office/drawing/2014/main" id="{C3C5E92B-913B-3F3E-D987-FA405BA4DEDA}"/>
                </a:ext>
              </a:extLst>
            </p:cNvPr>
            <p:cNvSpPr/>
            <p:nvPr/>
          </p:nvSpPr>
          <p:spPr>
            <a:xfrm>
              <a:off x="5962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30;p78">
              <a:extLst>
                <a:ext uri="{FF2B5EF4-FFF2-40B4-BE49-F238E27FC236}">
                  <a16:creationId xmlns:a16="http://schemas.microsoft.com/office/drawing/2014/main" id="{C6AD6074-1719-C584-3CA8-0907ED18CEF2}"/>
                </a:ext>
              </a:extLst>
            </p:cNvPr>
            <p:cNvSpPr/>
            <p:nvPr/>
          </p:nvSpPr>
          <p:spPr>
            <a:xfrm>
              <a:off x="5992175" y="3043150"/>
              <a:ext cx="103075" cy="13625"/>
            </a:xfrm>
            <a:custGeom>
              <a:avLst/>
              <a:gdLst/>
              <a:ahLst/>
              <a:cxnLst/>
              <a:rect l="l" t="t" r="r" b="b"/>
              <a:pathLst>
                <a:path w="4123" h="545" extrusionOk="0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31;p78">
              <a:extLst>
                <a:ext uri="{FF2B5EF4-FFF2-40B4-BE49-F238E27FC236}">
                  <a16:creationId xmlns:a16="http://schemas.microsoft.com/office/drawing/2014/main" id="{47855EF9-7DA9-A56B-5554-E2F6D1ABF48B}"/>
                </a:ext>
              </a:extLst>
            </p:cNvPr>
            <p:cNvSpPr/>
            <p:nvPr/>
          </p:nvSpPr>
          <p:spPr>
            <a:xfrm>
              <a:off x="6046600" y="30665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32;p78">
              <a:extLst>
                <a:ext uri="{FF2B5EF4-FFF2-40B4-BE49-F238E27FC236}">
                  <a16:creationId xmlns:a16="http://schemas.microsoft.com/office/drawing/2014/main" id="{A3EC8A9D-CE9A-D3E6-1159-EA18EA12996A}"/>
                </a:ext>
              </a:extLst>
            </p:cNvPr>
            <p:cNvSpPr/>
            <p:nvPr/>
          </p:nvSpPr>
          <p:spPr>
            <a:xfrm>
              <a:off x="6006250" y="3066550"/>
              <a:ext cx="33250" cy="13650"/>
            </a:xfrm>
            <a:custGeom>
              <a:avLst/>
              <a:gdLst/>
              <a:ahLst/>
              <a:cxnLst/>
              <a:rect l="l" t="t" r="r" b="b"/>
              <a:pathLst>
                <a:path w="1330" h="546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33;p78">
              <a:extLst>
                <a:ext uri="{FF2B5EF4-FFF2-40B4-BE49-F238E27FC236}">
                  <a16:creationId xmlns:a16="http://schemas.microsoft.com/office/drawing/2014/main" id="{A82BB174-291E-16B9-2114-80965432ABDB}"/>
                </a:ext>
              </a:extLst>
            </p:cNvPr>
            <p:cNvSpPr/>
            <p:nvPr/>
          </p:nvSpPr>
          <p:spPr>
            <a:xfrm>
              <a:off x="602475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34;p78">
              <a:extLst>
                <a:ext uri="{FF2B5EF4-FFF2-40B4-BE49-F238E27FC236}">
                  <a16:creationId xmlns:a16="http://schemas.microsoft.com/office/drawing/2014/main" id="{2335D3CA-F3EB-BDF6-C508-C100E2A37BD9}"/>
                </a:ext>
              </a:extLst>
            </p:cNvPr>
            <p:cNvSpPr/>
            <p:nvPr/>
          </p:nvSpPr>
          <p:spPr>
            <a:xfrm>
              <a:off x="6060200" y="3114725"/>
              <a:ext cx="35050" cy="13650"/>
            </a:xfrm>
            <a:custGeom>
              <a:avLst/>
              <a:gdLst/>
              <a:ahLst/>
              <a:cxnLst/>
              <a:rect l="l" t="t" r="r" b="b"/>
              <a:pathLst>
                <a:path w="1402" h="546" extrusionOk="0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5;p78">
              <a:extLst>
                <a:ext uri="{FF2B5EF4-FFF2-40B4-BE49-F238E27FC236}">
                  <a16:creationId xmlns:a16="http://schemas.microsoft.com/office/drawing/2014/main" id="{32BAB732-4665-EA3F-379F-6CACCC8C887D}"/>
                </a:ext>
              </a:extLst>
            </p:cNvPr>
            <p:cNvSpPr/>
            <p:nvPr/>
          </p:nvSpPr>
          <p:spPr>
            <a:xfrm>
              <a:off x="6001550" y="3114725"/>
              <a:ext cx="52875" cy="13650"/>
            </a:xfrm>
            <a:custGeom>
              <a:avLst/>
              <a:gdLst/>
              <a:ahLst/>
              <a:cxnLst/>
              <a:rect l="l" t="t" r="r" b="b"/>
              <a:pathLst>
                <a:path w="2115" h="546" extrusionOk="0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36;p78">
              <a:extLst>
                <a:ext uri="{FF2B5EF4-FFF2-40B4-BE49-F238E27FC236}">
                  <a16:creationId xmlns:a16="http://schemas.microsoft.com/office/drawing/2014/main" id="{9C26E8E1-61DC-9BC7-491A-776AA98AE41D}"/>
                </a:ext>
              </a:extLst>
            </p:cNvPr>
            <p:cNvSpPr/>
            <p:nvPr/>
          </p:nvSpPr>
          <p:spPr>
            <a:xfrm>
              <a:off x="5963650" y="3138150"/>
              <a:ext cx="131600" cy="13625"/>
            </a:xfrm>
            <a:custGeom>
              <a:avLst/>
              <a:gdLst/>
              <a:ahLst/>
              <a:cxnLst/>
              <a:rect l="l" t="t" r="r" b="b"/>
              <a:pathLst>
                <a:path w="526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7;p78">
              <a:extLst>
                <a:ext uri="{FF2B5EF4-FFF2-40B4-BE49-F238E27FC236}">
                  <a16:creationId xmlns:a16="http://schemas.microsoft.com/office/drawing/2014/main" id="{F1120216-5415-D7A1-D38B-1AD572C44FE8}"/>
                </a:ext>
              </a:extLst>
            </p:cNvPr>
            <p:cNvSpPr/>
            <p:nvPr/>
          </p:nvSpPr>
          <p:spPr>
            <a:xfrm>
              <a:off x="6046600" y="31624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8;p78">
              <a:extLst>
                <a:ext uri="{FF2B5EF4-FFF2-40B4-BE49-F238E27FC236}">
                  <a16:creationId xmlns:a16="http://schemas.microsoft.com/office/drawing/2014/main" id="{F39B5BEC-EFA2-67AC-2E69-AD5C03E684E0}"/>
                </a:ext>
              </a:extLst>
            </p:cNvPr>
            <p:cNvSpPr/>
            <p:nvPr/>
          </p:nvSpPr>
          <p:spPr>
            <a:xfrm>
              <a:off x="6015375" y="3186550"/>
              <a:ext cx="79875" cy="13625"/>
            </a:xfrm>
            <a:custGeom>
              <a:avLst/>
              <a:gdLst/>
              <a:ahLst/>
              <a:cxnLst/>
              <a:rect l="l" t="t" r="r" b="b"/>
              <a:pathLst>
                <a:path w="3195" h="545" extrusionOk="0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9;p78">
              <a:extLst>
                <a:ext uri="{FF2B5EF4-FFF2-40B4-BE49-F238E27FC236}">
                  <a16:creationId xmlns:a16="http://schemas.microsoft.com/office/drawing/2014/main" id="{5367CFEC-B54E-6BCB-8F8B-4BEC52A9BBE5}"/>
                </a:ext>
              </a:extLst>
            </p:cNvPr>
            <p:cNvSpPr/>
            <p:nvPr/>
          </p:nvSpPr>
          <p:spPr>
            <a:xfrm>
              <a:off x="6046600" y="3209975"/>
              <a:ext cx="48650" cy="13625"/>
            </a:xfrm>
            <a:custGeom>
              <a:avLst/>
              <a:gdLst/>
              <a:ahLst/>
              <a:cxnLst/>
              <a:rect l="l" t="t" r="r" b="b"/>
              <a:pathLst>
                <a:path w="194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40;p78">
              <a:extLst>
                <a:ext uri="{FF2B5EF4-FFF2-40B4-BE49-F238E27FC236}">
                  <a16:creationId xmlns:a16="http://schemas.microsoft.com/office/drawing/2014/main" id="{F0E97E44-C4C1-1248-0A57-B5FB277C4CEC}"/>
                </a:ext>
              </a:extLst>
            </p:cNvPr>
            <p:cNvSpPr/>
            <p:nvPr/>
          </p:nvSpPr>
          <p:spPr>
            <a:xfrm>
              <a:off x="6114400" y="3043150"/>
              <a:ext cx="56900" cy="13625"/>
            </a:xfrm>
            <a:custGeom>
              <a:avLst/>
              <a:gdLst/>
              <a:ahLst/>
              <a:cxnLst/>
              <a:rect l="l" t="t" r="r" b="b"/>
              <a:pathLst>
                <a:path w="2276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41;p78">
              <a:extLst>
                <a:ext uri="{FF2B5EF4-FFF2-40B4-BE49-F238E27FC236}">
                  <a16:creationId xmlns:a16="http://schemas.microsoft.com/office/drawing/2014/main" id="{48BA8D51-AC1A-FAF7-5449-F29D4B7357E9}"/>
                </a:ext>
              </a:extLst>
            </p:cNvPr>
            <p:cNvSpPr/>
            <p:nvPr/>
          </p:nvSpPr>
          <p:spPr>
            <a:xfrm>
              <a:off x="6114400" y="3066550"/>
              <a:ext cx="97725" cy="13650"/>
            </a:xfrm>
            <a:custGeom>
              <a:avLst/>
              <a:gdLst/>
              <a:ahLst/>
              <a:cxnLst/>
              <a:rect l="l" t="t" r="r" b="b"/>
              <a:pathLst>
                <a:path w="3909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42;p78">
              <a:extLst>
                <a:ext uri="{FF2B5EF4-FFF2-40B4-BE49-F238E27FC236}">
                  <a16:creationId xmlns:a16="http://schemas.microsoft.com/office/drawing/2014/main" id="{B394F51B-1877-8752-7BDE-B47260D8435D}"/>
                </a:ext>
              </a:extLst>
            </p:cNvPr>
            <p:cNvSpPr/>
            <p:nvPr/>
          </p:nvSpPr>
          <p:spPr>
            <a:xfrm>
              <a:off x="611440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43;p78">
              <a:extLst>
                <a:ext uri="{FF2B5EF4-FFF2-40B4-BE49-F238E27FC236}">
                  <a16:creationId xmlns:a16="http://schemas.microsoft.com/office/drawing/2014/main" id="{A2F40CCB-4E60-6CE5-505F-9AD971702A5A}"/>
                </a:ext>
              </a:extLst>
            </p:cNvPr>
            <p:cNvSpPr/>
            <p:nvPr/>
          </p:nvSpPr>
          <p:spPr>
            <a:xfrm>
              <a:off x="6114400" y="3114725"/>
              <a:ext cx="96150" cy="13650"/>
            </a:xfrm>
            <a:custGeom>
              <a:avLst/>
              <a:gdLst/>
              <a:ahLst/>
              <a:cxnLst/>
              <a:rect l="l" t="t" r="r" b="b"/>
              <a:pathLst>
                <a:path w="3846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44;p78">
              <a:extLst>
                <a:ext uri="{FF2B5EF4-FFF2-40B4-BE49-F238E27FC236}">
                  <a16:creationId xmlns:a16="http://schemas.microsoft.com/office/drawing/2014/main" id="{7306236B-7919-DE60-BC0C-B34C88AE4F89}"/>
                </a:ext>
              </a:extLst>
            </p:cNvPr>
            <p:cNvSpPr/>
            <p:nvPr/>
          </p:nvSpPr>
          <p:spPr>
            <a:xfrm>
              <a:off x="6114400" y="3138150"/>
              <a:ext cx="47300" cy="13625"/>
            </a:xfrm>
            <a:custGeom>
              <a:avLst/>
              <a:gdLst/>
              <a:ahLst/>
              <a:cxnLst/>
              <a:rect l="l" t="t" r="r" b="b"/>
              <a:pathLst>
                <a:path w="1892" h="545" extrusionOk="0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45;p78">
              <a:extLst>
                <a:ext uri="{FF2B5EF4-FFF2-40B4-BE49-F238E27FC236}">
                  <a16:creationId xmlns:a16="http://schemas.microsoft.com/office/drawing/2014/main" id="{4F79EFA7-5BEE-6B9F-1E7B-33B284284E4D}"/>
                </a:ext>
              </a:extLst>
            </p:cNvPr>
            <p:cNvSpPr/>
            <p:nvPr/>
          </p:nvSpPr>
          <p:spPr>
            <a:xfrm>
              <a:off x="6167475" y="3138150"/>
              <a:ext cx="66275" cy="13625"/>
            </a:xfrm>
            <a:custGeom>
              <a:avLst/>
              <a:gdLst/>
              <a:ahLst/>
              <a:cxnLst/>
              <a:rect l="l" t="t" r="r" b="b"/>
              <a:pathLst>
                <a:path w="2651" h="545" extrusionOk="0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6;p78">
              <a:extLst>
                <a:ext uri="{FF2B5EF4-FFF2-40B4-BE49-F238E27FC236}">
                  <a16:creationId xmlns:a16="http://schemas.microsoft.com/office/drawing/2014/main" id="{6883AE7F-6BDB-7D34-B092-B902C2D69A16}"/>
                </a:ext>
              </a:extLst>
            </p:cNvPr>
            <p:cNvSpPr/>
            <p:nvPr/>
          </p:nvSpPr>
          <p:spPr>
            <a:xfrm>
              <a:off x="6114400" y="3162450"/>
              <a:ext cx="158825" cy="13650"/>
            </a:xfrm>
            <a:custGeom>
              <a:avLst/>
              <a:gdLst/>
              <a:ahLst/>
              <a:cxnLst/>
              <a:rect l="l" t="t" r="r" b="b"/>
              <a:pathLst>
                <a:path w="6353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7;p78">
              <a:extLst>
                <a:ext uri="{FF2B5EF4-FFF2-40B4-BE49-F238E27FC236}">
                  <a16:creationId xmlns:a16="http://schemas.microsoft.com/office/drawing/2014/main" id="{34253320-9482-21AA-8DDF-1EA6436CEF9B}"/>
                </a:ext>
              </a:extLst>
            </p:cNvPr>
            <p:cNvSpPr/>
            <p:nvPr/>
          </p:nvSpPr>
          <p:spPr>
            <a:xfrm>
              <a:off x="6114400" y="3186550"/>
              <a:ext cx="108425" cy="13625"/>
            </a:xfrm>
            <a:custGeom>
              <a:avLst/>
              <a:gdLst/>
              <a:ahLst/>
              <a:cxnLst/>
              <a:rect l="l" t="t" r="r" b="b"/>
              <a:pathLst>
                <a:path w="4337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8;p78">
              <a:extLst>
                <a:ext uri="{FF2B5EF4-FFF2-40B4-BE49-F238E27FC236}">
                  <a16:creationId xmlns:a16="http://schemas.microsoft.com/office/drawing/2014/main" id="{F064EB13-4595-B58A-52BF-A8B6DE483CE1}"/>
                </a:ext>
              </a:extLst>
            </p:cNvPr>
            <p:cNvSpPr/>
            <p:nvPr/>
          </p:nvSpPr>
          <p:spPr>
            <a:xfrm>
              <a:off x="6114400" y="3209975"/>
              <a:ext cx="74525" cy="13625"/>
            </a:xfrm>
            <a:custGeom>
              <a:avLst/>
              <a:gdLst/>
              <a:ahLst/>
              <a:cxnLst/>
              <a:rect l="l" t="t" r="r" b="b"/>
              <a:pathLst>
                <a:path w="2981" h="545" extrusionOk="0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313;p78">
            <a:extLst>
              <a:ext uri="{FF2B5EF4-FFF2-40B4-BE49-F238E27FC236}">
                <a16:creationId xmlns:a16="http://schemas.microsoft.com/office/drawing/2014/main" id="{4955DC87-9A39-A7E4-6EED-23E8906E24CD}"/>
              </a:ext>
            </a:extLst>
          </p:cNvPr>
          <p:cNvGrpSpPr/>
          <p:nvPr/>
        </p:nvGrpSpPr>
        <p:grpSpPr>
          <a:xfrm>
            <a:off x="3393236" y="1348258"/>
            <a:ext cx="461781" cy="346403"/>
            <a:chOff x="2394325" y="2969100"/>
            <a:chExt cx="386525" cy="289950"/>
          </a:xfrm>
        </p:grpSpPr>
        <p:sp>
          <p:nvSpPr>
            <p:cNvPr id="32" name="Google Shape;3314;p78">
              <a:extLst>
                <a:ext uri="{FF2B5EF4-FFF2-40B4-BE49-F238E27FC236}">
                  <a16:creationId xmlns:a16="http://schemas.microsoft.com/office/drawing/2014/main" id="{0F03F430-99A1-1939-C864-B94F8C560D81}"/>
                </a:ext>
              </a:extLst>
            </p:cNvPr>
            <p:cNvSpPr/>
            <p:nvPr/>
          </p:nvSpPr>
          <p:spPr>
            <a:xfrm>
              <a:off x="24010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16" y="11062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15;p78">
              <a:extLst>
                <a:ext uri="{FF2B5EF4-FFF2-40B4-BE49-F238E27FC236}">
                  <a16:creationId xmlns:a16="http://schemas.microsoft.com/office/drawing/2014/main" id="{77BBDBF9-58A7-0036-DF89-1957DB9141F6}"/>
                </a:ext>
              </a:extLst>
            </p:cNvPr>
            <p:cNvSpPr/>
            <p:nvPr/>
          </p:nvSpPr>
          <p:spPr>
            <a:xfrm>
              <a:off x="2542425" y="2975800"/>
              <a:ext cx="231525" cy="276575"/>
            </a:xfrm>
            <a:custGeom>
              <a:avLst/>
              <a:gdLst/>
              <a:ahLst/>
              <a:cxnLst/>
              <a:rect l="l" t="t" r="r" b="b"/>
              <a:pathLst>
                <a:path w="9261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0" y="11062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16;p78">
              <a:extLst>
                <a:ext uri="{FF2B5EF4-FFF2-40B4-BE49-F238E27FC236}">
                  <a16:creationId xmlns:a16="http://schemas.microsoft.com/office/drawing/2014/main" id="{ECDF1B4D-F424-BC14-EF06-CBA83DD85D09}"/>
                </a:ext>
              </a:extLst>
            </p:cNvPr>
            <p:cNvSpPr/>
            <p:nvPr/>
          </p:nvSpPr>
          <p:spPr>
            <a:xfrm>
              <a:off x="24010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16" y="1668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17;p78">
              <a:extLst>
                <a:ext uri="{FF2B5EF4-FFF2-40B4-BE49-F238E27FC236}">
                  <a16:creationId xmlns:a16="http://schemas.microsoft.com/office/drawing/2014/main" id="{AE6E158D-B46B-196A-1C86-1B39F4772313}"/>
                </a:ext>
              </a:extLst>
            </p:cNvPr>
            <p:cNvSpPr/>
            <p:nvPr/>
          </p:nvSpPr>
          <p:spPr>
            <a:xfrm>
              <a:off x="260865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18;p78">
              <a:extLst>
                <a:ext uri="{FF2B5EF4-FFF2-40B4-BE49-F238E27FC236}">
                  <a16:creationId xmlns:a16="http://schemas.microsoft.com/office/drawing/2014/main" id="{381BF5BC-AFBF-20F7-3496-8B9F8B269C74}"/>
                </a:ext>
              </a:extLst>
            </p:cNvPr>
            <p:cNvSpPr/>
            <p:nvPr/>
          </p:nvSpPr>
          <p:spPr>
            <a:xfrm>
              <a:off x="2436925" y="3040925"/>
              <a:ext cx="109975" cy="109975"/>
            </a:xfrm>
            <a:custGeom>
              <a:avLst/>
              <a:gdLst/>
              <a:ahLst/>
              <a:cxnLst/>
              <a:rect l="l" t="t" r="r" b="b"/>
              <a:pathLst>
                <a:path w="4399" h="4399" extrusionOk="0">
                  <a:moveTo>
                    <a:pt x="2204" y="0"/>
                  </a:moveTo>
                  <a:cubicBezTo>
                    <a:pt x="991" y="0"/>
                    <a:pt x="1" y="981"/>
                    <a:pt x="1" y="2195"/>
                  </a:cubicBezTo>
                  <a:cubicBezTo>
                    <a:pt x="1" y="3408"/>
                    <a:pt x="991" y="4398"/>
                    <a:pt x="2204" y="4398"/>
                  </a:cubicBezTo>
                  <a:cubicBezTo>
                    <a:pt x="3417" y="4398"/>
                    <a:pt x="4399" y="3408"/>
                    <a:pt x="4399" y="2195"/>
                  </a:cubicBezTo>
                  <a:cubicBezTo>
                    <a:pt x="4399" y="981"/>
                    <a:pt x="3417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19;p78">
              <a:extLst>
                <a:ext uri="{FF2B5EF4-FFF2-40B4-BE49-F238E27FC236}">
                  <a16:creationId xmlns:a16="http://schemas.microsoft.com/office/drawing/2014/main" id="{2F2EA172-3234-8E70-3105-258CE999D6F2}"/>
                </a:ext>
              </a:extLst>
            </p:cNvPr>
            <p:cNvSpPr/>
            <p:nvPr/>
          </p:nvSpPr>
          <p:spPr>
            <a:xfrm>
              <a:off x="2471500" y="3066125"/>
              <a:ext cx="40825" cy="40825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21" y="0"/>
                  </a:moveTo>
                  <a:cubicBezTo>
                    <a:pt x="366" y="0"/>
                    <a:pt x="0" y="366"/>
                    <a:pt x="0" y="821"/>
                  </a:cubicBezTo>
                  <a:cubicBezTo>
                    <a:pt x="0" y="1267"/>
                    <a:pt x="366" y="1633"/>
                    <a:pt x="821" y="1633"/>
                  </a:cubicBezTo>
                  <a:cubicBezTo>
                    <a:pt x="1267" y="1633"/>
                    <a:pt x="1633" y="1267"/>
                    <a:pt x="1633" y="821"/>
                  </a:cubicBezTo>
                  <a:cubicBezTo>
                    <a:pt x="1633" y="366"/>
                    <a:pt x="126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20;p78">
              <a:extLst>
                <a:ext uri="{FF2B5EF4-FFF2-40B4-BE49-F238E27FC236}">
                  <a16:creationId xmlns:a16="http://schemas.microsoft.com/office/drawing/2014/main" id="{51D32C49-9259-32E2-3331-0A2415273924}"/>
                </a:ext>
              </a:extLst>
            </p:cNvPr>
            <p:cNvSpPr/>
            <p:nvPr/>
          </p:nvSpPr>
          <p:spPr>
            <a:xfrm>
              <a:off x="23943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5" y="3766"/>
                    <a:pt x="245" y="3767"/>
                    <a:pt x="256" y="3767"/>
                  </a:cubicBezTo>
                  <a:cubicBezTo>
                    <a:pt x="411" y="3767"/>
                    <a:pt x="536" y="3648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28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21;p78">
              <a:extLst>
                <a:ext uri="{FF2B5EF4-FFF2-40B4-BE49-F238E27FC236}">
                  <a16:creationId xmlns:a16="http://schemas.microsoft.com/office/drawing/2014/main" id="{3795E66C-FE52-8C20-CAF5-144E8D5CF16F}"/>
                </a:ext>
              </a:extLst>
            </p:cNvPr>
            <p:cNvSpPr/>
            <p:nvPr/>
          </p:nvSpPr>
          <p:spPr>
            <a:xfrm>
              <a:off x="2394325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17" y="7362"/>
                    <a:pt x="268" y="7362"/>
                  </a:cubicBezTo>
                  <a:lnTo>
                    <a:pt x="13373" y="7362"/>
                  </a:lnTo>
                  <a:cubicBezTo>
                    <a:pt x="13543" y="7362"/>
                    <a:pt x="13668" y="7219"/>
                    <a:pt x="13650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6" y="6818"/>
                  </a:lnTo>
                  <a:lnTo>
                    <a:pt x="536" y="287"/>
                  </a:lnTo>
                  <a:cubicBezTo>
                    <a:pt x="536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22;p78">
              <a:extLst>
                <a:ext uri="{FF2B5EF4-FFF2-40B4-BE49-F238E27FC236}">
                  <a16:creationId xmlns:a16="http://schemas.microsoft.com/office/drawing/2014/main" id="{20A2EA7F-DF8B-91E6-291C-39F279EA77CB}"/>
                </a:ext>
              </a:extLst>
            </p:cNvPr>
            <p:cNvSpPr/>
            <p:nvPr/>
          </p:nvSpPr>
          <p:spPr>
            <a:xfrm>
              <a:off x="24170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23;p78">
              <a:extLst>
                <a:ext uri="{FF2B5EF4-FFF2-40B4-BE49-F238E27FC236}">
                  <a16:creationId xmlns:a16="http://schemas.microsoft.com/office/drawing/2014/main" id="{96C99CD3-0C41-2BDC-F459-E276F979FD89}"/>
                </a:ext>
              </a:extLst>
            </p:cNvPr>
            <p:cNvSpPr/>
            <p:nvPr/>
          </p:nvSpPr>
          <p:spPr>
            <a:xfrm>
              <a:off x="24610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24;p78">
              <a:extLst>
                <a:ext uri="{FF2B5EF4-FFF2-40B4-BE49-F238E27FC236}">
                  <a16:creationId xmlns:a16="http://schemas.microsoft.com/office/drawing/2014/main" id="{23C94196-93B7-1AE5-62F1-10374778331B}"/>
                </a:ext>
              </a:extLst>
            </p:cNvPr>
            <p:cNvSpPr/>
            <p:nvPr/>
          </p:nvSpPr>
          <p:spPr>
            <a:xfrm>
              <a:off x="243892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25;p78">
              <a:extLst>
                <a:ext uri="{FF2B5EF4-FFF2-40B4-BE49-F238E27FC236}">
                  <a16:creationId xmlns:a16="http://schemas.microsoft.com/office/drawing/2014/main" id="{32854BB6-4F61-B8AA-E5C8-201CDBA7052F}"/>
                </a:ext>
              </a:extLst>
            </p:cNvPr>
            <p:cNvSpPr/>
            <p:nvPr/>
          </p:nvSpPr>
          <p:spPr>
            <a:xfrm>
              <a:off x="2464800" y="3059650"/>
              <a:ext cx="54450" cy="74725"/>
            </a:xfrm>
            <a:custGeom>
              <a:avLst/>
              <a:gdLst/>
              <a:ahLst/>
              <a:cxnLst/>
              <a:rect l="l" t="t" r="r" b="b"/>
              <a:pathLst>
                <a:path w="2178" h="2989" extrusionOk="0">
                  <a:moveTo>
                    <a:pt x="1089" y="545"/>
                  </a:moveTo>
                  <a:cubicBezTo>
                    <a:pt x="1383" y="545"/>
                    <a:pt x="1633" y="785"/>
                    <a:pt x="1633" y="1089"/>
                  </a:cubicBezTo>
                  <a:cubicBezTo>
                    <a:pt x="1633" y="1383"/>
                    <a:pt x="1383" y="1633"/>
                    <a:pt x="1089" y="1633"/>
                  </a:cubicBezTo>
                  <a:cubicBezTo>
                    <a:pt x="786" y="1633"/>
                    <a:pt x="545" y="1383"/>
                    <a:pt x="545" y="1089"/>
                  </a:cubicBezTo>
                  <a:cubicBezTo>
                    <a:pt x="545" y="785"/>
                    <a:pt x="786" y="545"/>
                    <a:pt x="1089" y="545"/>
                  </a:cubicBezTo>
                  <a:close/>
                  <a:moveTo>
                    <a:pt x="1089" y="0"/>
                  </a:moveTo>
                  <a:cubicBezTo>
                    <a:pt x="482" y="0"/>
                    <a:pt x="1" y="491"/>
                    <a:pt x="1" y="1089"/>
                  </a:cubicBezTo>
                  <a:cubicBezTo>
                    <a:pt x="1" y="1410"/>
                    <a:pt x="143" y="1704"/>
                    <a:pt x="366" y="1901"/>
                  </a:cubicBezTo>
                  <a:cubicBezTo>
                    <a:pt x="143" y="2106"/>
                    <a:pt x="1" y="2391"/>
                    <a:pt x="1" y="2721"/>
                  </a:cubicBezTo>
                  <a:cubicBezTo>
                    <a:pt x="1" y="2864"/>
                    <a:pt x="117" y="2989"/>
                    <a:pt x="268" y="2989"/>
                  </a:cubicBezTo>
                  <a:cubicBezTo>
                    <a:pt x="420" y="2989"/>
                    <a:pt x="545" y="2864"/>
                    <a:pt x="545" y="2721"/>
                  </a:cubicBezTo>
                  <a:cubicBezTo>
                    <a:pt x="545" y="2418"/>
                    <a:pt x="786" y="2177"/>
                    <a:pt x="1089" y="2177"/>
                  </a:cubicBezTo>
                  <a:cubicBezTo>
                    <a:pt x="1383" y="2177"/>
                    <a:pt x="1633" y="2418"/>
                    <a:pt x="1633" y="2721"/>
                  </a:cubicBezTo>
                  <a:cubicBezTo>
                    <a:pt x="1633" y="2864"/>
                    <a:pt x="1749" y="2989"/>
                    <a:pt x="1901" y="2989"/>
                  </a:cubicBezTo>
                  <a:cubicBezTo>
                    <a:pt x="2053" y="2989"/>
                    <a:pt x="2177" y="2864"/>
                    <a:pt x="2177" y="2721"/>
                  </a:cubicBezTo>
                  <a:cubicBezTo>
                    <a:pt x="2177" y="2391"/>
                    <a:pt x="2035" y="2106"/>
                    <a:pt x="1803" y="1901"/>
                  </a:cubicBezTo>
                  <a:cubicBezTo>
                    <a:pt x="2035" y="1704"/>
                    <a:pt x="2177" y="1410"/>
                    <a:pt x="2177" y="1089"/>
                  </a:cubicBezTo>
                  <a:cubicBezTo>
                    <a:pt x="2177" y="491"/>
                    <a:pt x="1687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26;p78">
              <a:extLst>
                <a:ext uri="{FF2B5EF4-FFF2-40B4-BE49-F238E27FC236}">
                  <a16:creationId xmlns:a16="http://schemas.microsoft.com/office/drawing/2014/main" id="{48EEBFA5-1359-0642-E0D8-4B417E952981}"/>
                </a:ext>
              </a:extLst>
            </p:cNvPr>
            <p:cNvSpPr/>
            <p:nvPr/>
          </p:nvSpPr>
          <p:spPr>
            <a:xfrm>
              <a:off x="2576775" y="3052950"/>
              <a:ext cx="44625" cy="13625"/>
            </a:xfrm>
            <a:custGeom>
              <a:avLst/>
              <a:gdLst/>
              <a:ahLst/>
              <a:cxnLst/>
              <a:rect l="l" t="t" r="r" b="b"/>
              <a:pathLst>
                <a:path w="1785" h="545" extrusionOk="0">
                  <a:moveTo>
                    <a:pt x="294" y="1"/>
                  </a:moveTo>
                  <a:cubicBezTo>
                    <a:pt x="134" y="1"/>
                    <a:pt x="0" y="143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1481" y="545"/>
                  </a:lnTo>
                  <a:cubicBezTo>
                    <a:pt x="1615" y="545"/>
                    <a:pt x="1740" y="447"/>
                    <a:pt x="1758" y="313"/>
                  </a:cubicBezTo>
                  <a:cubicBezTo>
                    <a:pt x="1784" y="143"/>
                    <a:pt x="1650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27;p78">
              <a:extLst>
                <a:ext uri="{FF2B5EF4-FFF2-40B4-BE49-F238E27FC236}">
                  <a16:creationId xmlns:a16="http://schemas.microsoft.com/office/drawing/2014/main" id="{BBCCFDFF-7FC8-C852-0FA3-09075C389D36}"/>
                </a:ext>
              </a:extLst>
            </p:cNvPr>
            <p:cNvSpPr/>
            <p:nvPr/>
          </p:nvSpPr>
          <p:spPr>
            <a:xfrm>
              <a:off x="2576775" y="3080175"/>
              <a:ext cx="168625" cy="13625"/>
            </a:xfrm>
            <a:custGeom>
              <a:avLst/>
              <a:gdLst/>
              <a:ahLst/>
              <a:cxnLst/>
              <a:rect l="l" t="t" r="r" b="b"/>
              <a:pathLst>
                <a:path w="6745" h="545" extrusionOk="0">
                  <a:moveTo>
                    <a:pt x="303" y="0"/>
                  </a:moveTo>
                  <a:cubicBezTo>
                    <a:pt x="161" y="0"/>
                    <a:pt x="45" y="89"/>
                    <a:pt x="27" y="232"/>
                  </a:cubicBezTo>
                  <a:cubicBezTo>
                    <a:pt x="0" y="393"/>
                    <a:pt x="125" y="544"/>
                    <a:pt x="294" y="544"/>
                  </a:cubicBezTo>
                  <a:lnTo>
                    <a:pt x="6441" y="544"/>
                  </a:lnTo>
                  <a:cubicBezTo>
                    <a:pt x="6584" y="544"/>
                    <a:pt x="6700" y="446"/>
                    <a:pt x="6718" y="312"/>
                  </a:cubicBezTo>
                  <a:cubicBezTo>
                    <a:pt x="6744" y="143"/>
                    <a:pt x="6619" y="0"/>
                    <a:pt x="6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28;p78">
              <a:extLst>
                <a:ext uri="{FF2B5EF4-FFF2-40B4-BE49-F238E27FC236}">
                  <a16:creationId xmlns:a16="http://schemas.microsoft.com/office/drawing/2014/main" id="{2CAE5FDD-ADA4-4453-9C65-154CAF5AE72D}"/>
                </a:ext>
              </a:extLst>
            </p:cNvPr>
            <p:cNvSpPr/>
            <p:nvPr/>
          </p:nvSpPr>
          <p:spPr>
            <a:xfrm>
              <a:off x="2576775" y="3134350"/>
              <a:ext cx="168625" cy="13650"/>
            </a:xfrm>
            <a:custGeom>
              <a:avLst/>
              <a:gdLst/>
              <a:ahLst/>
              <a:cxnLst/>
              <a:rect l="l" t="t" r="r" b="b"/>
              <a:pathLst>
                <a:path w="6745" h="546" extrusionOk="0">
                  <a:moveTo>
                    <a:pt x="303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6441" y="545"/>
                  </a:lnTo>
                  <a:cubicBezTo>
                    <a:pt x="6584" y="545"/>
                    <a:pt x="6700" y="456"/>
                    <a:pt x="6718" y="313"/>
                  </a:cubicBezTo>
                  <a:cubicBezTo>
                    <a:pt x="6744" y="153"/>
                    <a:pt x="6619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29;p78">
              <a:extLst>
                <a:ext uri="{FF2B5EF4-FFF2-40B4-BE49-F238E27FC236}">
                  <a16:creationId xmlns:a16="http://schemas.microsoft.com/office/drawing/2014/main" id="{D1A05C3F-58E1-8917-B652-A6D8B54179D6}"/>
                </a:ext>
              </a:extLst>
            </p:cNvPr>
            <p:cNvSpPr/>
            <p:nvPr/>
          </p:nvSpPr>
          <p:spPr>
            <a:xfrm>
              <a:off x="2673775" y="3181200"/>
              <a:ext cx="71625" cy="13625"/>
            </a:xfrm>
            <a:custGeom>
              <a:avLst/>
              <a:gdLst/>
              <a:ahLst/>
              <a:cxnLst/>
              <a:rect l="l" t="t" r="r" b="b"/>
              <a:pathLst>
                <a:path w="2865" h="545" extrusionOk="0">
                  <a:moveTo>
                    <a:pt x="295" y="0"/>
                  </a:moveTo>
                  <a:cubicBezTo>
                    <a:pt x="161" y="0"/>
                    <a:pt x="36" y="98"/>
                    <a:pt x="19" y="232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561" y="545"/>
                  </a:lnTo>
                  <a:cubicBezTo>
                    <a:pt x="2695" y="545"/>
                    <a:pt x="2820" y="446"/>
                    <a:pt x="2838" y="313"/>
                  </a:cubicBezTo>
                  <a:cubicBezTo>
                    <a:pt x="2864" y="143"/>
                    <a:pt x="2731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30;p78">
              <a:extLst>
                <a:ext uri="{FF2B5EF4-FFF2-40B4-BE49-F238E27FC236}">
                  <a16:creationId xmlns:a16="http://schemas.microsoft.com/office/drawing/2014/main" id="{DAC10FDF-BD4F-67F4-4DA3-7E645FBDA69E}"/>
                </a:ext>
              </a:extLst>
            </p:cNvPr>
            <p:cNvSpPr/>
            <p:nvPr/>
          </p:nvSpPr>
          <p:spPr>
            <a:xfrm>
              <a:off x="2429575" y="3181200"/>
              <a:ext cx="235525" cy="13625"/>
            </a:xfrm>
            <a:custGeom>
              <a:avLst/>
              <a:gdLst/>
              <a:ahLst/>
              <a:cxnLst/>
              <a:rect l="l" t="t" r="r" b="b"/>
              <a:pathLst>
                <a:path w="9421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9126" y="545"/>
                  </a:lnTo>
                  <a:cubicBezTo>
                    <a:pt x="9296" y="545"/>
                    <a:pt x="9421" y="402"/>
                    <a:pt x="9394" y="232"/>
                  </a:cubicBezTo>
                  <a:cubicBezTo>
                    <a:pt x="9376" y="98"/>
                    <a:pt x="9260" y="0"/>
                    <a:pt x="9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31;p78">
              <a:extLst>
                <a:ext uri="{FF2B5EF4-FFF2-40B4-BE49-F238E27FC236}">
                  <a16:creationId xmlns:a16="http://schemas.microsoft.com/office/drawing/2014/main" id="{5C61CFF4-A376-9B5A-7262-53843BBC608F}"/>
                </a:ext>
              </a:extLst>
            </p:cNvPr>
            <p:cNvSpPr/>
            <p:nvPr/>
          </p:nvSpPr>
          <p:spPr>
            <a:xfrm>
              <a:off x="2547550" y="3207725"/>
              <a:ext cx="197850" cy="13650"/>
            </a:xfrm>
            <a:custGeom>
              <a:avLst/>
              <a:gdLst/>
              <a:ahLst/>
              <a:cxnLst/>
              <a:rect l="l" t="t" r="r" b="b"/>
              <a:pathLst>
                <a:path w="7914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610" y="545"/>
                  </a:lnTo>
                  <a:cubicBezTo>
                    <a:pt x="7753" y="545"/>
                    <a:pt x="7869" y="447"/>
                    <a:pt x="7887" y="313"/>
                  </a:cubicBezTo>
                  <a:cubicBezTo>
                    <a:pt x="7913" y="144"/>
                    <a:pt x="7788" y="1"/>
                    <a:pt x="7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32;p78">
              <a:extLst>
                <a:ext uri="{FF2B5EF4-FFF2-40B4-BE49-F238E27FC236}">
                  <a16:creationId xmlns:a16="http://schemas.microsoft.com/office/drawing/2014/main" id="{DFB68174-C791-F7D8-19B2-0A5F41BF340B}"/>
                </a:ext>
              </a:extLst>
            </p:cNvPr>
            <p:cNvSpPr/>
            <p:nvPr/>
          </p:nvSpPr>
          <p:spPr>
            <a:xfrm>
              <a:off x="2429575" y="3207725"/>
              <a:ext cx="107950" cy="13650"/>
            </a:xfrm>
            <a:custGeom>
              <a:avLst/>
              <a:gdLst/>
              <a:ahLst/>
              <a:cxnLst/>
              <a:rect l="l" t="t" r="r" b="b"/>
              <a:pathLst>
                <a:path w="4318" h="546" extrusionOk="0">
                  <a:moveTo>
                    <a:pt x="295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4015" y="545"/>
                  </a:lnTo>
                  <a:cubicBezTo>
                    <a:pt x="4157" y="545"/>
                    <a:pt x="4273" y="447"/>
                    <a:pt x="4300" y="313"/>
                  </a:cubicBezTo>
                  <a:cubicBezTo>
                    <a:pt x="4318" y="144"/>
                    <a:pt x="4193" y="1"/>
                    <a:pt x="4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33;p78">
              <a:extLst>
                <a:ext uri="{FF2B5EF4-FFF2-40B4-BE49-F238E27FC236}">
                  <a16:creationId xmlns:a16="http://schemas.microsoft.com/office/drawing/2014/main" id="{438DA25C-5EA9-2764-2BEF-5795086F90BC}"/>
                </a:ext>
              </a:extLst>
            </p:cNvPr>
            <p:cNvSpPr/>
            <p:nvPr/>
          </p:nvSpPr>
          <p:spPr>
            <a:xfrm>
              <a:off x="2576775" y="3107375"/>
              <a:ext cx="44625" cy="13400"/>
            </a:xfrm>
            <a:custGeom>
              <a:avLst/>
              <a:gdLst/>
              <a:ahLst/>
              <a:cxnLst/>
              <a:rect l="l" t="t" r="r" b="b"/>
              <a:pathLst>
                <a:path w="1785" h="536" extrusionOk="0">
                  <a:moveTo>
                    <a:pt x="303" y="0"/>
                  </a:moveTo>
                  <a:cubicBezTo>
                    <a:pt x="170" y="0"/>
                    <a:pt x="45" y="90"/>
                    <a:pt x="27" y="224"/>
                  </a:cubicBezTo>
                  <a:cubicBezTo>
                    <a:pt x="0" y="393"/>
                    <a:pt x="134" y="536"/>
                    <a:pt x="294" y="536"/>
                  </a:cubicBezTo>
                  <a:lnTo>
                    <a:pt x="1481" y="536"/>
                  </a:lnTo>
                  <a:cubicBezTo>
                    <a:pt x="1615" y="536"/>
                    <a:pt x="1740" y="447"/>
                    <a:pt x="1758" y="313"/>
                  </a:cubicBezTo>
                  <a:cubicBezTo>
                    <a:pt x="1784" y="143"/>
                    <a:pt x="1650" y="0"/>
                    <a:pt x="1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937;p112">
            <a:extLst>
              <a:ext uri="{FF2B5EF4-FFF2-40B4-BE49-F238E27FC236}">
                <a16:creationId xmlns:a16="http://schemas.microsoft.com/office/drawing/2014/main" id="{4CC89042-3B29-A6ED-D43D-A3C49C80363C}"/>
              </a:ext>
            </a:extLst>
          </p:cNvPr>
          <p:cNvGrpSpPr/>
          <p:nvPr/>
        </p:nvGrpSpPr>
        <p:grpSpPr>
          <a:xfrm>
            <a:off x="1494975" y="1327786"/>
            <a:ext cx="461787" cy="403859"/>
            <a:chOff x="2419975" y="1894800"/>
            <a:chExt cx="386975" cy="337675"/>
          </a:xfrm>
        </p:grpSpPr>
        <p:sp>
          <p:nvSpPr>
            <p:cNvPr id="53" name="Google Shape;5938;p112">
              <a:extLst>
                <a:ext uri="{FF2B5EF4-FFF2-40B4-BE49-F238E27FC236}">
                  <a16:creationId xmlns:a16="http://schemas.microsoft.com/office/drawing/2014/main" id="{FEEF320F-F4E3-12D0-E170-3EB28979EA53}"/>
                </a:ext>
              </a:extLst>
            </p:cNvPr>
            <p:cNvSpPr/>
            <p:nvPr/>
          </p:nvSpPr>
          <p:spPr>
            <a:xfrm>
              <a:off x="2578775" y="2178025"/>
              <a:ext cx="69375" cy="47525"/>
            </a:xfrm>
            <a:custGeom>
              <a:avLst/>
              <a:gdLst/>
              <a:ahLst/>
              <a:cxnLst/>
              <a:rect l="l" t="t" r="r" b="b"/>
              <a:pathLst>
                <a:path w="2775" h="1901" extrusionOk="0">
                  <a:moveTo>
                    <a:pt x="455" y="1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39;p112">
              <a:extLst>
                <a:ext uri="{FF2B5EF4-FFF2-40B4-BE49-F238E27FC236}">
                  <a16:creationId xmlns:a16="http://schemas.microsoft.com/office/drawing/2014/main" id="{6E514579-F7C0-E034-0A82-2F3F2D2FA46B}"/>
                </a:ext>
              </a:extLst>
            </p:cNvPr>
            <p:cNvSpPr/>
            <p:nvPr/>
          </p:nvSpPr>
          <p:spPr>
            <a:xfrm>
              <a:off x="2584350" y="2153725"/>
              <a:ext cx="58225" cy="47750"/>
            </a:xfrm>
            <a:custGeom>
              <a:avLst/>
              <a:gdLst/>
              <a:ahLst/>
              <a:cxnLst/>
              <a:rect l="l" t="t" r="r" b="b"/>
              <a:pathLst>
                <a:path w="2329" h="1910" extrusionOk="0">
                  <a:moveTo>
                    <a:pt x="1116" y="0"/>
                  </a:moveTo>
                  <a:lnTo>
                    <a:pt x="223" y="964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106" y="964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40;p112">
              <a:extLst>
                <a:ext uri="{FF2B5EF4-FFF2-40B4-BE49-F238E27FC236}">
                  <a16:creationId xmlns:a16="http://schemas.microsoft.com/office/drawing/2014/main" id="{023B0FB1-0D3B-51F3-DEBE-BA18DC1037F4}"/>
                </a:ext>
              </a:extLst>
            </p:cNvPr>
            <p:cNvSpPr/>
            <p:nvPr/>
          </p:nvSpPr>
          <p:spPr>
            <a:xfrm>
              <a:off x="2426900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981" y="1"/>
                  </a:moveTo>
                  <a:cubicBezTo>
                    <a:pt x="437" y="1"/>
                    <a:pt x="0" y="438"/>
                    <a:pt x="0" y="982"/>
                  </a:cubicBezTo>
                  <a:lnTo>
                    <a:pt x="0" y="10063"/>
                  </a:lnTo>
                  <a:cubicBezTo>
                    <a:pt x="0" y="10608"/>
                    <a:pt x="437" y="11054"/>
                    <a:pt x="981" y="11054"/>
                  </a:cubicBezTo>
                  <a:lnTo>
                    <a:pt x="13935" y="11054"/>
                  </a:lnTo>
                  <a:cubicBezTo>
                    <a:pt x="14479" y="11054"/>
                    <a:pt x="14916" y="10608"/>
                    <a:pt x="14916" y="10063"/>
                  </a:cubicBezTo>
                  <a:lnTo>
                    <a:pt x="14916" y="991"/>
                  </a:lnTo>
                  <a:cubicBezTo>
                    <a:pt x="14916" y="438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41;p112">
              <a:extLst>
                <a:ext uri="{FF2B5EF4-FFF2-40B4-BE49-F238E27FC236}">
                  <a16:creationId xmlns:a16="http://schemas.microsoft.com/office/drawing/2014/main" id="{3BC0B8A4-227E-A9E2-28DF-42ACDB7B322E}"/>
                </a:ext>
              </a:extLst>
            </p:cNvPr>
            <p:cNvSpPr/>
            <p:nvPr/>
          </p:nvSpPr>
          <p:spPr>
            <a:xfrm>
              <a:off x="2576775" y="1901700"/>
              <a:ext cx="223050" cy="276350"/>
            </a:xfrm>
            <a:custGeom>
              <a:avLst/>
              <a:gdLst/>
              <a:ahLst/>
              <a:cxnLst/>
              <a:rect l="l" t="t" r="r" b="b"/>
              <a:pathLst>
                <a:path w="8922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08"/>
                    <a:pt x="8921" y="10063"/>
                  </a:cubicBezTo>
                  <a:lnTo>
                    <a:pt x="8921" y="982"/>
                  </a:lnTo>
                  <a:cubicBezTo>
                    <a:pt x="8921" y="438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42;p112">
              <a:extLst>
                <a:ext uri="{FF2B5EF4-FFF2-40B4-BE49-F238E27FC236}">
                  <a16:creationId xmlns:a16="http://schemas.microsoft.com/office/drawing/2014/main" id="{8E9C4E1B-92BF-8199-3827-020160E50A4D}"/>
                </a:ext>
              </a:extLst>
            </p:cNvPr>
            <p:cNvSpPr/>
            <p:nvPr/>
          </p:nvSpPr>
          <p:spPr>
            <a:xfrm>
              <a:off x="2426900" y="1935600"/>
              <a:ext cx="372925" cy="208550"/>
            </a:xfrm>
            <a:custGeom>
              <a:avLst/>
              <a:gdLst/>
              <a:ahLst/>
              <a:cxnLst/>
              <a:rect l="l" t="t" r="r" b="b"/>
              <a:pathLst>
                <a:path w="14917" h="8342" extrusionOk="0">
                  <a:moveTo>
                    <a:pt x="0" y="1"/>
                  </a:moveTo>
                  <a:lnTo>
                    <a:pt x="0" y="8342"/>
                  </a:lnTo>
                  <a:lnTo>
                    <a:pt x="14916" y="8342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43;p112">
              <a:extLst>
                <a:ext uri="{FF2B5EF4-FFF2-40B4-BE49-F238E27FC236}">
                  <a16:creationId xmlns:a16="http://schemas.microsoft.com/office/drawing/2014/main" id="{225938C9-0DBE-D5D2-4BE3-6F846BFF8AEA}"/>
                </a:ext>
              </a:extLst>
            </p:cNvPr>
            <p:cNvSpPr/>
            <p:nvPr/>
          </p:nvSpPr>
          <p:spPr>
            <a:xfrm>
              <a:off x="2586350" y="1935600"/>
              <a:ext cx="213475" cy="208550"/>
            </a:xfrm>
            <a:custGeom>
              <a:avLst/>
              <a:gdLst/>
              <a:ahLst/>
              <a:cxnLst/>
              <a:rect l="l" t="t" r="r" b="b"/>
              <a:pathLst>
                <a:path w="8539" h="8342" extrusionOk="0">
                  <a:moveTo>
                    <a:pt x="2338" y="1"/>
                  </a:moveTo>
                  <a:lnTo>
                    <a:pt x="1" y="8342"/>
                  </a:lnTo>
                  <a:lnTo>
                    <a:pt x="8538" y="8342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44;p112">
              <a:extLst>
                <a:ext uri="{FF2B5EF4-FFF2-40B4-BE49-F238E27FC236}">
                  <a16:creationId xmlns:a16="http://schemas.microsoft.com/office/drawing/2014/main" id="{8AF55883-0489-571A-1174-8010AAEAD3E2}"/>
                </a:ext>
              </a:extLst>
            </p:cNvPr>
            <p:cNvSpPr/>
            <p:nvPr/>
          </p:nvSpPr>
          <p:spPr>
            <a:xfrm>
              <a:off x="2419975" y="1894800"/>
              <a:ext cx="386750" cy="240175"/>
            </a:xfrm>
            <a:custGeom>
              <a:avLst/>
              <a:gdLst/>
              <a:ahLst/>
              <a:cxnLst/>
              <a:rect l="l" t="t" r="r" b="b"/>
              <a:pathLst>
                <a:path w="15470" h="9607" extrusionOk="0">
                  <a:moveTo>
                    <a:pt x="286" y="0"/>
                  </a:moveTo>
                  <a:cubicBezTo>
                    <a:pt x="134" y="0"/>
                    <a:pt x="1" y="134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0" y="2623"/>
                    <a:pt x="18" y="2632"/>
                  </a:cubicBezTo>
                  <a:cubicBezTo>
                    <a:pt x="104" y="2721"/>
                    <a:pt x="196" y="2758"/>
                    <a:pt x="278" y="2758"/>
                  </a:cubicBezTo>
                  <a:cubicBezTo>
                    <a:pt x="427" y="2758"/>
                    <a:pt x="545" y="2638"/>
                    <a:pt x="545" y="2489"/>
                  </a:cubicBezTo>
                  <a:lnTo>
                    <a:pt x="545" y="705"/>
                  </a:lnTo>
                  <a:cubicBezTo>
                    <a:pt x="545" y="616"/>
                    <a:pt x="616" y="544"/>
                    <a:pt x="705" y="544"/>
                  </a:cubicBezTo>
                  <a:lnTo>
                    <a:pt x="14765" y="544"/>
                  </a:lnTo>
                  <a:cubicBezTo>
                    <a:pt x="14854" y="544"/>
                    <a:pt x="14925" y="616"/>
                    <a:pt x="14925" y="705"/>
                  </a:cubicBezTo>
                  <a:lnTo>
                    <a:pt x="14925" y="9438"/>
                  </a:lnTo>
                  <a:cubicBezTo>
                    <a:pt x="14925" y="9456"/>
                    <a:pt x="14925" y="9474"/>
                    <a:pt x="14943" y="9483"/>
                  </a:cubicBezTo>
                  <a:cubicBezTo>
                    <a:pt x="15025" y="9570"/>
                    <a:pt x="15113" y="9607"/>
                    <a:pt x="15195" y="9607"/>
                  </a:cubicBezTo>
                  <a:cubicBezTo>
                    <a:pt x="15345" y="9607"/>
                    <a:pt x="15470" y="9482"/>
                    <a:pt x="15470" y="9331"/>
                  </a:cubicBezTo>
                  <a:lnTo>
                    <a:pt x="15470" y="285"/>
                  </a:lnTo>
                  <a:cubicBezTo>
                    <a:pt x="15470" y="134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45;p112">
              <a:extLst>
                <a:ext uri="{FF2B5EF4-FFF2-40B4-BE49-F238E27FC236}">
                  <a16:creationId xmlns:a16="http://schemas.microsoft.com/office/drawing/2014/main" id="{7E688A82-82D9-7BB1-A8EE-C6AA58F15143}"/>
                </a:ext>
              </a:extLst>
            </p:cNvPr>
            <p:cNvSpPr/>
            <p:nvPr/>
          </p:nvSpPr>
          <p:spPr>
            <a:xfrm>
              <a:off x="2419975" y="1976425"/>
              <a:ext cx="386975" cy="256050"/>
            </a:xfrm>
            <a:custGeom>
              <a:avLst/>
              <a:gdLst/>
              <a:ahLst/>
              <a:cxnLst/>
              <a:rect l="l" t="t" r="r" b="b"/>
              <a:pathLst>
                <a:path w="15479" h="10242" extrusionOk="0">
                  <a:moveTo>
                    <a:pt x="8458" y="8332"/>
                  </a:moveTo>
                  <a:lnTo>
                    <a:pt x="8779" y="9697"/>
                  </a:lnTo>
                  <a:lnTo>
                    <a:pt x="6700" y="9697"/>
                  </a:lnTo>
                  <a:lnTo>
                    <a:pt x="7021" y="8332"/>
                  </a:lnTo>
                  <a:close/>
                  <a:moveTo>
                    <a:pt x="277" y="0"/>
                  </a:moveTo>
                  <a:cubicBezTo>
                    <a:pt x="125" y="0"/>
                    <a:pt x="10" y="116"/>
                    <a:pt x="1" y="268"/>
                  </a:cubicBezTo>
                  <a:lnTo>
                    <a:pt x="1" y="7066"/>
                  </a:lnTo>
                  <a:cubicBezTo>
                    <a:pt x="10" y="7761"/>
                    <a:pt x="572" y="8323"/>
                    <a:pt x="1267" y="8332"/>
                  </a:cubicBezTo>
                  <a:lnTo>
                    <a:pt x="6459" y="8332"/>
                  </a:lnTo>
                  <a:lnTo>
                    <a:pt x="6129" y="9697"/>
                  </a:lnTo>
                  <a:lnTo>
                    <a:pt x="4845" y="9697"/>
                  </a:lnTo>
                  <a:cubicBezTo>
                    <a:pt x="4711" y="9697"/>
                    <a:pt x="4586" y="9786"/>
                    <a:pt x="4568" y="9929"/>
                  </a:cubicBezTo>
                  <a:cubicBezTo>
                    <a:pt x="4550" y="10090"/>
                    <a:pt x="4675" y="10241"/>
                    <a:pt x="4836" y="10241"/>
                  </a:cubicBezTo>
                  <a:lnTo>
                    <a:pt x="10634" y="10241"/>
                  </a:lnTo>
                  <a:cubicBezTo>
                    <a:pt x="10768" y="10241"/>
                    <a:pt x="10884" y="10143"/>
                    <a:pt x="10911" y="10009"/>
                  </a:cubicBezTo>
                  <a:cubicBezTo>
                    <a:pt x="10929" y="9840"/>
                    <a:pt x="10804" y="9697"/>
                    <a:pt x="10634" y="9697"/>
                  </a:cubicBezTo>
                  <a:lnTo>
                    <a:pt x="9350" y="9697"/>
                  </a:lnTo>
                  <a:lnTo>
                    <a:pt x="9020" y="8332"/>
                  </a:lnTo>
                  <a:lnTo>
                    <a:pt x="14221" y="8332"/>
                  </a:lnTo>
                  <a:cubicBezTo>
                    <a:pt x="14917" y="8332"/>
                    <a:pt x="15479" y="7770"/>
                    <a:pt x="15479" y="7074"/>
                  </a:cubicBezTo>
                  <a:cubicBezTo>
                    <a:pt x="15479" y="6928"/>
                    <a:pt x="15359" y="6803"/>
                    <a:pt x="15210" y="6803"/>
                  </a:cubicBezTo>
                  <a:cubicBezTo>
                    <a:pt x="15195" y="6803"/>
                    <a:pt x="15181" y="6805"/>
                    <a:pt x="15166" y="6807"/>
                  </a:cubicBezTo>
                  <a:cubicBezTo>
                    <a:pt x="15033" y="6834"/>
                    <a:pt x="14943" y="6950"/>
                    <a:pt x="14934" y="7083"/>
                  </a:cubicBezTo>
                  <a:cubicBezTo>
                    <a:pt x="14934" y="7476"/>
                    <a:pt x="14613" y="7788"/>
                    <a:pt x="14221" y="7788"/>
                  </a:cubicBezTo>
                  <a:lnTo>
                    <a:pt x="1267" y="7788"/>
                  </a:lnTo>
                  <a:cubicBezTo>
                    <a:pt x="866" y="7788"/>
                    <a:pt x="545" y="7467"/>
                    <a:pt x="545" y="7074"/>
                  </a:cubicBezTo>
                  <a:lnTo>
                    <a:pt x="545" y="268"/>
                  </a:lnTo>
                  <a:cubicBezTo>
                    <a:pt x="545" y="268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46;p112">
              <a:extLst>
                <a:ext uri="{FF2B5EF4-FFF2-40B4-BE49-F238E27FC236}">
                  <a16:creationId xmlns:a16="http://schemas.microsoft.com/office/drawing/2014/main" id="{A1E4C97C-4EED-9913-1D16-FF637D3AFE36}"/>
                </a:ext>
              </a:extLst>
            </p:cNvPr>
            <p:cNvSpPr/>
            <p:nvPr/>
          </p:nvSpPr>
          <p:spPr>
            <a:xfrm>
              <a:off x="2518550" y="1998150"/>
              <a:ext cx="67375" cy="83100"/>
            </a:xfrm>
            <a:custGeom>
              <a:avLst/>
              <a:gdLst/>
              <a:ahLst/>
              <a:cxnLst/>
              <a:rect l="l" t="t" r="r" b="b"/>
              <a:pathLst>
                <a:path w="2695" h="3324" extrusionOk="0">
                  <a:moveTo>
                    <a:pt x="2393" y="0"/>
                  </a:moveTo>
                  <a:cubicBezTo>
                    <a:pt x="2341" y="0"/>
                    <a:pt x="2287" y="16"/>
                    <a:pt x="2240" y="50"/>
                  </a:cubicBezTo>
                  <a:lnTo>
                    <a:pt x="117" y="1433"/>
                  </a:lnTo>
                  <a:cubicBezTo>
                    <a:pt x="45" y="1486"/>
                    <a:pt x="1" y="1575"/>
                    <a:pt x="1" y="1665"/>
                  </a:cubicBezTo>
                  <a:cubicBezTo>
                    <a:pt x="1" y="1754"/>
                    <a:pt x="45" y="1843"/>
                    <a:pt x="117" y="1888"/>
                  </a:cubicBezTo>
                  <a:lnTo>
                    <a:pt x="2240" y="3279"/>
                  </a:lnTo>
                  <a:cubicBezTo>
                    <a:pt x="2284" y="3306"/>
                    <a:pt x="2338" y="3324"/>
                    <a:pt x="2383" y="3324"/>
                  </a:cubicBezTo>
                  <a:cubicBezTo>
                    <a:pt x="2472" y="3324"/>
                    <a:pt x="2561" y="3279"/>
                    <a:pt x="2615" y="3199"/>
                  </a:cubicBezTo>
                  <a:cubicBezTo>
                    <a:pt x="2695" y="3074"/>
                    <a:pt x="2659" y="2905"/>
                    <a:pt x="2534" y="2824"/>
                  </a:cubicBezTo>
                  <a:lnTo>
                    <a:pt x="768" y="1665"/>
                  </a:lnTo>
                  <a:lnTo>
                    <a:pt x="2534" y="496"/>
                  </a:lnTo>
                  <a:cubicBezTo>
                    <a:pt x="2659" y="416"/>
                    <a:pt x="2695" y="246"/>
                    <a:pt x="2615" y="121"/>
                  </a:cubicBezTo>
                  <a:cubicBezTo>
                    <a:pt x="2565" y="44"/>
                    <a:pt x="2480" y="0"/>
                    <a:pt x="2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47;p112">
              <a:extLst>
                <a:ext uri="{FF2B5EF4-FFF2-40B4-BE49-F238E27FC236}">
                  <a16:creationId xmlns:a16="http://schemas.microsoft.com/office/drawing/2014/main" id="{13DF770C-3582-ACD5-7ACB-C8EAD1E57F06}"/>
                </a:ext>
              </a:extLst>
            </p:cNvPr>
            <p:cNvSpPr/>
            <p:nvPr/>
          </p:nvSpPr>
          <p:spPr>
            <a:xfrm>
              <a:off x="2641000" y="2060750"/>
              <a:ext cx="26125" cy="20500"/>
            </a:xfrm>
            <a:custGeom>
              <a:avLst/>
              <a:gdLst/>
              <a:ahLst/>
              <a:cxnLst/>
              <a:rect l="l" t="t" r="r" b="b"/>
              <a:pathLst>
                <a:path w="1045" h="820" extrusionOk="0">
                  <a:moveTo>
                    <a:pt x="727" y="1"/>
                  </a:moveTo>
                  <a:cubicBezTo>
                    <a:pt x="676" y="1"/>
                    <a:pt x="625" y="15"/>
                    <a:pt x="580" y="44"/>
                  </a:cubicBezTo>
                  <a:lnTo>
                    <a:pt x="161" y="320"/>
                  </a:lnTo>
                  <a:cubicBezTo>
                    <a:pt x="36" y="401"/>
                    <a:pt x="0" y="570"/>
                    <a:pt x="81" y="695"/>
                  </a:cubicBezTo>
                  <a:cubicBezTo>
                    <a:pt x="134" y="775"/>
                    <a:pt x="223" y="820"/>
                    <a:pt x="313" y="820"/>
                  </a:cubicBezTo>
                  <a:cubicBezTo>
                    <a:pt x="357" y="820"/>
                    <a:pt x="411" y="802"/>
                    <a:pt x="455" y="775"/>
                  </a:cubicBezTo>
                  <a:lnTo>
                    <a:pt x="884" y="499"/>
                  </a:lnTo>
                  <a:cubicBezTo>
                    <a:pt x="1008" y="419"/>
                    <a:pt x="1044" y="249"/>
                    <a:pt x="955" y="124"/>
                  </a:cubicBezTo>
                  <a:cubicBezTo>
                    <a:pt x="904" y="44"/>
                    <a:pt x="816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48;p112">
              <a:extLst>
                <a:ext uri="{FF2B5EF4-FFF2-40B4-BE49-F238E27FC236}">
                  <a16:creationId xmlns:a16="http://schemas.microsoft.com/office/drawing/2014/main" id="{FDA7D644-E95E-DB71-A4B1-1F5B09D2DC39}"/>
                </a:ext>
              </a:extLst>
            </p:cNvPr>
            <p:cNvSpPr/>
            <p:nvPr/>
          </p:nvSpPr>
          <p:spPr>
            <a:xfrm>
              <a:off x="2641000" y="1998150"/>
              <a:ext cx="67375" cy="65725"/>
            </a:xfrm>
            <a:custGeom>
              <a:avLst/>
              <a:gdLst/>
              <a:ahLst/>
              <a:cxnLst/>
              <a:rect l="l" t="t" r="r" b="b"/>
              <a:pathLst>
                <a:path w="2695" h="2629" extrusionOk="0">
                  <a:moveTo>
                    <a:pt x="302" y="0"/>
                  </a:moveTo>
                  <a:cubicBezTo>
                    <a:pt x="215" y="0"/>
                    <a:pt x="131" y="44"/>
                    <a:pt x="81" y="121"/>
                  </a:cubicBezTo>
                  <a:cubicBezTo>
                    <a:pt x="0" y="246"/>
                    <a:pt x="36" y="416"/>
                    <a:pt x="161" y="496"/>
                  </a:cubicBezTo>
                  <a:lnTo>
                    <a:pt x="1927" y="1665"/>
                  </a:lnTo>
                  <a:lnTo>
                    <a:pt x="1223" y="2129"/>
                  </a:lnTo>
                  <a:cubicBezTo>
                    <a:pt x="1098" y="2209"/>
                    <a:pt x="1062" y="2378"/>
                    <a:pt x="1142" y="2503"/>
                  </a:cubicBezTo>
                  <a:cubicBezTo>
                    <a:pt x="1196" y="2584"/>
                    <a:pt x="1285" y="2628"/>
                    <a:pt x="1365" y="2628"/>
                  </a:cubicBezTo>
                  <a:cubicBezTo>
                    <a:pt x="1419" y="2628"/>
                    <a:pt x="1472" y="2610"/>
                    <a:pt x="1517" y="2584"/>
                  </a:cubicBezTo>
                  <a:lnTo>
                    <a:pt x="2570" y="1888"/>
                  </a:lnTo>
                  <a:cubicBezTo>
                    <a:pt x="2650" y="1843"/>
                    <a:pt x="2695" y="1754"/>
                    <a:pt x="2695" y="1665"/>
                  </a:cubicBezTo>
                  <a:cubicBezTo>
                    <a:pt x="2695" y="1575"/>
                    <a:pt x="2650" y="1486"/>
                    <a:pt x="2570" y="1433"/>
                  </a:cubicBezTo>
                  <a:lnTo>
                    <a:pt x="455" y="50"/>
                  </a:lnTo>
                  <a:cubicBezTo>
                    <a:pt x="408" y="16"/>
                    <a:pt x="355" y="0"/>
                    <a:pt x="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5949;p112">
              <a:extLst>
                <a:ext uri="{FF2B5EF4-FFF2-40B4-BE49-F238E27FC236}">
                  <a16:creationId xmlns:a16="http://schemas.microsoft.com/office/drawing/2014/main" id="{7EF31399-A294-B189-9728-FE2124C9FA01}"/>
                </a:ext>
              </a:extLst>
            </p:cNvPr>
            <p:cNvSpPr/>
            <p:nvPr/>
          </p:nvSpPr>
          <p:spPr>
            <a:xfrm>
              <a:off x="2589700" y="1973675"/>
              <a:ext cx="47525" cy="132125"/>
            </a:xfrm>
            <a:custGeom>
              <a:avLst/>
              <a:gdLst/>
              <a:ahLst/>
              <a:cxnLst/>
              <a:rect l="l" t="t" r="r" b="b"/>
              <a:pathLst>
                <a:path w="1901" h="5285" extrusionOk="0">
                  <a:moveTo>
                    <a:pt x="1599" y="0"/>
                  </a:moveTo>
                  <a:cubicBezTo>
                    <a:pt x="1479" y="0"/>
                    <a:pt x="1375" y="82"/>
                    <a:pt x="1339" y="199"/>
                  </a:cubicBezTo>
                  <a:lnTo>
                    <a:pt x="36" y="4945"/>
                  </a:lnTo>
                  <a:cubicBezTo>
                    <a:pt x="1" y="5088"/>
                    <a:pt x="81" y="5231"/>
                    <a:pt x="224" y="5275"/>
                  </a:cubicBezTo>
                  <a:cubicBezTo>
                    <a:pt x="250" y="5284"/>
                    <a:pt x="277" y="5284"/>
                    <a:pt x="295" y="5284"/>
                  </a:cubicBezTo>
                  <a:cubicBezTo>
                    <a:pt x="420" y="5284"/>
                    <a:pt x="527" y="5204"/>
                    <a:pt x="563" y="5088"/>
                  </a:cubicBezTo>
                  <a:lnTo>
                    <a:pt x="1865" y="342"/>
                  </a:lnTo>
                  <a:cubicBezTo>
                    <a:pt x="1901" y="199"/>
                    <a:pt x="1820" y="48"/>
                    <a:pt x="1678" y="12"/>
                  </a:cubicBezTo>
                  <a:cubicBezTo>
                    <a:pt x="1651" y="4"/>
                    <a:pt x="1625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0" name="CaixaDeTexto 3329">
            <a:extLst>
              <a:ext uri="{FF2B5EF4-FFF2-40B4-BE49-F238E27FC236}">
                <a16:creationId xmlns:a16="http://schemas.microsoft.com/office/drawing/2014/main" id="{1AC80A45-DE83-42B3-0BE4-C6558A79A280}"/>
              </a:ext>
            </a:extLst>
          </p:cNvPr>
          <p:cNvSpPr txBox="1"/>
          <p:nvPr/>
        </p:nvSpPr>
        <p:spPr>
          <a:xfrm>
            <a:off x="6620867" y="4203554"/>
            <a:ext cx="2052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rPr>
              <a:t>escrita para ficheiro json</a:t>
            </a:r>
            <a:endParaRPr lang="pt-PT" sz="1600">
              <a:solidFill>
                <a:schemeClr val="accent5"/>
              </a:solidFill>
            </a:endParaRPr>
          </a:p>
        </p:txBody>
      </p:sp>
      <p:cxnSp>
        <p:nvCxnSpPr>
          <p:cNvPr id="3331" name="Google Shape;3361;p79">
            <a:extLst>
              <a:ext uri="{FF2B5EF4-FFF2-40B4-BE49-F238E27FC236}">
                <a16:creationId xmlns:a16="http://schemas.microsoft.com/office/drawing/2014/main" id="{168390DC-F641-D278-D58A-CC9B729458C7}"/>
              </a:ext>
            </a:extLst>
          </p:cNvPr>
          <p:cNvCxnSpPr>
            <a:cxnSpLocks/>
          </p:cNvCxnSpPr>
          <p:nvPr/>
        </p:nvCxnSpPr>
        <p:spPr>
          <a:xfrm flipH="1">
            <a:off x="7562681" y="3077949"/>
            <a:ext cx="8845" cy="1111373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0" name="CaixaDeTexto 3359">
            <a:extLst>
              <a:ext uri="{FF2B5EF4-FFF2-40B4-BE49-F238E27FC236}">
                <a16:creationId xmlns:a16="http://schemas.microsoft.com/office/drawing/2014/main" id="{FE37667E-963D-C429-737E-0C62F37AAD12}"/>
              </a:ext>
            </a:extLst>
          </p:cNvPr>
          <p:cNvSpPr txBox="1"/>
          <p:nvPr/>
        </p:nvSpPr>
        <p:spPr>
          <a:xfrm>
            <a:off x="8684122" y="4875896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6/31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9" grpId="0"/>
      <p:bldP spid="3354" grpId="0"/>
      <p:bldP spid="3355" grpId="0"/>
      <p:bldP spid="3356" grpId="0"/>
      <p:bldP spid="3357" grpId="0"/>
      <p:bldP spid="3358" grpId="0"/>
      <p:bldP spid="3359" grpId="0"/>
      <p:bldP spid="3362" grpId="0"/>
      <p:bldP spid="3363" grpId="0" animBg="1"/>
      <p:bldP spid="3382" grpId="0" animBg="1"/>
      <p:bldP spid="3383" grpId="0" animBg="1"/>
      <p:bldP spid="3384" grpId="0" animBg="1"/>
      <p:bldP spid="33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81"/>
          <p:cNvSpPr/>
          <p:nvPr/>
        </p:nvSpPr>
        <p:spPr>
          <a:xfrm>
            <a:off x="1147799" y="1412180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433162" y="2571750"/>
            <a:ext cx="2337186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 geral</a:t>
            </a:r>
            <a:endParaRPr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147799" y="1188933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</a:t>
            </a:r>
            <a:endParaRPr sz="40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253B98-0E05-A789-BAF5-E91F3630F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81" y="1130088"/>
            <a:ext cx="6665119" cy="28833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D50F89-570E-90F4-A97C-68D3E3749D22}"/>
              </a:ext>
            </a:extLst>
          </p:cNvPr>
          <p:cNvSpPr txBox="1"/>
          <p:nvPr/>
        </p:nvSpPr>
        <p:spPr>
          <a:xfrm>
            <a:off x="8684122" y="4875896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7/31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0" grpId="0" animBg="1"/>
      <p:bldP spid="3471" grpId="0"/>
      <p:bldP spid="34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81"/>
          <p:cNvSpPr/>
          <p:nvPr/>
        </p:nvSpPr>
        <p:spPr>
          <a:xfrm>
            <a:off x="1147799" y="1412180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433162" y="2571750"/>
            <a:ext cx="2337186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Formatação</a:t>
            </a:r>
            <a:endParaRPr sz="3200"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147799" y="1188933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</a:t>
            </a:r>
            <a:endParaRPr sz="4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5BE313-925F-B61E-6E83-A4BCEC1B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076630"/>
            <a:ext cx="6629400" cy="26630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0DEBD9-D5A1-C03C-5560-E07CBDE3D080}"/>
              </a:ext>
            </a:extLst>
          </p:cNvPr>
          <p:cNvSpPr txBox="1"/>
          <p:nvPr/>
        </p:nvSpPr>
        <p:spPr>
          <a:xfrm>
            <a:off x="782787" y="3140654"/>
            <a:ext cx="16379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 panose="020B0604020202020204" charset="0"/>
                <a:ea typeface="Quicksand"/>
                <a:cs typeface="Courier New" panose="02070309020205020404" pitchFamily="49" charset="0"/>
                <a:sym typeface="Quicksand"/>
              </a:rPr>
              <a:t>Objetivo: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>
              <a:solidFill>
                <a:schemeClr val="dk2"/>
              </a:solidFill>
              <a:latin typeface="Quicksand" panose="020B0604020202020204" charset="0"/>
              <a:ea typeface="Quicksand"/>
              <a:cs typeface="Courier New" panose="02070309020205020404" pitchFamily="49" charset="0"/>
              <a:sym typeface="Quicksand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&lt;b&gt;termo&lt;/b&gt;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U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t</a:t>
            </a: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radução en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E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 panose="02070309020205020404" pitchFamily="49" charset="0"/>
                <a:ea typeface="Quicksand"/>
                <a:cs typeface="Courier New" panose="02070309020205020404" pitchFamily="49" charset="0"/>
                <a:sym typeface="Quicksand"/>
              </a:rPr>
              <a:t>tradução es</a:t>
            </a:r>
            <a:endParaRPr lang="pt-PT" sz="12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987EAA-D032-E7A7-343F-7952BAC5CC5C}"/>
              </a:ext>
            </a:extLst>
          </p:cNvPr>
          <p:cNvSpPr txBox="1"/>
          <p:nvPr/>
        </p:nvSpPr>
        <p:spPr>
          <a:xfrm>
            <a:off x="8684122" y="4908553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8/31</a:t>
            </a:r>
          </a:p>
        </p:txBody>
      </p:sp>
    </p:spTree>
    <p:extLst>
      <p:ext uri="{BB962C8B-B14F-4D97-AF65-F5344CB8AC3E}">
        <p14:creationId xmlns:p14="http://schemas.microsoft.com/office/powerpoint/2010/main" val="1635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0" grpId="0" animBg="1"/>
      <p:bldP spid="3471" grpId="0"/>
      <p:bldP spid="347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81"/>
          <p:cNvSpPr/>
          <p:nvPr/>
        </p:nvSpPr>
        <p:spPr>
          <a:xfrm>
            <a:off x="1147799" y="1412180"/>
            <a:ext cx="922200" cy="83810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832498" y="2473533"/>
            <a:ext cx="1552801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/>
              <a:t>E</a:t>
            </a:r>
            <a:r>
              <a:rPr lang="en" sz="3200"/>
              <a:t>liminação de excessões</a:t>
            </a:r>
            <a:endParaRPr sz="3200"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147799" y="1188933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</a:t>
            </a:r>
            <a:endParaRPr sz="40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D2A1B2-A497-4FE8-252E-8A0AC87B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00" y="1347232"/>
            <a:ext cx="6134297" cy="26490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798194-6461-E0C0-F7B5-B8A4424361BC}"/>
              </a:ext>
            </a:extLst>
          </p:cNvPr>
          <p:cNvSpPr txBox="1"/>
          <p:nvPr/>
        </p:nvSpPr>
        <p:spPr>
          <a:xfrm>
            <a:off x="8684122" y="4875896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latin typeface="Quicksand" panose="020B0604020202020204" charset="0"/>
              </a:rPr>
              <a:t>9/31</a:t>
            </a:r>
          </a:p>
        </p:txBody>
      </p:sp>
    </p:spTree>
    <p:extLst>
      <p:ext uri="{BB962C8B-B14F-4D97-AF65-F5344CB8AC3E}">
        <p14:creationId xmlns:p14="http://schemas.microsoft.com/office/powerpoint/2010/main" val="13970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0" grpId="0" animBg="1"/>
      <p:bldP spid="3471" grpId="0"/>
      <p:bldP spid="3473" grpId="0"/>
    </p:bldLst>
  </p:timing>
</p:sld>
</file>

<file path=ppt/theme/theme1.xml><?xml version="1.0" encoding="utf-8"?>
<a:theme xmlns:a="http://schemas.openxmlformats.org/drawingml/2006/main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1B29E70B57234FAE2A57A10D4D460B" ma:contentTypeVersion="6" ma:contentTypeDescription="Criar um novo documento." ma:contentTypeScope="" ma:versionID="bec752a6fba7cb680660f4cbb6bd6dc1">
  <xsd:schema xmlns:xsd="http://www.w3.org/2001/XMLSchema" xmlns:xs="http://www.w3.org/2001/XMLSchema" xmlns:p="http://schemas.microsoft.com/office/2006/metadata/properties" xmlns:ns3="4ae28379-6df0-4c58-9e9a-d21ea4fbf439" xmlns:ns4="ef2d33aa-8077-4e08-8fbf-beccc2c4b19e" targetNamespace="http://schemas.microsoft.com/office/2006/metadata/properties" ma:root="true" ma:fieldsID="e60cc5c165e31c4ebf67df5cf3e2b745" ns3:_="" ns4:_="">
    <xsd:import namespace="4ae28379-6df0-4c58-9e9a-d21ea4fbf439"/>
    <xsd:import namespace="ef2d33aa-8077-4e08-8fbf-beccc2c4b1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28379-6df0-4c58-9e9a-d21ea4fbf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d33aa-8077-4e08-8fbf-beccc2c4b1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e28379-6df0-4c58-9e9a-d21ea4fbf439" xsi:nil="true"/>
  </documentManagement>
</p:properties>
</file>

<file path=customXml/itemProps1.xml><?xml version="1.0" encoding="utf-8"?>
<ds:datastoreItem xmlns:ds="http://schemas.openxmlformats.org/officeDocument/2006/customXml" ds:itemID="{5858497B-4BA7-46BA-AC87-E81D595872B1}">
  <ds:schemaRefs>
    <ds:schemaRef ds:uri="4ae28379-6df0-4c58-9e9a-d21ea4fbf439"/>
    <ds:schemaRef ds:uri="ef2d33aa-8077-4e08-8fbf-beccc2c4b1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12364F-A254-4343-8CD4-D323B25A7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5F845-1BBF-415D-A056-E1260F9BB15B}">
  <ds:schemaRefs>
    <ds:schemaRef ds:uri="4ae28379-6df0-4c58-9e9a-d21ea4fbf439"/>
    <ds:schemaRef ds:uri="ef2d33aa-8077-4e08-8fbf-beccc2c4b1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Apresentação no Ecrã (16:9)</PresentationFormat>
  <Paragraphs>172</Paragraphs>
  <Slides>31</Slides>
  <Notes>31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7" baseType="lpstr">
      <vt:lpstr>Cambria Math</vt:lpstr>
      <vt:lpstr>Arial</vt:lpstr>
      <vt:lpstr>Quicksand</vt:lpstr>
      <vt:lpstr>Bebas Neue</vt:lpstr>
      <vt:lpstr>Courier New</vt:lpstr>
      <vt:lpstr>International Programmers Day XL by Slidesgo</vt:lpstr>
      <vt:lpstr>Dicionário Médico</vt:lpstr>
      <vt:lpstr>03.</vt:lpstr>
      <vt:lpstr>Docs escolhidos</vt:lpstr>
      <vt:lpstr>processamento </vt:lpstr>
      <vt:lpstr>Dicionário de termos médicos</vt:lpstr>
      <vt:lpstr>Dicionário de termos médicos</vt:lpstr>
      <vt:lpstr>Limpeza geral</vt:lpstr>
      <vt:lpstr>Formatação</vt:lpstr>
      <vt:lpstr>Eliminação de excessões</vt:lpstr>
      <vt:lpstr>Obtenção das entries  e verificação</vt:lpstr>
      <vt:lpstr>Parte do resultado final</vt:lpstr>
      <vt:lpstr>Glossário de termos médicos técnicos e populares</vt:lpstr>
      <vt:lpstr>Glossário de termos médicos técnicos e populares</vt:lpstr>
      <vt:lpstr>LIMpeza do ficheiro</vt:lpstr>
      <vt:lpstr>Obtenção de entradas: Exp. popular -&gt; termo</vt:lpstr>
      <vt:lpstr>Obtenção de entradas: Exp. popular -&gt; termo</vt:lpstr>
      <vt:lpstr>Resultado</vt:lpstr>
      <vt:lpstr>WIPO PEARL Covid-19 glossary</vt:lpstr>
      <vt:lpstr>WIPO PEARL Covid-19 glossary</vt:lpstr>
      <vt:lpstr>Limpeza geral</vt:lpstr>
      <vt:lpstr>Eliminação das Traduções</vt:lpstr>
      <vt:lpstr>Eliminação de Casos Específicos</vt:lpstr>
      <vt:lpstr>Obtenção das entries</vt:lpstr>
      <vt:lpstr>Tradução</vt:lpstr>
      <vt:lpstr>Resultado</vt:lpstr>
      <vt:lpstr>junção</vt:lpstr>
      <vt:lpstr>INTERSEÇÕES</vt:lpstr>
      <vt:lpstr>TIPS</vt:lpstr>
      <vt:lpstr>TIPS</vt:lpstr>
      <vt:lpstr>04 MELHORIAS/CONCLUSÃO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Dicionário Médico</dc:title>
  <dc:creator>Mariana Fernandes</dc:creator>
  <cp:lastModifiedBy>Mariana Dias Fernandes</cp:lastModifiedBy>
  <cp:revision>1</cp:revision>
  <dcterms:modified xsi:type="dcterms:W3CDTF">2023-04-20T12:39:46Z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0x010100261B29E70B57234FAE2A57A10D4D460B</vt:lpwstr>
  </property>
</Properties>
</file>