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6" r:id="rId4"/>
  </p:sldMasterIdLst>
  <p:notesMasterIdLst>
    <p:notesMasterId r:id="rId21"/>
  </p:notesMasterIdLst>
  <p:sldIdLst>
    <p:sldId id="256" r:id="rId5"/>
    <p:sldId id="258" r:id="rId6"/>
    <p:sldId id="259" r:id="rId7"/>
    <p:sldId id="265" r:id="rId8"/>
    <p:sldId id="364" r:id="rId9"/>
    <p:sldId id="369" r:id="rId10"/>
    <p:sldId id="368" r:id="rId11"/>
    <p:sldId id="367" r:id="rId12"/>
    <p:sldId id="264" r:id="rId13"/>
    <p:sldId id="365" r:id="rId14"/>
    <p:sldId id="286" r:id="rId15"/>
    <p:sldId id="366" r:id="rId16"/>
    <p:sldId id="282" r:id="rId17"/>
    <p:sldId id="294" r:id="rId18"/>
    <p:sldId id="267" r:id="rId19"/>
    <p:sldId id="370" r:id="rId2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2"/>
    </p:embeddedFont>
    <p:embeddedFont>
      <p:font typeface="Quicksand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3DC7C3-D1DB-44E0-9078-04BC2495302A}" v="643" vWet="645" dt="2023-06-02T08:43:43.126"/>
    <p1510:client id="{B245B559-D4B2-4090-A380-180469421B85}" v="297" dt="2023-06-02T10:26:18.155"/>
    <p1510:client id="{CD3BB89D-5225-4BC6-93D2-EC1326FEB2CB}" v="2386" dt="2023-06-02T09:25:09.925"/>
  </p1510:revLst>
</p1510:revInfo>
</file>

<file path=ppt/tableStyles.xml><?xml version="1.0" encoding="utf-8"?>
<a:tblStyleLst xmlns:a="http://schemas.openxmlformats.org/drawingml/2006/main" def="{4653BE55-5DBB-4F81-842A-C46675AAA7BF}">
  <a:tblStyle styleId="{4653BE55-5DBB-4F81-842A-C46675AAA7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aefed0262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aefed0262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5" name="Google Shape;3475;gdd299fd604_6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6" name="Google Shape;3476;gdd299fd604_6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506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5" name="Google Shape;3475;gdd299fd604_6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6" name="Google Shape;3476;gdd299fd604_6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Google Shape;3467;gdd05aefd11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8" name="Google Shape;3468;gdd05aefd11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994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5" name="Google Shape;3195;gaf55115641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6" name="Google Shape;3196;gaf55115641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2" name="Google Shape;3912;gdd05aefd1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3" name="Google Shape;3913;gdd05aefd1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dcdb6fa7cc_2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dcdb6fa7cc_2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aefed0262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aefed0262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099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dcdb6fa7cc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dcdb6fa7cc_2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gdcdb6fa7cc_2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Google Shape;1838;gdcdb6fa7cc_2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dcdb6fa7cc_2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dcdb6fa7cc_2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803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dcdb6fa7cc_2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dcdb6fa7cc_2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483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dcdb6fa7cc_2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dcdb6fa7cc_2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384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dcdb6fa7cc_2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dcdb6fa7cc_2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16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Google Shape;1673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68000"/>
            <a:ext cx="3852000" cy="30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5"/>
          <p:cNvSpPr txBox="1">
            <a:spLocks noGrp="1"/>
          </p:cNvSpPr>
          <p:nvPr>
            <p:ph type="subTitle" idx="1"/>
          </p:nvPr>
        </p:nvSpPr>
        <p:spPr>
          <a:xfrm>
            <a:off x="1887835" y="1430000"/>
            <a:ext cx="1922100" cy="3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1" name="Google Shape;691;p25"/>
          <p:cNvSpPr txBox="1">
            <a:spLocks noGrp="1"/>
          </p:cNvSpPr>
          <p:nvPr>
            <p:ph type="subTitle" idx="2"/>
          </p:nvPr>
        </p:nvSpPr>
        <p:spPr>
          <a:xfrm>
            <a:off x="1887835" y="1823600"/>
            <a:ext cx="19221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25"/>
          <p:cNvSpPr txBox="1">
            <a:spLocks noGrp="1"/>
          </p:cNvSpPr>
          <p:nvPr>
            <p:ph type="subTitle" idx="3"/>
          </p:nvPr>
        </p:nvSpPr>
        <p:spPr>
          <a:xfrm>
            <a:off x="5334010" y="1430000"/>
            <a:ext cx="1922100" cy="3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3" name="Google Shape;693;p25"/>
          <p:cNvSpPr txBox="1">
            <a:spLocks noGrp="1"/>
          </p:cNvSpPr>
          <p:nvPr>
            <p:ph type="subTitle" idx="4"/>
          </p:nvPr>
        </p:nvSpPr>
        <p:spPr>
          <a:xfrm>
            <a:off x="5334010" y="1823600"/>
            <a:ext cx="19221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25"/>
          <p:cNvSpPr txBox="1">
            <a:spLocks noGrp="1"/>
          </p:cNvSpPr>
          <p:nvPr>
            <p:ph type="subTitle" idx="5"/>
          </p:nvPr>
        </p:nvSpPr>
        <p:spPr>
          <a:xfrm>
            <a:off x="1887825" y="3170408"/>
            <a:ext cx="1922100" cy="3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5" name="Google Shape;695;p25"/>
          <p:cNvSpPr txBox="1">
            <a:spLocks noGrp="1"/>
          </p:cNvSpPr>
          <p:nvPr>
            <p:ph type="subTitle" idx="6"/>
          </p:nvPr>
        </p:nvSpPr>
        <p:spPr>
          <a:xfrm>
            <a:off x="1887835" y="3576200"/>
            <a:ext cx="19221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25"/>
          <p:cNvSpPr txBox="1">
            <a:spLocks noGrp="1"/>
          </p:cNvSpPr>
          <p:nvPr>
            <p:ph type="subTitle" idx="7"/>
          </p:nvPr>
        </p:nvSpPr>
        <p:spPr>
          <a:xfrm>
            <a:off x="5334001" y="3170408"/>
            <a:ext cx="1922100" cy="3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7" name="Google Shape;697;p25"/>
          <p:cNvSpPr txBox="1">
            <a:spLocks noGrp="1"/>
          </p:cNvSpPr>
          <p:nvPr>
            <p:ph type="subTitle" idx="8"/>
          </p:nvPr>
        </p:nvSpPr>
        <p:spPr>
          <a:xfrm>
            <a:off x="5334010" y="3576200"/>
            <a:ext cx="19221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25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3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3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3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6" name="Google Shape;856;p33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857" name="Google Shape;857;p33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3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33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867" name="Google Shape;867;p33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868" name="Google Shape;868;p33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3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3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3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3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3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3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0" name="Google Shape;880;p33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3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883" name="Google Shape;883;p3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6" name="Google Shape;886;p33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8"/>
          <p:cNvSpPr txBox="1">
            <a:spLocks noGrp="1"/>
          </p:cNvSpPr>
          <p:nvPr>
            <p:ph type="title"/>
          </p:nvPr>
        </p:nvSpPr>
        <p:spPr>
          <a:xfrm>
            <a:off x="4432630" y="1564650"/>
            <a:ext cx="3984600" cy="30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2" name="Google Shape;1112;p44"/>
          <p:cNvGrpSpPr/>
          <p:nvPr/>
        </p:nvGrpSpPr>
        <p:grpSpPr>
          <a:xfrm>
            <a:off x="-7" y="0"/>
            <a:ext cx="9143996" cy="5023725"/>
            <a:chOff x="-7" y="0"/>
            <a:chExt cx="9143996" cy="5023725"/>
          </a:xfrm>
        </p:grpSpPr>
        <p:grpSp>
          <p:nvGrpSpPr>
            <p:cNvPr id="1113" name="Google Shape;1113;p44"/>
            <p:cNvGrpSpPr/>
            <p:nvPr/>
          </p:nvGrpSpPr>
          <p:grpSpPr>
            <a:xfrm flipH="1">
              <a:off x="8559523" y="1128258"/>
              <a:ext cx="584466" cy="3281784"/>
              <a:chOff x="8559523" y="1128258"/>
              <a:chExt cx="584466" cy="3281784"/>
            </a:xfrm>
          </p:grpSpPr>
          <p:sp>
            <p:nvSpPr>
              <p:cNvPr id="1114" name="Google Shape;1114;p44"/>
              <p:cNvSpPr/>
              <p:nvPr/>
            </p:nvSpPr>
            <p:spPr>
              <a:xfrm>
                <a:off x="8559523" y="2735608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4"/>
              <p:cNvSpPr/>
              <p:nvPr/>
            </p:nvSpPr>
            <p:spPr>
              <a:xfrm>
                <a:off x="8623363" y="4301955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4"/>
              <p:cNvSpPr/>
              <p:nvPr/>
            </p:nvSpPr>
            <p:spPr>
              <a:xfrm>
                <a:off x="9016004" y="299492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4"/>
              <p:cNvSpPr/>
              <p:nvPr/>
            </p:nvSpPr>
            <p:spPr>
              <a:xfrm>
                <a:off x="8736973" y="196434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4"/>
              <p:cNvSpPr/>
              <p:nvPr/>
            </p:nvSpPr>
            <p:spPr>
              <a:xfrm>
                <a:off x="9121267" y="3702904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4"/>
              <p:cNvSpPr/>
              <p:nvPr/>
            </p:nvSpPr>
            <p:spPr>
              <a:xfrm>
                <a:off x="9034598" y="1818952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4"/>
              <p:cNvSpPr/>
              <p:nvPr/>
            </p:nvSpPr>
            <p:spPr>
              <a:xfrm>
                <a:off x="8700096" y="3562403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4"/>
              <p:cNvSpPr/>
              <p:nvPr/>
            </p:nvSpPr>
            <p:spPr>
              <a:xfrm>
                <a:off x="8578586" y="138224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4"/>
              <p:cNvSpPr/>
              <p:nvPr/>
            </p:nvSpPr>
            <p:spPr>
              <a:xfrm>
                <a:off x="8996935" y="1128258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3" name="Google Shape;1123;p44"/>
            <p:cNvGrpSpPr/>
            <p:nvPr/>
          </p:nvGrpSpPr>
          <p:grpSpPr>
            <a:xfrm>
              <a:off x="-7" y="0"/>
              <a:ext cx="1295404" cy="3623066"/>
              <a:chOff x="-7" y="0"/>
              <a:chExt cx="1295404" cy="3623066"/>
            </a:xfrm>
          </p:grpSpPr>
          <p:grpSp>
            <p:nvGrpSpPr>
              <p:cNvPr id="1124" name="Google Shape;1124;p44"/>
              <p:cNvGrpSpPr/>
              <p:nvPr/>
            </p:nvGrpSpPr>
            <p:grpSpPr>
              <a:xfrm>
                <a:off x="-7" y="0"/>
                <a:ext cx="643914" cy="3623066"/>
                <a:chOff x="-7" y="0"/>
                <a:chExt cx="643914" cy="3623066"/>
              </a:xfrm>
            </p:grpSpPr>
            <p:sp>
              <p:nvSpPr>
                <p:cNvPr id="1125" name="Google Shape;1125;p44"/>
                <p:cNvSpPr/>
                <p:nvPr/>
              </p:nvSpPr>
              <p:spPr>
                <a:xfrm>
                  <a:off x="201918" y="63821"/>
                  <a:ext cx="72619" cy="101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" h="5592" extrusionOk="0">
                      <a:moveTo>
                        <a:pt x="3663" y="1"/>
                      </a:moveTo>
                      <a:cubicBezTo>
                        <a:pt x="3555" y="1"/>
                        <a:pt x="3449" y="56"/>
                        <a:pt x="3384" y="153"/>
                      </a:cubicBezTo>
                      <a:lnTo>
                        <a:pt x="76" y="5090"/>
                      </a:lnTo>
                      <a:cubicBezTo>
                        <a:pt x="1" y="5241"/>
                        <a:pt x="26" y="5441"/>
                        <a:pt x="176" y="5542"/>
                      </a:cubicBezTo>
                      <a:cubicBezTo>
                        <a:pt x="226" y="5567"/>
                        <a:pt x="276" y="5592"/>
                        <a:pt x="351" y="5592"/>
                      </a:cubicBezTo>
                      <a:cubicBezTo>
                        <a:pt x="452" y="5592"/>
                        <a:pt x="552" y="5542"/>
                        <a:pt x="602" y="5441"/>
                      </a:cubicBezTo>
                      <a:lnTo>
                        <a:pt x="3910" y="504"/>
                      </a:lnTo>
                      <a:cubicBezTo>
                        <a:pt x="4011" y="354"/>
                        <a:pt x="3960" y="153"/>
                        <a:pt x="3835" y="53"/>
                      </a:cubicBezTo>
                      <a:cubicBezTo>
                        <a:pt x="3782" y="17"/>
                        <a:pt x="3722" y="1"/>
                        <a:pt x="3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6" name="Google Shape;1126;p44"/>
                <p:cNvSpPr/>
                <p:nvPr/>
              </p:nvSpPr>
              <p:spPr>
                <a:xfrm>
                  <a:off x="63976" y="1543415"/>
                  <a:ext cx="59909" cy="1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6000" extrusionOk="0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44"/>
                <p:cNvSpPr/>
                <p:nvPr/>
              </p:nvSpPr>
              <p:spPr>
                <a:xfrm>
                  <a:off x="111628" y="3180578"/>
                  <a:ext cx="60362" cy="108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4" h="5975" extrusionOk="0">
                      <a:moveTo>
                        <a:pt x="2984" y="1"/>
                      </a:moveTo>
                      <a:cubicBezTo>
                        <a:pt x="2870" y="1"/>
                        <a:pt x="2759" y="57"/>
                        <a:pt x="2707" y="160"/>
                      </a:cubicBezTo>
                      <a:lnTo>
                        <a:pt x="75" y="5524"/>
                      </a:lnTo>
                      <a:cubicBezTo>
                        <a:pt x="0" y="5674"/>
                        <a:pt x="75" y="5850"/>
                        <a:pt x="226" y="5925"/>
                      </a:cubicBezTo>
                      <a:cubicBezTo>
                        <a:pt x="276" y="5950"/>
                        <a:pt x="326" y="5975"/>
                        <a:pt x="351" y="5975"/>
                      </a:cubicBezTo>
                      <a:cubicBezTo>
                        <a:pt x="476" y="5975"/>
                        <a:pt x="577" y="5900"/>
                        <a:pt x="652" y="5800"/>
                      </a:cubicBezTo>
                      <a:lnTo>
                        <a:pt x="3258" y="436"/>
                      </a:lnTo>
                      <a:cubicBezTo>
                        <a:pt x="3333" y="286"/>
                        <a:pt x="3283" y="110"/>
                        <a:pt x="3133" y="35"/>
                      </a:cubicBezTo>
                      <a:cubicBezTo>
                        <a:pt x="3086" y="12"/>
                        <a:pt x="3035" y="1"/>
                        <a:pt x="29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44"/>
                <p:cNvSpPr/>
                <p:nvPr/>
              </p:nvSpPr>
              <p:spPr>
                <a:xfrm>
                  <a:off x="370258" y="485866"/>
                  <a:ext cx="59022" cy="5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59" extrusionOk="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44"/>
                <p:cNvSpPr/>
                <p:nvPr/>
              </p:nvSpPr>
              <p:spPr>
                <a:xfrm>
                  <a:off x="88472" y="2515527"/>
                  <a:ext cx="59022" cy="5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85" extrusionOk="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44"/>
                <p:cNvSpPr/>
                <p:nvPr/>
              </p:nvSpPr>
              <p:spPr>
                <a:xfrm>
                  <a:off x="376818" y="3564044"/>
                  <a:ext cx="59004" cy="59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3260" extrusionOk="0">
                      <a:moveTo>
                        <a:pt x="1629" y="627"/>
                      </a:moveTo>
                      <a:cubicBezTo>
                        <a:pt x="2180" y="627"/>
                        <a:pt x="2632" y="1079"/>
                        <a:pt x="2632" y="1630"/>
                      </a:cubicBezTo>
                      <a:cubicBezTo>
                        <a:pt x="2632" y="2181"/>
                        <a:pt x="2180" y="2632"/>
                        <a:pt x="1629" y="2632"/>
                      </a:cubicBezTo>
                      <a:cubicBezTo>
                        <a:pt x="1078" y="2632"/>
                        <a:pt x="627" y="2181"/>
                        <a:pt x="627" y="1630"/>
                      </a:cubicBezTo>
                      <a:cubicBezTo>
                        <a:pt x="627" y="1079"/>
                        <a:pt x="1078" y="627"/>
                        <a:pt x="1629" y="627"/>
                      </a:cubicBezTo>
                      <a:close/>
                      <a:moveTo>
                        <a:pt x="1629" y="1"/>
                      </a:moveTo>
                      <a:cubicBezTo>
                        <a:pt x="727" y="1"/>
                        <a:pt x="0" y="728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8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44"/>
                <p:cNvSpPr/>
                <p:nvPr/>
              </p:nvSpPr>
              <p:spPr>
                <a:xfrm>
                  <a:off x="196921" y="2238919"/>
                  <a:ext cx="22722" cy="2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" h="1269" extrusionOk="0">
                      <a:moveTo>
                        <a:pt x="625" y="0"/>
                      </a:moveTo>
                      <a:cubicBezTo>
                        <a:pt x="461" y="0"/>
                        <a:pt x="295" y="72"/>
                        <a:pt x="176" y="191"/>
                      </a:cubicBezTo>
                      <a:cubicBezTo>
                        <a:pt x="151" y="216"/>
                        <a:pt x="126" y="241"/>
                        <a:pt x="101" y="291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26" y="467"/>
                        <a:pt x="1" y="517"/>
                      </a:cubicBezTo>
                      <a:cubicBezTo>
                        <a:pt x="1" y="542"/>
                        <a:pt x="1" y="592"/>
                        <a:pt x="1" y="642"/>
                      </a:cubicBezTo>
                      <a:cubicBezTo>
                        <a:pt x="1" y="793"/>
                        <a:pt x="51" y="943"/>
                        <a:pt x="176" y="1068"/>
                      </a:cubicBezTo>
                      <a:cubicBezTo>
                        <a:pt x="302" y="1194"/>
                        <a:pt x="452" y="1269"/>
                        <a:pt x="627" y="1269"/>
                      </a:cubicBezTo>
                      <a:cubicBezTo>
                        <a:pt x="778" y="1269"/>
                        <a:pt x="953" y="1194"/>
                        <a:pt x="1054" y="1068"/>
                      </a:cubicBezTo>
                      <a:cubicBezTo>
                        <a:pt x="1179" y="943"/>
                        <a:pt x="1254" y="793"/>
                        <a:pt x="1254" y="642"/>
                      </a:cubicBezTo>
                      <a:cubicBezTo>
                        <a:pt x="1254" y="592"/>
                        <a:pt x="1254" y="542"/>
                        <a:pt x="1229" y="517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54" y="291"/>
                      </a:cubicBezTo>
                      <a:cubicBezTo>
                        <a:pt x="1129" y="241"/>
                        <a:pt x="1104" y="216"/>
                        <a:pt x="1054" y="191"/>
                      </a:cubicBezTo>
                      <a:cubicBezTo>
                        <a:pt x="1028" y="166"/>
                        <a:pt x="1003" y="141"/>
                        <a:pt x="978" y="116"/>
                      </a:cubicBezTo>
                      <a:cubicBezTo>
                        <a:pt x="928" y="91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11" y="5"/>
                        <a:pt x="668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44"/>
                <p:cNvSpPr/>
                <p:nvPr/>
              </p:nvSpPr>
              <p:spPr>
                <a:xfrm>
                  <a:off x="603052" y="0"/>
                  <a:ext cx="22704" cy="2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" h="1248" extrusionOk="0">
                      <a:moveTo>
                        <a:pt x="614" y="0"/>
                      </a:moveTo>
                      <a:cubicBezTo>
                        <a:pt x="451" y="0"/>
                        <a:pt x="288" y="57"/>
                        <a:pt x="176" y="169"/>
                      </a:cubicBezTo>
                      <a:cubicBezTo>
                        <a:pt x="150" y="194"/>
                        <a:pt x="125" y="219"/>
                        <a:pt x="100" y="270"/>
                      </a:cubicBezTo>
                      <a:cubicBezTo>
                        <a:pt x="75" y="295"/>
                        <a:pt x="50" y="320"/>
                        <a:pt x="50" y="370"/>
                      </a:cubicBezTo>
                      <a:cubicBezTo>
                        <a:pt x="25" y="395"/>
                        <a:pt x="0" y="445"/>
                        <a:pt x="0" y="495"/>
                      </a:cubicBezTo>
                      <a:cubicBezTo>
                        <a:pt x="0" y="520"/>
                        <a:pt x="0" y="570"/>
                        <a:pt x="0" y="620"/>
                      </a:cubicBezTo>
                      <a:cubicBezTo>
                        <a:pt x="0" y="771"/>
                        <a:pt x="50" y="946"/>
                        <a:pt x="176" y="1047"/>
                      </a:cubicBezTo>
                      <a:cubicBezTo>
                        <a:pt x="301" y="1172"/>
                        <a:pt x="451" y="1247"/>
                        <a:pt x="627" y="1247"/>
                      </a:cubicBezTo>
                      <a:cubicBezTo>
                        <a:pt x="777" y="1247"/>
                        <a:pt x="952" y="1172"/>
                        <a:pt x="1053" y="1047"/>
                      </a:cubicBezTo>
                      <a:cubicBezTo>
                        <a:pt x="1178" y="946"/>
                        <a:pt x="1253" y="771"/>
                        <a:pt x="1253" y="620"/>
                      </a:cubicBezTo>
                      <a:cubicBezTo>
                        <a:pt x="1253" y="570"/>
                        <a:pt x="1228" y="520"/>
                        <a:pt x="1228" y="495"/>
                      </a:cubicBezTo>
                      <a:cubicBezTo>
                        <a:pt x="1228" y="445"/>
                        <a:pt x="1203" y="395"/>
                        <a:pt x="1203" y="370"/>
                      </a:cubicBezTo>
                      <a:cubicBezTo>
                        <a:pt x="1178" y="320"/>
                        <a:pt x="1153" y="295"/>
                        <a:pt x="1128" y="270"/>
                      </a:cubicBezTo>
                      <a:cubicBezTo>
                        <a:pt x="1103" y="219"/>
                        <a:pt x="1078" y="194"/>
                        <a:pt x="1053" y="169"/>
                      </a:cubicBezTo>
                      <a:cubicBezTo>
                        <a:pt x="940" y="57"/>
                        <a:pt x="777" y="0"/>
                        <a:pt x="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44"/>
                <p:cNvSpPr/>
                <p:nvPr/>
              </p:nvSpPr>
              <p:spPr>
                <a:xfrm>
                  <a:off x="-7" y="1029179"/>
                  <a:ext cx="22704" cy="22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" h="1270" extrusionOk="0">
                      <a:moveTo>
                        <a:pt x="615" y="1"/>
                      </a:moveTo>
                      <a:cubicBezTo>
                        <a:pt x="445" y="1"/>
                        <a:pt x="295" y="73"/>
                        <a:pt x="176" y="192"/>
                      </a:cubicBezTo>
                      <a:cubicBezTo>
                        <a:pt x="151" y="217"/>
                        <a:pt x="126" y="242"/>
                        <a:pt x="101" y="292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1" y="467"/>
                        <a:pt x="1" y="518"/>
                      </a:cubicBezTo>
                      <a:cubicBezTo>
                        <a:pt x="1" y="543"/>
                        <a:pt x="1" y="593"/>
                        <a:pt x="1" y="643"/>
                      </a:cubicBezTo>
                      <a:cubicBezTo>
                        <a:pt x="1" y="793"/>
                        <a:pt x="51" y="969"/>
                        <a:pt x="176" y="1069"/>
                      </a:cubicBezTo>
                      <a:cubicBezTo>
                        <a:pt x="301" y="1194"/>
                        <a:pt x="452" y="1269"/>
                        <a:pt x="627" y="1269"/>
                      </a:cubicBezTo>
                      <a:cubicBezTo>
                        <a:pt x="652" y="1269"/>
                        <a:pt x="702" y="1244"/>
                        <a:pt x="753" y="1244"/>
                      </a:cubicBezTo>
                      <a:cubicBezTo>
                        <a:pt x="778" y="1244"/>
                        <a:pt x="828" y="1219"/>
                        <a:pt x="853" y="1219"/>
                      </a:cubicBezTo>
                      <a:cubicBezTo>
                        <a:pt x="903" y="1194"/>
                        <a:pt x="928" y="1169"/>
                        <a:pt x="978" y="1144"/>
                      </a:cubicBezTo>
                      <a:cubicBezTo>
                        <a:pt x="1003" y="1119"/>
                        <a:pt x="1028" y="1094"/>
                        <a:pt x="1053" y="1069"/>
                      </a:cubicBezTo>
                      <a:cubicBezTo>
                        <a:pt x="1179" y="969"/>
                        <a:pt x="1254" y="793"/>
                        <a:pt x="1254" y="643"/>
                      </a:cubicBezTo>
                      <a:cubicBezTo>
                        <a:pt x="1254" y="593"/>
                        <a:pt x="1229" y="543"/>
                        <a:pt x="1229" y="518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28" y="292"/>
                      </a:cubicBezTo>
                      <a:cubicBezTo>
                        <a:pt x="1128" y="242"/>
                        <a:pt x="1078" y="217"/>
                        <a:pt x="1053" y="192"/>
                      </a:cubicBezTo>
                      <a:cubicBezTo>
                        <a:pt x="1028" y="167"/>
                        <a:pt x="1003" y="142"/>
                        <a:pt x="978" y="117"/>
                      </a:cubicBezTo>
                      <a:cubicBezTo>
                        <a:pt x="928" y="92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05" y="6"/>
                        <a:pt x="659" y="1"/>
                        <a:pt x="6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44"/>
                <p:cNvSpPr/>
                <p:nvPr/>
              </p:nvSpPr>
              <p:spPr>
                <a:xfrm>
                  <a:off x="341846" y="970166"/>
                  <a:ext cx="59022" cy="5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59" extrusionOk="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44"/>
                <p:cNvSpPr/>
                <p:nvPr/>
              </p:nvSpPr>
              <p:spPr>
                <a:xfrm>
                  <a:off x="584884" y="2018027"/>
                  <a:ext cx="59022" cy="5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85" extrusionOk="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44"/>
                <p:cNvSpPr/>
                <p:nvPr/>
              </p:nvSpPr>
              <p:spPr>
                <a:xfrm>
                  <a:off x="507951" y="2890115"/>
                  <a:ext cx="59909" cy="1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6000" extrusionOk="0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37" name="Google Shape;1137;p44"/>
              <p:cNvSpPr/>
              <p:nvPr/>
            </p:nvSpPr>
            <p:spPr>
              <a:xfrm>
                <a:off x="853926" y="2268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4"/>
              <p:cNvSpPr/>
              <p:nvPr/>
            </p:nvSpPr>
            <p:spPr>
              <a:xfrm>
                <a:off x="1272693" y="1650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9" name="Google Shape;1139;p44"/>
            <p:cNvGrpSpPr/>
            <p:nvPr/>
          </p:nvGrpSpPr>
          <p:grpSpPr>
            <a:xfrm>
              <a:off x="294125" y="4807625"/>
              <a:ext cx="425883" cy="216100"/>
              <a:chOff x="259675" y="4807625"/>
              <a:chExt cx="425883" cy="216100"/>
            </a:xfrm>
          </p:grpSpPr>
          <p:sp>
            <p:nvSpPr>
              <p:cNvPr id="1140" name="Google Shape;1140;p44"/>
              <p:cNvSpPr/>
              <p:nvPr/>
            </p:nvSpPr>
            <p:spPr>
              <a:xfrm flipH="1">
                <a:off x="538673" y="4807625"/>
                <a:ext cx="146885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510" h="5164" extrusionOk="0">
                    <a:moveTo>
                      <a:pt x="2131" y="1"/>
                    </a:moveTo>
                    <a:lnTo>
                      <a:pt x="1" y="5164"/>
                    </a:lnTo>
                    <a:lnTo>
                      <a:pt x="1379" y="5164"/>
                    </a:lnTo>
                    <a:lnTo>
                      <a:pt x="35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4"/>
              <p:cNvSpPr/>
              <p:nvPr/>
            </p:nvSpPr>
            <p:spPr>
              <a:xfrm flipH="1">
                <a:off x="399195" y="4807625"/>
                <a:ext cx="145797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5164" extrusionOk="0">
                    <a:moveTo>
                      <a:pt x="2105" y="1"/>
                    </a:moveTo>
                    <a:lnTo>
                      <a:pt x="0" y="5164"/>
                    </a:lnTo>
                    <a:lnTo>
                      <a:pt x="1353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4"/>
              <p:cNvSpPr/>
              <p:nvPr/>
            </p:nvSpPr>
            <p:spPr>
              <a:xfrm flipH="1">
                <a:off x="259675" y="4807625"/>
                <a:ext cx="145839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5164" extrusionOk="0">
                    <a:moveTo>
                      <a:pt x="2131" y="1"/>
                    </a:moveTo>
                    <a:lnTo>
                      <a:pt x="0" y="5164"/>
                    </a:lnTo>
                    <a:lnTo>
                      <a:pt x="1379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5"/>
          <p:cNvGrpSpPr/>
          <p:nvPr/>
        </p:nvGrpSpPr>
        <p:grpSpPr>
          <a:xfrm flipH="1">
            <a:off x="-323200" y="4603363"/>
            <a:ext cx="2758303" cy="193976"/>
            <a:chOff x="-344350" y="4817800"/>
            <a:chExt cx="2758303" cy="193976"/>
          </a:xfrm>
        </p:grpSpPr>
        <p:sp>
          <p:nvSpPr>
            <p:cNvPr id="1145" name="Google Shape;1145;p45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5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5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5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45"/>
          <p:cNvGrpSpPr/>
          <p:nvPr/>
        </p:nvGrpSpPr>
        <p:grpSpPr>
          <a:xfrm rot="10800000" flipH="1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1150" name="Google Shape;1150;p45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5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5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5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5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5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5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5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5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5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5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45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1162" name="Google Shape;1162;p45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5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5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5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5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5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5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5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5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5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5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5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5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5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5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5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46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46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46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2" name="Google Shape;1182;p46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1183" name="Google Shape;1183;p46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6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6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6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6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6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6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6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6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46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1193" name="Google Shape;1193;p46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1194" name="Google Shape;1194;p46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6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6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6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6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6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6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6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6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6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6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6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6" name="Google Shape;1206;p46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6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46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1209" name="Google Shape;1209;p46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6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6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7"/>
          <p:cNvSpPr/>
          <p:nvPr/>
        </p:nvSpPr>
        <p:spPr>
          <a:xfrm>
            <a:off x="1226400" y="657150"/>
            <a:ext cx="6691200" cy="3829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4" name="Google Shape;1214;p47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1215" name="Google Shape;1215;p47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7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7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7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7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7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7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7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7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47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1225" name="Google Shape;1225;p47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1226" name="Google Shape;1226;p47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7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7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7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7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7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7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7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7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7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47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7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8" name="Google Shape;1238;p47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7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0" name="Google Shape;1240;p47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1241" name="Google Shape;1241;p47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7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7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1860550"/>
            <a:ext cx="2729400" cy="200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20000" y="4004500"/>
            <a:ext cx="2729400" cy="59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2814450" y="1575000"/>
            <a:ext cx="3515100" cy="84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2814450" y="262635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33" name="Google Shape;133;p9"/>
          <p:cNvGrpSpPr/>
          <p:nvPr/>
        </p:nvGrpSpPr>
        <p:grpSpPr>
          <a:xfrm flipH="1">
            <a:off x="-8" y="11222"/>
            <a:ext cx="584466" cy="3946393"/>
            <a:chOff x="8559523" y="791447"/>
            <a:chExt cx="584466" cy="3946393"/>
          </a:xfrm>
        </p:grpSpPr>
        <p:sp>
          <p:nvSpPr>
            <p:cNvPr id="134" name="Google Shape;134;p9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9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146" name="Google Shape;146;p9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9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150" name="Google Shape;150;p9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9"/>
          <p:cNvGrpSpPr/>
          <p:nvPr/>
        </p:nvGrpSpPr>
        <p:grpSpPr>
          <a:xfrm>
            <a:off x="7444711" y="1171313"/>
            <a:ext cx="1758614" cy="3882110"/>
            <a:chOff x="7444711" y="1171313"/>
            <a:chExt cx="1758614" cy="3882110"/>
          </a:xfrm>
        </p:grpSpPr>
        <p:sp>
          <p:nvSpPr>
            <p:cNvPr id="154" name="Google Shape;154;p9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3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250" name="Google Shape;250;p13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425521" y="20103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13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60" name="Google Shape;260;p13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13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270" name="Google Shape;270;p13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13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274" name="Google Shape;274;p1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13"/>
          <p:cNvSpPr txBox="1">
            <a:spLocks noGrp="1"/>
          </p:cNvSpPr>
          <p:nvPr>
            <p:ph type="subTitle" idx="1"/>
          </p:nvPr>
        </p:nvSpPr>
        <p:spPr>
          <a:xfrm>
            <a:off x="1826474" y="3598354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2"/>
          </p:nvPr>
        </p:nvSpPr>
        <p:spPr>
          <a:xfrm>
            <a:off x="1826486" y="4003657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title" hasCustomPrompt="1"/>
          </p:nvPr>
        </p:nvSpPr>
        <p:spPr>
          <a:xfrm>
            <a:off x="859800" y="3821100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0" name="Google Shape;280;p13"/>
          <p:cNvSpPr txBox="1">
            <a:spLocks noGrp="1"/>
          </p:cNvSpPr>
          <p:nvPr>
            <p:ph type="subTitle" idx="3"/>
          </p:nvPr>
        </p:nvSpPr>
        <p:spPr>
          <a:xfrm>
            <a:off x="6092999" y="3599918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1" name="Google Shape;281;p13"/>
          <p:cNvSpPr txBox="1">
            <a:spLocks noGrp="1"/>
          </p:cNvSpPr>
          <p:nvPr>
            <p:ph type="subTitle" idx="4"/>
          </p:nvPr>
        </p:nvSpPr>
        <p:spPr>
          <a:xfrm>
            <a:off x="6093011" y="3994111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title" idx="5" hasCustomPrompt="1"/>
          </p:nvPr>
        </p:nvSpPr>
        <p:spPr>
          <a:xfrm>
            <a:off x="5126400" y="3821100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3" name="Google Shape;283;p13"/>
          <p:cNvSpPr txBox="1">
            <a:spLocks noGrp="1"/>
          </p:cNvSpPr>
          <p:nvPr>
            <p:ph type="subTitle" idx="6"/>
          </p:nvPr>
        </p:nvSpPr>
        <p:spPr>
          <a:xfrm>
            <a:off x="1826474" y="184135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4" name="Google Shape;284;p13"/>
          <p:cNvSpPr txBox="1">
            <a:spLocks noGrp="1"/>
          </p:cNvSpPr>
          <p:nvPr>
            <p:ph type="subTitle" idx="7"/>
          </p:nvPr>
        </p:nvSpPr>
        <p:spPr>
          <a:xfrm>
            <a:off x="1826486" y="2235544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title" idx="8" hasCustomPrompt="1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6" name="Google Shape;286;p13"/>
          <p:cNvSpPr txBox="1">
            <a:spLocks noGrp="1"/>
          </p:cNvSpPr>
          <p:nvPr>
            <p:ph type="subTitle" idx="9"/>
          </p:nvPr>
        </p:nvSpPr>
        <p:spPr>
          <a:xfrm>
            <a:off x="6092999" y="184135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13"/>
          </p:nvPr>
        </p:nvSpPr>
        <p:spPr>
          <a:xfrm>
            <a:off x="6093011" y="2235544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title" idx="14" hasCustomPrompt="1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15"/>
          </p:nvPr>
        </p:nvSpPr>
        <p:spPr>
          <a:xfrm>
            <a:off x="15182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 txBox="1">
            <a:spLocks noGrp="1"/>
          </p:cNvSpPr>
          <p:nvPr>
            <p:ph type="title"/>
          </p:nvPr>
        </p:nvSpPr>
        <p:spPr>
          <a:xfrm>
            <a:off x="720000" y="446798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subTitle" idx="1"/>
          </p:nvPr>
        </p:nvSpPr>
        <p:spPr>
          <a:xfrm>
            <a:off x="735125" y="3019309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3" name="Google Shape;293;p14"/>
          <p:cNvSpPr txBox="1">
            <a:spLocks noGrp="1"/>
          </p:cNvSpPr>
          <p:nvPr>
            <p:ph type="subTitle" idx="2"/>
          </p:nvPr>
        </p:nvSpPr>
        <p:spPr>
          <a:xfrm>
            <a:off x="735125" y="3413502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4"/>
          <p:cNvSpPr txBox="1">
            <a:spLocks noGrp="1"/>
          </p:cNvSpPr>
          <p:nvPr>
            <p:ph type="title" idx="3" hasCustomPrompt="1"/>
          </p:nvPr>
        </p:nvSpPr>
        <p:spPr>
          <a:xfrm>
            <a:off x="1630775" y="222995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95" name="Google Shape;295;p14"/>
          <p:cNvSpPr txBox="1">
            <a:spLocks noGrp="1"/>
          </p:cNvSpPr>
          <p:nvPr>
            <p:ph type="subTitle" idx="4"/>
          </p:nvPr>
        </p:nvSpPr>
        <p:spPr>
          <a:xfrm>
            <a:off x="6017905" y="3019309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4"/>
          <p:cNvSpPr txBox="1">
            <a:spLocks noGrp="1"/>
          </p:cNvSpPr>
          <p:nvPr>
            <p:ph type="subTitle" idx="5"/>
          </p:nvPr>
        </p:nvSpPr>
        <p:spPr>
          <a:xfrm>
            <a:off x="6017905" y="3413502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4"/>
          <p:cNvSpPr txBox="1">
            <a:spLocks noGrp="1"/>
          </p:cNvSpPr>
          <p:nvPr>
            <p:ph type="title" idx="6" hasCustomPrompt="1"/>
          </p:nvPr>
        </p:nvSpPr>
        <p:spPr>
          <a:xfrm>
            <a:off x="6913555" y="222995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98" name="Google Shape;298;p14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4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14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302" name="Google Shape;302;p14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14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312" name="Google Shape;312;p14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313" name="Google Shape;313;p14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4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4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4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5" name="Google Shape;325;p14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327;p14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328" name="Google Shape;328;p14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14"/>
          <p:cNvSpPr txBox="1">
            <a:spLocks noGrp="1"/>
          </p:cNvSpPr>
          <p:nvPr>
            <p:ph type="subTitle" idx="7"/>
          </p:nvPr>
        </p:nvSpPr>
        <p:spPr>
          <a:xfrm>
            <a:off x="3376512" y="3019309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2" name="Google Shape;332;p14"/>
          <p:cNvSpPr txBox="1">
            <a:spLocks noGrp="1"/>
          </p:cNvSpPr>
          <p:nvPr>
            <p:ph type="subTitle" idx="8"/>
          </p:nvPr>
        </p:nvSpPr>
        <p:spPr>
          <a:xfrm>
            <a:off x="3376512" y="3413502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4"/>
          <p:cNvSpPr txBox="1">
            <a:spLocks noGrp="1"/>
          </p:cNvSpPr>
          <p:nvPr>
            <p:ph type="title" idx="9" hasCustomPrompt="1"/>
          </p:nvPr>
        </p:nvSpPr>
        <p:spPr>
          <a:xfrm>
            <a:off x="4272162" y="222995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0"/>
          <p:cNvSpPr txBox="1">
            <a:spLocks noGrp="1"/>
          </p:cNvSpPr>
          <p:nvPr>
            <p:ph type="title"/>
          </p:nvPr>
        </p:nvSpPr>
        <p:spPr>
          <a:xfrm>
            <a:off x="4180138" y="1249425"/>
            <a:ext cx="2729400" cy="194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8" name="Google Shape;538;p20"/>
          <p:cNvSpPr txBox="1">
            <a:spLocks noGrp="1"/>
          </p:cNvSpPr>
          <p:nvPr>
            <p:ph type="subTitle" idx="1"/>
          </p:nvPr>
        </p:nvSpPr>
        <p:spPr>
          <a:xfrm>
            <a:off x="4180138" y="3192675"/>
            <a:ext cx="2729400" cy="70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9" name="Google Shape;539;p20"/>
          <p:cNvSpPr txBox="1">
            <a:spLocks noGrp="1"/>
          </p:cNvSpPr>
          <p:nvPr>
            <p:ph type="title" idx="2" hasCustomPrompt="1"/>
          </p:nvPr>
        </p:nvSpPr>
        <p:spPr>
          <a:xfrm>
            <a:off x="2246013" y="1929450"/>
            <a:ext cx="1261500" cy="128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1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540" name="Google Shape;540;p20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541" name="Google Shape;541;p20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20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551" name="Google Shape;551;p20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552" name="Google Shape;552;p20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0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0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0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0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0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0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0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0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0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0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0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4" name="Google Shape;564;p20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20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567" name="Google Shape;567;p20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1"/>
          <p:cNvSpPr txBox="1">
            <a:spLocks noGrp="1"/>
          </p:cNvSpPr>
          <p:nvPr>
            <p:ph type="title"/>
          </p:nvPr>
        </p:nvSpPr>
        <p:spPr>
          <a:xfrm>
            <a:off x="3156375" y="2615400"/>
            <a:ext cx="2729400" cy="70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2" name="Google Shape;572;p21"/>
          <p:cNvSpPr txBox="1">
            <a:spLocks noGrp="1"/>
          </p:cNvSpPr>
          <p:nvPr>
            <p:ph type="subTitle" idx="1"/>
          </p:nvPr>
        </p:nvSpPr>
        <p:spPr>
          <a:xfrm>
            <a:off x="3156375" y="3418275"/>
            <a:ext cx="2729400" cy="59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3" name="Google Shape;573;p21"/>
          <p:cNvSpPr txBox="1">
            <a:spLocks noGrp="1"/>
          </p:cNvSpPr>
          <p:nvPr>
            <p:ph type="title" idx="2" hasCustomPrompt="1"/>
          </p:nvPr>
        </p:nvSpPr>
        <p:spPr>
          <a:xfrm>
            <a:off x="4059975" y="1211488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574" name="Google Shape;574;p21"/>
          <p:cNvGrpSpPr/>
          <p:nvPr/>
        </p:nvGrpSpPr>
        <p:grpSpPr>
          <a:xfrm rot="10800000">
            <a:off x="6398900" y="111123"/>
            <a:ext cx="2758303" cy="193976"/>
            <a:chOff x="-344350" y="4817800"/>
            <a:chExt cx="2758303" cy="193976"/>
          </a:xfrm>
        </p:grpSpPr>
        <p:sp>
          <p:nvSpPr>
            <p:cNvPr id="575" name="Google Shape;575;p21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21"/>
          <p:cNvGrpSpPr/>
          <p:nvPr/>
        </p:nvGrpSpPr>
        <p:grpSpPr>
          <a:xfrm rot="5400000" flipH="1">
            <a:off x="6554770" y="2554284"/>
            <a:ext cx="1101268" cy="4077170"/>
            <a:chOff x="-7" y="0"/>
            <a:chExt cx="1101268" cy="4077170"/>
          </a:xfrm>
        </p:grpSpPr>
        <p:sp>
          <p:nvSpPr>
            <p:cNvPr id="580" name="Google Shape;580;p21"/>
            <p:cNvSpPr/>
            <p:nvPr/>
          </p:nvSpPr>
          <p:spPr>
            <a:xfrm>
              <a:off x="354318" y="3686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216376" y="14672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654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189446" y="4018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737284" y="3416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1041351" y="1469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21"/>
          <p:cNvGrpSpPr/>
          <p:nvPr/>
        </p:nvGrpSpPr>
        <p:grpSpPr>
          <a:xfrm flipH="1">
            <a:off x="714797" y="4815763"/>
            <a:ext cx="425883" cy="216100"/>
            <a:chOff x="259675" y="4807625"/>
            <a:chExt cx="425883" cy="216100"/>
          </a:xfrm>
        </p:grpSpPr>
        <p:sp>
          <p:nvSpPr>
            <p:cNvPr id="593" name="Google Shape;593;p21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21"/>
          <p:cNvGrpSpPr/>
          <p:nvPr/>
        </p:nvGrpSpPr>
        <p:grpSpPr>
          <a:xfrm rot="10800000" flipH="1">
            <a:off x="-8" y="-4"/>
            <a:ext cx="2468054" cy="4015243"/>
            <a:chOff x="-8" y="1128260"/>
            <a:chExt cx="2468054" cy="4015243"/>
          </a:xfrm>
        </p:grpSpPr>
        <p:sp>
          <p:nvSpPr>
            <p:cNvPr id="597" name="Google Shape;597;p21"/>
            <p:cNvSpPr/>
            <p:nvPr/>
          </p:nvSpPr>
          <p:spPr>
            <a:xfrm flipH="1">
              <a:off x="486889" y="273561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 flipH="1">
              <a:off x="1829862" y="4758281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 flipH="1">
              <a:off x="152001" y="4621463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 flipH="1">
              <a:off x="460236" y="4301957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 flipH="1">
              <a:off x="68519" y="2994928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 flipH="1">
              <a:off x="2408570" y="4695311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 flipH="1">
              <a:off x="347550" y="19643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 flipH="1">
              <a:off x="-8" y="3702906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 flipH="1">
              <a:off x="690172" y="5120926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 flipH="1">
              <a:off x="86660" y="1818954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 flipH="1">
              <a:off x="388501" y="3562405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 flipH="1">
              <a:off x="505938" y="13822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 flipH="1">
              <a:off x="49477" y="112826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 flipH="1">
              <a:off x="2075445" y="494884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 flipH="1">
              <a:off x="1642092" y="501854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 flipH="1">
              <a:off x="898006" y="490589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2"/>
          <p:cNvSpPr txBox="1">
            <a:spLocks noGrp="1"/>
          </p:cNvSpPr>
          <p:nvPr>
            <p:ph type="title"/>
          </p:nvPr>
        </p:nvSpPr>
        <p:spPr>
          <a:xfrm>
            <a:off x="3904400" y="1886713"/>
            <a:ext cx="2729400" cy="63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5" name="Google Shape;615;p22"/>
          <p:cNvSpPr txBox="1">
            <a:spLocks noGrp="1"/>
          </p:cNvSpPr>
          <p:nvPr>
            <p:ph type="subTitle" idx="1"/>
          </p:nvPr>
        </p:nvSpPr>
        <p:spPr>
          <a:xfrm>
            <a:off x="3904388" y="2625593"/>
            <a:ext cx="2729400" cy="63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6" name="Google Shape;616;p22"/>
          <p:cNvSpPr txBox="1">
            <a:spLocks noGrp="1"/>
          </p:cNvSpPr>
          <p:nvPr>
            <p:ph type="title" idx="2" hasCustomPrompt="1"/>
          </p:nvPr>
        </p:nvSpPr>
        <p:spPr>
          <a:xfrm>
            <a:off x="2275150" y="1929450"/>
            <a:ext cx="1261500" cy="128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 sz="9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617" name="Google Shape;617;p22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618" name="Google Shape;618;p22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22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628" name="Google Shape;628;p22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629" name="Google Shape;629;p22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2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2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2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2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2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2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2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2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2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2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2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1" name="Google Shape;641;p22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22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644" name="Google Shape;644;p22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0" r:id="rId6"/>
    <p:sldLayoutId id="2147483666" r:id="rId7"/>
    <p:sldLayoutId id="2147483667" r:id="rId8"/>
    <p:sldLayoutId id="2147483668" r:id="rId9"/>
    <p:sldLayoutId id="2147483671" r:id="rId10"/>
    <p:sldLayoutId id="2147483679" r:id="rId11"/>
    <p:sldLayoutId id="2147483684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2"/>
          <p:cNvSpPr txBox="1">
            <a:spLocks noGrp="1"/>
          </p:cNvSpPr>
          <p:nvPr>
            <p:ph type="ctrTitle"/>
          </p:nvPr>
        </p:nvSpPr>
        <p:spPr>
          <a:xfrm>
            <a:off x="821622" y="236468"/>
            <a:ext cx="3852000" cy="265200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>
                <a:solidFill>
                  <a:schemeClr val="dk2"/>
                </a:solidFill>
              </a:rPr>
              <a:t>Dicionário Médico</a:t>
            </a:r>
            <a:endParaRPr sz="8000">
              <a:solidFill>
                <a:schemeClr val="dk2"/>
              </a:solidFill>
            </a:endParaRPr>
          </a:p>
        </p:txBody>
      </p:sp>
      <p:sp>
        <p:nvSpPr>
          <p:cNvPr id="1258" name="Google Shape;1258;p52"/>
          <p:cNvSpPr txBox="1">
            <a:spLocks noGrp="1"/>
          </p:cNvSpPr>
          <p:nvPr>
            <p:ph type="subTitle" idx="1"/>
          </p:nvPr>
        </p:nvSpPr>
        <p:spPr>
          <a:xfrm>
            <a:off x="820419" y="3425120"/>
            <a:ext cx="4198796" cy="54266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Processamento de Linguagem Natural</a:t>
            </a:r>
            <a:endParaRPr b="1">
              <a:sym typeface="Quicksand"/>
            </a:endParaRPr>
          </a:p>
        </p:txBody>
      </p:sp>
      <p:grpSp>
        <p:nvGrpSpPr>
          <p:cNvPr id="1259" name="Google Shape;1259;p52"/>
          <p:cNvGrpSpPr/>
          <p:nvPr/>
        </p:nvGrpSpPr>
        <p:grpSpPr>
          <a:xfrm>
            <a:off x="4743807" y="625220"/>
            <a:ext cx="5580355" cy="3990947"/>
            <a:chOff x="4942637" y="602891"/>
            <a:chExt cx="5182832" cy="3706647"/>
          </a:xfrm>
        </p:grpSpPr>
        <p:grpSp>
          <p:nvGrpSpPr>
            <p:cNvPr id="1260" name="Google Shape;1260;p52"/>
            <p:cNvGrpSpPr/>
            <p:nvPr/>
          </p:nvGrpSpPr>
          <p:grpSpPr>
            <a:xfrm>
              <a:off x="4942637" y="602891"/>
              <a:ext cx="4739256" cy="3706647"/>
              <a:chOff x="492625" y="305827"/>
              <a:chExt cx="6376825" cy="4987416"/>
            </a:xfrm>
          </p:grpSpPr>
          <p:sp>
            <p:nvSpPr>
              <p:cNvPr id="1261" name="Google Shape;1261;p52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52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52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52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52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52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52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52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52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52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52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52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52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52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52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52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52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52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52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52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52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52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52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52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52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52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52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52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52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52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11438" extrusionOk="0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1" name="Google Shape;1291;p52"/>
            <p:cNvSpPr/>
            <p:nvPr/>
          </p:nvSpPr>
          <p:spPr>
            <a:xfrm>
              <a:off x="5361150" y="825225"/>
              <a:ext cx="4764320" cy="3134826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2"/>
            <p:cNvSpPr/>
            <p:nvPr/>
          </p:nvSpPr>
          <p:spPr>
            <a:xfrm>
              <a:off x="5821983" y="166106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chemeClr val="dk2">
                <a:alpha val="20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2"/>
            <p:cNvSpPr/>
            <p:nvPr/>
          </p:nvSpPr>
          <p:spPr>
            <a:xfrm>
              <a:off x="8163163" y="1391195"/>
              <a:ext cx="176472" cy="219929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2"/>
            <p:cNvSpPr/>
            <p:nvPr/>
          </p:nvSpPr>
          <p:spPr>
            <a:xfrm>
              <a:off x="8190649" y="1229827"/>
              <a:ext cx="553589" cy="752144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2"/>
            <p:cNvSpPr/>
            <p:nvPr/>
          </p:nvSpPr>
          <p:spPr>
            <a:xfrm>
              <a:off x="8351327" y="1417577"/>
              <a:ext cx="211096" cy="406871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2"/>
            <p:cNvSpPr/>
            <p:nvPr/>
          </p:nvSpPr>
          <p:spPr>
            <a:xfrm>
              <a:off x="6915635" y="3201162"/>
              <a:ext cx="1281894" cy="753662"/>
            </a:xfrm>
            <a:custGeom>
              <a:avLst/>
              <a:gdLst/>
              <a:ahLst/>
              <a:cxnLst/>
              <a:rect l="l" t="t" r="r" b="b"/>
              <a:pathLst>
                <a:path w="65013" h="38223" extrusionOk="0">
                  <a:moveTo>
                    <a:pt x="1005" y="0"/>
                  </a:moveTo>
                  <a:lnTo>
                    <a:pt x="0" y="16777"/>
                  </a:lnTo>
                  <a:cubicBezTo>
                    <a:pt x="6698" y="25337"/>
                    <a:pt x="13510" y="25799"/>
                    <a:pt x="21477" y="25799"/>
                  </a:cubicBezTo>
                  <a:cubicBezTo>
                    <a:pt x="22198" y="25799"/>
                    <a:pt x="22929" y="25795"/>
                    <a:pt x="23670" y="25793"/>
                  </a:cubicBezTo>
                  <a:cubicBezTo>
                    <a:pt x="23750" y="25793"/>
                    <a:pt x="23829" y="25792"/>
                    <a:pt x="23909" y="25792"/>
                  </a:cubicBezTo>
                  <a:cubicBezTo>
                    <a:pt x="32775" y="25792"/>
                    <a:pt x="42769" y="28309"/>
                    <a:pt x="47226" y="34010"/>
                  </a:cubicBezTo>
                  <a:cubicBezTo>
                    <a:pt x="49181" y="36511"/>
                    <a:pt x="52850" y="38223"/>
                    <a:pt x="56322" y="38223"/>
                  </a:cubicBezTo>
                  <a:cubicBezTo>
                    <a:pt x="60834" y="38223"/>
                    <a:pt x="65013" y="35332"/>
                    <a:pt x="64664" y="27528"/>
                  </a:cubicBezTo>
                  <a:cubicBezTo>
                    <a:pt x="64061" y="14014"/>
                    <a:pt x="44900" y="1877"/>
                    <a:pt x="28978" y="1877"/>
                  </a:cubicBezTo>
                  <a:cubicBezTo>
                    <a:pt x="28630" y="1877"/>
                    <a:pt x="28283" y="1883"/>
                    <a:pt x="27938" y="1895"/>
                  </a:cubicBezTo>
                  <a:cubicBezTo>
                    <a:pt x="26313" y="1950"/>
                    <a:pt x="24742" y="1975"/>
                    <a:pt x="23231" y="1975"/>
                  </a:cubicBezTo>
                  <a:cubicBezTo>
                    <a:pt x="9752" y="1975"/>
                    <a:pt x="1005" y="0"/>
                    <a:pt x="10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2"/>
            <p:cNvSpPr/>
            <p:nvPr/>
          </p:nvSpPr>
          <p:spPr>
            <a:xfrm>
              <a:off x="6919224" y="3348610"/>
              <a:ext cx="1063956" cy="366529"/>
            </a:xfrm>
            <a:custGeom>
              <a:avLst/>
              <a:gdLst/>
              <a:ahLst/>
              <a:cxnLst/>
              <a:rect l="l" t="t" r="r" b="b"/>
              <a:pathLst>
                <a:path w="53960" h="18589" extrusionOk="0">
                  <a:moveTo>
                    <a:pt x="327" y="0"/>
                  </a:moveTo>
                  <a:cubicBezTo>
                    <a:pt x="230" y="0"/>
                    <a:pt x="139" y="52"/>
                    <a:pt x="92" y="146"/>
                  </a:cubicBezTo>
                  <a:cubicBezTo>
                    <a:pt x="1" y="283"/>
                    <a:pt x="69" y="466"/>
                    <a:pt x="206" y="534"/>
                  </a:cubicBezTo>
                  <a:cubicBezTo>
                    <a:pt x="12053" y="6651"/>
                    <a:pt x="22415" y="8021"/>
                    <a:pt x="30747" y="9139"/>
                  </a:cubicBezTo>
                  <a:cubicBezTo>
                    <a:pt x="40288" y="10395"/>
                    <a:pt x="47820" y="11399"/>
                    <a:pt x="53412" y="18498"/>
                  </a:cubicBezTo>
                  <a:cubicBezTo>
                    <a:pt x="53481" y="18566"/>
                    <a:pt x="53549" y="18589"/>
                    <a:pt x="53640" y="18589"/>
                  </a:cubicBezTo>
                  <a:cubicBezTo>
                    <a:pt x="53709" y="18589"/>
                    <a:pt x="53777" y="18589"/>
                    <a:pt x="53823" y="18543"/>
                  </a:cubicBezTo>
                  <a:cubicBezTo>
                    <a:pt x="53937" y="18429"/>
                    <a:pt x="53960" y="18269"/>
                    <a:pt x="53869" y="18132"/>
                  </a:cubicBezTo>
                  <a:cubicBezTo>
                    <a:pt x="48117" y="10874"/>
                    <a:pt x="40493" y="9847"/>
                    <a:pt x="30815" y="8569"/>
                  </a:cubicBezTo>
                  <a:cubicBezTo>
                    <a:pt x="22096" y="7404"/>
                    <a:pt x="12212" y="6103"/>
                    <a:pt x="457" y="32"/>
                  </a:cubicBezTo>
                  <a:cubicBezTo>
                    <a:pt x="415" y="11"/>
                    <a:pt x="370" y="0"/>
                    <a:pt x="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5882121" y="1298306"/>
              <a:ext cx="221171" cy="328119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5285528" y="1142775"/>
              <a:ext cx="855128" cy="737494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5641509" y="1311773"/>
              <a:ext cx="234047" cy="508179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5722981" y="157870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5717579" y="1572852"/>
              <a:ext cx="2798919" cy="1922220"/>
            </a:xfrm>
            <a:custGeom>
              <a:avLst/>
              <a:gdLst/>
              <a:ahLst/>
              <a:cxnLst/>
              <a:rect l="l" t="t" r="r" b="b"/>
              <a:pathLst>
                <a:path w="141951" h="97488" extrusionOk="0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5664460" y="157870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2"/>
            <p:cNvSpPr/>
            <p:nvPr/>
          </p:nvSpPr>
          <p:spPr>
            <a:xfrm>
              <a:off x="5659077" y="1572852"/>
              <a:ext cx="2798465" cy="1922220"/>
            </a:xfrm>
            <a:custGeom>
              <a:avLst/>
              <a:gdLst/>
              <a:ahLst/>
              <a:cxnLst/>
              <a:rect l="l" t="t" r="r" b="b"/>
              <a:pathLst>
                <a:path w="141928" h="97488" extrusionOk="0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2"/>
            <p:cNvSpPr/>
            <p:nvPr/>
          </p:nvSpPr>
          <p:spPr>
            <a:xfrm>
              <a:off x="5664460" y="3307834"/>
              <a:ext cx="2787680" cy="181835"/>
            </a:xfrm>
            <a:custGeom>
              <a:avLst/>
              <a:gdLst/>
              <a:ahLst/>
              <a:cxnLst/>
              <a:rect l="l" t="t" r="r" b="b"/>
              <a:pathLst>
                <a:path w="141381" h="9222" extrusionOk="0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5659077" y="3301978"/>
              <a:ext cx="2798465" cy="193093"/>
            </a:xfrm>
            <a:custGeom>
              <a:avLst/>
              <a:gdLst/>
              <a:ahLst/>
              <a:cxnLst/>
              <a:rect l="l" t="t" r="r" b="b"/>
              <a:pathLst>
                <a:path w="141928" h="9793" extrusionOk="0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7013749" y="3354190"/>
              <a:ext cx="89123" cy="88670"/>
            </a:xfrm>
            <a:custGeom>
              <a:avLst/>
              <a:gdLst/>
              <a:ahLst/>
              <a:cxnLst/>
              <a:rect l="l" t="t" r="r" b="b"/>
              <a:pathLst>
                <a:path w="4520" h="4497" extrusionOk="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7008347" y="3348787"/>
              <a:ext cx="99928" cy="99928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5664460" y="1578709"/>
              <a:ext cx="2787680" cy="90030"/>
            </a:xfrm>
            <a:custGeom>
              <a:avLst/>
              <a:gdLst/>
              <a:ahLst/>
              <a:cxnLst/>
              <a:rect l="l" t="t" r="r" b="b"/>
              <a:pathLst>
                <a:path w="141381" h="4566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5659077" y="1572852"/>
              <a:ext cx="2798465" cy="101289"/>
            </a:xfrm>
            <a:custGeom>
              <a:avLst/>
              <a:gdLst/>
              <a:ahLst/>
              <a:cxnLst/>
              <a:rect l="l" t="t" r="r" b="b"/>
              <a:pathLst>
                <a:path w="141928" h="5137" extrusionOk="0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2"/>
            <p:cNvSpPr/>
            <p:nvPr/>
          </p:nvSpPr>
          <p:spPr>
            <a:xfrm>
              <a:off x="5850337" y="1818592"/>
              <a:ext cx="1007702" cy="684552"/>
            </a:xfrm>
            <a:custGeom>
              <a:avLst/>
              <a:gdLst/>
              <a:ahLst/>
              <a:cxnLst/>
              <a:rect l="l" t="t" r="r" b="b"/>
              <a:pathLst>
                <a:path w="51107" h="34718" extrusionOk="0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2"/>
            <p:cNvSpPr/>
            <p:nvPr/>
          </p:nvSpPr>
          <p:spPr>
            <a:xfrm>
              <a:off x="5850337" y="2478812"/>
              <a:ext cx="1007702" cy="24331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2"/>
            <p:cNvSpPr/>
            <p:nvPr/>
          </p:nvSpPr>
          <p:spPr>
            <a:xfrm>
              <a:off x="5892197" y="1860432"/>
              <a:ext cx="57634" cy="57634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2"/>
            <p:cNvSpPr/>
            <p:nvPr/>
          </p:nvSpPr>
          <p:spPr>
            <a:xfrm>
              <a:off x="5984455" y="1906788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2"/>
            <p:cNvSpPr/>
            <p:nvPr/>
          </p:nvSpPr>
          <p:spPr>
            <a:xfrm>
              <a:off x="6015057" y="2040906"/>
              <a:ext cx="697171" cy="274113"/>
            </a:xfrm>
            <a:custGeom>
              <a:avLst/>
              <a:gdLst/>
              <a:ahLst/>
              <a:cxnLst/>
              <a:rect l="l" t="t" r="r" b="b"/>
              <a:pathLst>
                <a:path w="35358" h="13902" extrusionOk="0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2"/>
            <p:cNvSpPr/>
            <p:nvPr/>
          </p:nvSpPr>
          <p:spPr>
            <a:xfrm>
              <a:off x="6004705" y="2292502"/>
              <a:ext cx="33323" cy="33323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2"/>
            <p:cNvSpPr/>
            <p:nvPr/>
          </p:nvSpPr>
          <p:spPr>
            <a:xfrm>
              <a:off x="5999303" y="2287099"/>
              <a:ext cx="44128" cy="44581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2"/>
            <p:cNvSpPr/>
            <p:nvPr/>
          </p:nvSpPr>
          <p:spPr>
            <a:xfrm>
              <a:off x="6429559" y="2071961"/>
              <a:ext cx="32889" cy="33323"/>
            </a:xfrm>
            <a:custGeom>
              <a:avLst/>
              <a:gdLst/>
              <a:ahLst/>
              <a:cxnLst/>
              <a:rect l="l" t="t" r="r" b="b"/>
              <a:pathLst>
                <a:path w="1668" h="1690" extrusionOk="0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2"/>
            <p:cNvSpPr/>
            <p:nvPr/>
          </p:nvSpPr>
          <p:spPr>
            <a:xfrm>
              <a:off x="6423722" y="2066559"/>
              <a:ext cx="44562" cy="44128"/>
            </a:xfrm>
            <a:custGeom>
              <a:avLst/>
              <a:gdLst/>
              <a:ahLst/>
              <a:cxnLst/>
              <a:rect l="l" t="t" r="r" b="b"/>
              <a:pathLst>
                <a:path w="2260" h="2238" extrusionOk="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2"/>
            <p:cNvSpPr/>
            <p:nvPr/>
          </p:nvSpPr>
          <p:spPr>
            <a:xfrm>
              <a:off x="6272942" y="2229938"/>
              <a:ext cx="33323" cy="32869"/>
            </a:xfrm>
            <a:custGeom>
              <a:avLst/>
              <a:gdLst/>
              <a:ahLst/>
              <a:cxnLst/>
              <a:rect l="l" t="t" r="r" b="b"/>
              <a:pathLst>
                <a:path w="1690" h="1667" extrusionOk="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2"/>
            <p:cNvSpPr/>
            <p:nvPr/>
          </p:nvSpPr>
          <p:spPr>
            <a:xfrm>
              <a:off x="6267540" y="2224082"/>
              <a:ext cx="44128" cy="44581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2"/>
            <p:cNvSpPr/>
            <p:nvPr/>
          </p:nvSpPr>
          <p:spPr>
            <a:xfrm>
              <a:off x="6529921" y="2189892"/>
              <a:ext cx="33342" cy="32869"/>
            </a:xfrm>
            <a:custGeom>
              <a:avLst/>
              <a:gdLst/>
              <a:ahLst/>
              <a:cxnLst/>
              <a:rect l="l" t="t" r="r" b="b"/>
              <a:pathLst>
                <a:path w="1691" h="1667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2"/>
            <p:cNvSpPr/>
            <p:nvPr/>
          </p:nvSpPr>
          <p:spPr>
            <a:xfrm>
              <a:off x="6524085" y="2184036"/>
              <a:ext cx="44562" cy="44581"/>
            </a:xfrm>
            <a:custGeom>
              <a:avLst/>
              <a:gdLst/>
              <a:ahLst/>
              <a:cxnLst/>
              <a:rect l="l" t="t" r="r" b="b"/>
              <a:pathLst>
                <a:path w="2260" h="2261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2"/>
            <p:cNvSpPr/>
            <p:nvPr/>
          </p:nvSpPr>
          <p:spPr>
            <a:xfrm>
              <a:off x="6140638" y="2030121"/>
              <a:ext cx="32869" cy="32869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2"/>
            <p:cNvSpPr/>
            <p:nvPr/>
          </p:nvSpPr>
          <p:spPr>
            <a:xfrm>
              <a:off x="6134782" y="2024265"/>
              <a:ext cx="44581" cy="44581"/>
            </a:xfrm>
            <a:custGeom>
              <a:avLst/>
              <a:gdLst/>
              <a:ahLst/>
              <a:cxnLst/>
              <a:rect l="l" t="t" r="r" b="b"/>
              <a:pathLst>
                <a:path w="2261" h="2261" extrusionOk="0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2"/>
            <p:cNvSpPr/>
            <p:nvPr/>
          </p:nvSpPr>
          <p:spPr>
            <a:xfrm>
              <a:off x="6689258" y="2265942"/>
              <a:ext cx="33323" cy="33323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2"/>
            <p:cNvSpPr/>
            <p:nvPr/>
          </p:nvSpPr>
          <p:spPr>
            <a:xfrm>
              <a:off x="6683402" y="2260539"/>
              <a:ext cx="44581" cy="44128"/>
            </a:xfrm>
            <a:custGeom>
              <a:avLst/>
              <a:gdLst/>
              <a:ahLst/>
              <a:cxnLst/>
              <a:rect l="l" t="t" r="r" b="b"/>
              <a:pathLst>
                <a:path w="2261" h="2238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2"/>
            <p:cNvSpPr/>
            <p:nvPr/>
          </p:nvSpPr>
          <p:spPr>
            <a:xfrm>
              <a:off x="6015964" y="2387007"/>
              <a:ext cx="695357" cy="11278"/>
            </a:xfrm>
            <a:custGeom>
              <a:avLst/>
              <a:gdLst/>
              <a:ahLst/>
              <a:cxnLst/>
              <a:rect l="l" t="t" r="r" b="b"/>
              <a:pathLst>
                <a:path w="35266" h="572" extrusionOk="0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2"/>
            <p:cNvSpPr/>
            <p:nvPr/>
          </p:nvSpPr>
          <p:spPr>
            <a:xfrm>
              <a:off x="6544788" y="1866288"/>
              <a:ext cx="262854" cy="45922"/>
            </a:xfrm>
            <a:custGeom>
              <a:avLst/>
              <a:gdLst/>
              <a:ahLst/>
              <a:cxnLst/>
              <a:rect l="l" t="t" r="r" b="b"/>
              <a:pathLst>
                <a:path w="13331" h="2329" extrusionOk="0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2"/>
            <p:cNvSpPr/>
            <p:nvPr/>
          </p:nvSpPr>
          <p:spPr>
            <a:xfrm>
              <a:off x="6673504" y="1934254"/>
              <a:ext cx="134138" cy="46376"/>
            </a:xfrm>
            <a:custGeom>
              <a:avLst/>
              <a:gdLst/>
              <a:ahLst/>
              <a:cxnLst/>
              <a:rect l="l" t="t" r="r" b="b"/>
              <a:pathLst>
                <a:path w="6803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2"/>
            <p:cNvSpPr/>
            <p:nvPr/>
          </p:nvSpPr>
          <p:spPr>
            <a:xfrm>
              <a:off x="5850337" y="2564780"/>
              <a:ext cx="1007702" cy="592747"/>
            </a:xfrm>
            <a:custGeom>
              <a:avLst/>
              <a:gdLst/>
              <a:ahLst/>
              <a:cxnLst/>
              <a:rect l="l" t="t" r="r" b="b"/>
              <a:pathLst>
                <a:path w="51107" h="30062" extrusionOk="0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2"/>
            <p:cNvSpPr/>
            <p:nvPr/>
          </p:nvSpPr>
          <p:spPr>
            <a:xfrm>
              <a:off x="5850337" y="3133196"/>
              <a:ext cx="1007702" cy="24331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2"/>
            <p:cNvSpPr/>
            <p:nvPr/>
          </p:nvSpPr>
          <p:spPr>
            <a:xfrm>
              <a:off x="5892197" y="2606641"/>
              <a:ext cx="57634" cy="57615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2"/>
            <p:cNvSpPr/>
            <p:nvPr/>
          </p:nvSpPr>
          <p:spPr>
            <a:xfrm>
              <a:off x="5984455" y="2652996"/>
              <a:ext cx="57634" cy="11259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2"/>
            <p:cNvSpPr/>
            <p:nvPr/>
          </p:nvSpPr>
          <p:spPr>
            <a:xfrm>
              <a:off x="5943956" y="2720509"/>
              <a:ext cx="863686" cy="33323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2"/>
            <p:cNvSpPr/>
            <p:nvPr/>
          </p:nvSpPr>
          <p:spPr>
            <a:xfrm>
              <a:off x="5943956" y="2798807"/>
              <a:ext cx="863686" cy="33323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2"/>
            <p:cNvSpPr/>
            <p:nvPr/>
          </p:nvSpPr>
          <p:spPr>
            <a:xfrm>
              <a:off x="5943956" y="2877579"/>
              <a:ext cx="535133" cy="33323"/>
            </a:xfrm>
            <a:custGeom>
              <a:avLst/>
              <a:gdLst/>
              <a:ahLst/>
              <a:cxnLst/>
              <a:rect l="l" t="t" r="r" b="b"/>
              <a:pathLst>
                <a:path w="27140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2"/>
            <p:cNvSpPr/>
            <p:nvPr/>
          </p:nvSpPr>
          <p:spPr>
            <a:xfrm>
              <a:off x="5943956" y="2955877"/>
              <a:ext cx="387074" cy="33323"/>
            </a:xfrm>
            <a:custGeom>
              <a:avLst/>
              <a:gdLst/>
              <a:ahLst/>
              <a:cxnLst/>
              <a:rect l="l" t="t" r="r" b="b"/>
              <a:pathLst>
                <a:path w="19631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2"/>
            <p:cNvSpPr/>
            <p:nvPr/>
          </p:nvSpPr>
          <p:spPr>
            <a:xfrm>
              <a:off x="6372417" y="2955877"/>
              <a:ext cx="217839" cy="33323"/>
            </a:xfrm>
            <a:custGeom>
              <a:avLst/>
              <a:gdLst/>
              <a:ahLst/>
              <a:cxnLst/>
              <a:rect l="l" t="t" r="r" b="b"/>
              <a:pathLst>
                <a:path w="11048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2"/>
            <p:cNvSpPr/>
            <p:nvPr/>
          </p:nvSpPr>
          <p:spPr>
            <a:xfrm>
              <a:off x="5943956" y="3034648"/>
              <a:ext cx="235407" cy="32869"/>
            </a:xfrm>
            <a:custGeom>
              <a:avLst/>
              <a:gdLst/>
              <a:ahLst/>
              <a:cxnLst/>
              <a:rect l="l" t="t" r="r" b="b"/>
              <a:pathLst>
                <a:path w="11939" h="1667" extrusionOk="0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2"/>
            <p:cNvSpPr/>
            <p:nvPr/>
          </p:nvSpPr>
          <p:spPr>
            <a:xfrm>
              <a:off x="6964692" y="1818592"/>
              <a:ext cx="1301592" cy="169689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2"/>
            <p:cNvSpPr/>
            <p:nvPr/>
          </p:nvSpPr>
          <p:spPr>
            <a:xfrm>
              <a:off x="6964692" y="1988261"/>
              <a:ext cx="1301592" cy="24312"/>
            </a:xfrm>
            <a:custGeom>
              <a:avLst/>
              <a:gdLst/>
              <a:ahLst/>
              <a:cxnLst/>
              <a:rect l="l" t="t" r="r" b="b"/>
              <a:pathLst>
                <a:path w="66012" h="1233" extrusionOk="0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2"/>
            <p:cNvSpPr/>
            <p:nvPr/>
          </p:nvSpPr>
          <p:spPr>
            <a:xfrm>
              <a:off x="7006533" y="1860432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2"/>
            <p:cNvSpPr/>
            <p:nvPr/>
          </p:nvSpPr>
          <p:spPr>
            <a:xfrm>
              <a:off x="7099264" y="1860432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2"/>
            <p:cNvSpPr/>
            <p:nvPr/>
          </p:nvSpPr>
          <p:spPr>
            <a:xfrm>
              <a:off x="7006533" y="1842430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2"/>
            <p:cNvSpPr/>
            <p:nvPr/>
          </p:nvSpPr>
          <p:spPr>
            <a:xfrm>
              <a:off x="7058291" y="1906788"/>
              <a:ext cx="462691" cy="32889"/>
            </a:xfrm>
            <a:custGeom>
              <a:avLst/>
              <a:gdLst/>
              <a:ahLst/>
              <a:cxnLst/>
              <a:rect l="l" t="t" r="r" b="b"/>
              <a:pathLst>
                <a:path w="23466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2"/>
            <p:cNvSpPr/>
            <p:nvPr/>
          </p:nvSpPr>
          <p:spPr>
            <a:xfrm>
              <a:off x="7548863" y="1906788"/>
              <a:ext cx="194454" cy="32889"/>
            </a:xfrm>
            <a:custGeom>
              <a:avLst/>
              <a:gdLst/>
              <a:ahLst/>
              <a:cxnLst/>
              <a:rect l="l" t="t" r="r" b="b"/>
              <a:pathLst>
                <a:path w="9862" h="1668" extrusionOk="0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2"/>
            <p:cNvSpPr/>
            <p:nvPr/>
          </p:nvSpPr>
          <p:spPr>
            <a:xfrm>
              <a:off x="6964692" y="2047216"/>
              <a:ext cx="1301592" cy="169235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2"/>
            <p:cNvSpPr/>
            <p:nvPr/>
          </p:nvSpPr>
          <p:spPr>
            <a:xfrm>
              <a:off x="6964692" y="2216431"/>
              <a:ext cx="1301592" cy="24785"/>
            </a:xfrm>
            <a:custGeom>
              <a:avLst/>
              <a:gdLst/>
              <a:ahLst/>
              <a:cxnLst/>
              <a:rect l="l" t="t" r="r" b="b"/>
              <a:pathLst>
                <a:path w="66012" h="1257" extrusionOk="0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2"/>
            <p:cNvSpPr/>
            <p:nvPr/>
          </p:nvSpPr>
          <p:spPr>
            <a:xfrm>
              <a:off x="7006533" y="2089076"/>
              <a:ext cx="57634" cy="11259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2"/>
            <p:cNvSpPr/>
            <p:nvPr/>
          </p:nvSpPr>
          <p:spPr>
            <a:xfrm>
              <a:off x="7099264" y="2089076"/>
              <a:ext cx="57161" cy="11259"/>
            </a:xfrm>
            <a:custGeom>
              <a:avLst/>
              <a:gdLst/>
              <a:ahLst/>
              <a:cxnLst/>
              <a:rect l="l" t="t" r="r" b="b"/>
              <a:pathLst>
                <a:path w="2899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2"/>
            <p:cNvSpPr/>
            <p:nvPr/>
          </p:nvSpPr>
          <p:spPr>
            <a:xfrm>
              <a:off x="7006533" y="2071074"/>
              <a:ext cx="57634" cy="29261"/>
            </a:xfrm>
            <a:custGeom>
              <a:avLst/>
              <a:gdLst/>
              <a:ahLst/>
              <a:cxnLst/>
              <a:rect l="l" t="t" r="r" b="b"/>
              <a:pathLst>
                <a:path w="2923" h="1484" extrusionOk="0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2"/>
            <p:cNvSpPr/>
            <p:nvPr/>
          </p:nvSpPr>
          <p:spPr>
            <a:xfrm>
              <a:off x="7058291" y="2134978"/>
              <a:ext cx="211549" cy="33323"/>
            </a:xfrm>
            <a:custGeom>
              <a:avLst/>
              <a:gdLst/>
              <a:ahLst/>
              <a:cxnLst/>
              <a:rect l="l" t="t" r="r" b="b"/>
              <a:pathLst>
                <a:path w="10729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2"/>
            <p:cNvSpPr/>
            <p:nvPr/>
          </p:nvSpPr>
          <p:spPr>
            <a:xfrm>
              <a:off x="7528160" y="2134978"/>
              <a:ext cx="617493" cy="33323"/>
            </a:xfrm>
            <a:custGeom>
              <a:avLst/>
              <a:gdLst/>
              <a:ahLst/>
              <a:cxnLst/>
              <a:rect l="l" t="t" r="r" b="b"/>
              <a:pathLst>
                <a:path w="31317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2"/>
            <p:cNvSpPr/>
            <p:nvPr/>
          </p:nvSpPr>
          <p:spPr>
            <a:xfrm>
              <a:off x="7304938" y="2134978"/>
              <a:ext cx="193981" cy="33323"/>
            </a:xfrm>
            <a:custGeom>
              <a:avLst/>
              <a:gdLst/>
              <a:ahLst/>
              <a:cxnLst/>
              <a:rect l="l" t="t" r="r" b="b"/>
              <a:pathLst>
                <a:path w="9838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2"/>
            <p:cNvSpPr/>
            <p:nvPr/>
          </p:nvSpPr>
          <p:spPr>
            <a:xfrm>
              <a:off x="6964692" y="2275387"/>
              <a:ext cx="1301592" cy="169689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2"/>
            <p:cNvSpPr/>
            <p:nvPr/>
          </p:nvSpPr>
          <p:spPr>
            <a:xfrm>
              <a:off x="6964692" y="2445056"/>
              <a:ext cx="1301592" cy="24331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2"/>
            <p:cNvSpPr/>
            <p:nvPr/>
          </p:nvSpPr>
          <p:spPr>
            <a:xfrm>
              <a:off x="7006533" y="2317247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2"/>
            <p:cNvSpPr/>
            <p:nvPr/>
          </p:nvSpPr>
          <p:spPr>
            <a:xfrm>
              <a:off x="7099264" y="2317247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2"/>
            <p:cNvSpPr/>
            <p:nvPr/>
          </p:nvSpPr>
          <p:spPr>
            <a:xfrm>
              <a:off x="7006533" y="2299245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2"/>
            <p:cNvSpPr/>
            <p:nvPr/>
          </p:nvSpPr>
          <p:spPr>
            <a:xfrm>
              <a:off x="7058291" y="2363603"/>
              <a:ext cx="462691" cy="33323"/>
            </a:xfrm>
            <a:custGeom>
              <a:avLst/>
              <a:gdLst/>
              <a:ahLst/>
              <a:cxnLst/>
              <a:rect l="l" t="t" r="r" b="b"/>
              <a:pathLst>
                <a:path w="23466" h="1690" extrusionOk="0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2"/>
            <p:cNvSpPr/>
            <p:nvPr/>
          </p:nvSpPr>
          <p:spPr>
            <a:xfrm>
              <a:off x="6964692" y="2504031"/>
              <a:ext cx="1301592" cy="169235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2"/>
            <p:cNvSpPr/>
            <p:nvPr/>
          </p:nvSpPr>
          <p:spPr>
            <a:xfrm>
              <a:off x="6964692" y="2673246"/>
              <a:ext cx="1301592" cy="24765"/>
            </a:xfrm>
            <a:custGeom>
              <a:avLst/>
              <a:gdLst/>
              <a:ahLst/>
              <a:cxnLst/>
              <a:rect l="l" t="t" r="r" b="b"/>
              <a:pathLst>
                <a:path w="66012" h="1256" extrusionOk="0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2"/>
            <p:cNvSpPr/>
            <p:nvPr/>
          </p:nvSpPr>
          <p:spPr>
            <a:xfrm>
              <a:off x="7006533" y="2545871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2"/>
            <p:cNvSpPr/>
            <p:nvPr/>
          </p:nvSpPr>
          <p:spPr>
            <a:xfrm>
              <a:off x="7099264" y="2545871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2"/>
            <p:cNvSpPr/>
            <p:nvPr/>
          </p:nvSpPr>
          <p:spPr>
            <a:xfrm>
              <a:off x="7006533" y="2527869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2"/>
            <p:cNvSpPr/>
            <p:nvPr/>
          </p:nvSpPr>
          <p:spPr>
            <a:xfrm>
              <a:off x="7058291" y="2591793"/>
              <a:ext cx="324077" cy="33323"/>
            </a:xfrm>
            <a:custGeom>
              <a:avLst/>
              <a:gdLst/>
              <a:ahLst/>
              <a:cxnLst/>
              <a:rect l="l" t="t" r="r" b="b"/>
              <a:pathLst>
                <a:path w="16436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2"/>
            <p:cNvSpPr/>
            <p:nvPr/>
          </p:nvSpPr>
          <p:spPr>
            <a:xfrm>
              <a:off x="7419694" y="2591793"/>
              <a:ext cx="545485" cy="33323"/>
            </a:xfrm>
            <a:custGeom>
              <a:avLst/>
              <a:gdLst/>
              <a:ahLst/>
              <a:cxnLst/>
              <a:rect l="l" t="t" r="r" b="b"/>
              <a:pathLst>
                <a:path w="27665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2"/>
            <p:cNvSpPr/>
            <p:nvPr/>
          </p:nvSpPr>
          <p:spPr>
            <a:xfrm>
              <a:off x="8006113" y="2591793"/>
              <a:ext cx="89596" cy="33323"/>
            </a:xfrm>
            <a:custGeom>
              <a:avLst/>
              <a:gdLst/>
              <a:ahLst/>
              <a:cxnLst/>
              <a:rect l="l" t="t" r="r" b="b"/>
              <a:pathLst>
                <a:path w="4544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2"/>
            <p:cNvSpPr/>
            <p:nvPr/>
          </p:nvSpPr>
          <p:spPr>
            <a:xfrm>
              <a:off x="6964692" y="2770454"/>
              <a:ext cx="1301592" cy="387074"/>
            </a:xfrm>
            <a:custGeom>
              <a:avLst/>
              <a:gdLst/>
              <a:ahLst/>
              <a:cxnLst/>
              <a:rect l="l" t="t" r="r" b="b"/>
              <a:pathLst>
                <a:path w="66012" h="19631" extrusionOk="0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2"/>
            <p:cNvSpPr/>
            <p:nvPr/>
          </p:nvSpPr>
          <p:spPr>
            <a:xfrm>
              <a:off x="6964692" y="3133196"/>
              <a:ext cx="1301592" cy="24331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2"/>
            <p:cNvSpPr/>
            <p:nvPr/>
          </p:nvSpPr>
          <p:spPr>
            <a:xfrm>
              <a:off x="7006533" y="2812314"/>
              <a:ext cx="57634" cy="57634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2"/>
            <p:cNvSpPr/>
            <p:nvPr/>
          </p:nvSpPr>
          <p:spPr>
            <a:xfrm>
              <a:off x="7099264" y="2858670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2"/>
            <p:cNvSpPr/>
            <p:nvPr/>
          </p:nvSpPr>
          <p:spPr>
            <a:xfrm>
              <a:off x="7211319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2"/>
            <p:cNvSpPr/>
            <p:nvPr/>
          </p:nvSpPr>
          <p:spPr>
            <a:xfrm>
              <a:off x="7252272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2"/>
            <p:cNvSpPr/>
            <p:nvPr/>
          </p:nvSpPr>
          <p:spPr>
            <a:xfrm>
              <a:off x="7252272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2"/>
            <p:cNvSpPr/>
            <p:nvPr/>
          </p:nvSpPr>
          <p:spPr>
            <a:xfrm>
              <a:off x="7466503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7507456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7721687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7772085" y="2916284"/>
              <a:ext cx="94979" cy="95413"/>
            </a:xfrm>
            <a:custGeom>
              <a:avLst/>
              <a:gdLst/>
              <a:ahLst/>
              <a:cxnLst/>
              <a:rect l="l" t="t" r="r" b="b"/>
              <a:pathLst>
                <a:path w="4817" h="4839" extrusionOk="0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7976872" y="2870362"/>
              <a:ext cx="186784" cy="187257"/>
            </a:xfrm>
            <a:custGeom>
              <a:avLst/>
              <a:gdLst/>
              <a:ahLst/>
              <a:cxnLst/>
              <a:rect l="l" t="t" r="r" b="b"/>
              <a:pathLst>
                <a:path w="9473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8022774" y="2916383"/>
              <a:ext cx="11278" cy="11160"/>
            </a:xfrm>
            <a:custGeom>
              <a:avLst/>
              <a:gdLst/>
              <a:ahLst/>
              <a:cxnLst/>
              <a:rect l="l" t="t" r="r" b="b"/>
              <a:pathLst>
                <a:path w="572" h="566" extrusionOk="0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8106495" y="2916383"/>
              <a:ext cx="11259" cy="11160"/>
            </a:xfrm>
            <a:custGeom>
              <a:avLst/>
              <a:gdLst/>
              <a:ahLst/>
              <a:cxnLst/>
              <a:rect l="l" t="t" r="r" b="b"/>
              <a:pathLst>
                <a:path w="571" h="566" extrusionOk="0">
                  <a:moveTo>
                    <a:pt x="297" y="1"/>
                  </a:moveTo>
                  <a:cubicBezTo>
                    <a:pt x="257" y="1"/>
                    <a:pt x="217" y="6"/>
                    <a:pt x="183" y="18"/>
                  </a:cubicBezTo>
                  <a:cubicBezTo>
                    <a:pt x="160" y="41"/>
                    <a:pt x="114" y="64"/>
                    <a:pt x="91" y="86"/>
                  </a:cubicBezTo>
                  <a:cubicBezTo>
                    <a:pt x="46" y="132"/>
                    <a:pt x="0" y="223"/>
                    <a:pt x="0" y="292"/>
                  </a:cubicBezTo>
                  <a:cubicBezTo>
                    <a:pt x="0" y="337"/>
                    <a:pt x="23" y="360"/>
                    <a:pt x="23" y="406"/>
                  </a:cubicBezTo>
                  <a:cubicBezTo>
                    <a:pt x="46" y="429"/>
                    <a:pt x="69" y="452"/>
                    <a:pt x="91" y="497"/>
                  </a:cubicBezTo>
                  <a:cubicBezTo>
                    <a:pt x="137" y="543"/>
                    <a:pt x="228" y="566"/>
                    <a:pt x="297" y="566"/>
                  </a:cubicBezTo>
                  <a:cubicBezTo>
                    <a:pt x="365" y="566"/>
                    <a:pt x="434" y="543"/>
                    <a:pt x="502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48" y="132"/>
                    <a:pt x="525" y="109"/>
                    <a:pt x="502" y="86"/>
                  </a:cubicBezTo>
                  <a:cubicBezTo>
                    <a:pt x="479" y="64"/>
                    <a:pt x="434" y="41"/>
                    <a:pt x="411" y="18"/>
                  </a:cubicBezTo>
                  <a:cubicBezTo>
                    <a:pt x="377" y="6"/>
                    <a:pt x="337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8022774" y="3000202"/>
              <a:ext cx="11278" cy="11495"/>
            </a:xfrm>
            <a:custGeom>
              <a:avLst/>
              <a:gdLst/>
              <a:ahLst/>
              <a:cxnLst/>
              <a:rect l="l" t="t" r="r" b="b"/>
              <a:pathLst>
                <a:path w="572" h="583" extrusionOk="0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8106495" y="3000419"/>
              <a:ext cx="11259" cy="11278"/>
            </a:xfrm>
            <a:custGeom>
              <a:avLst/>
              <a:gdLst/>
              <a:ahLst/>
              <a:cxnLst/>
              <a:rect l="l" t="t" r="r" b="b"/>
              <a:pathLst>
                <a:path w="571" h="572" extrusionOk="0">
                  <a:moveTo>
                    <a:pt x="303" y="0"/>
                  </a:moveTo>
                  <a:cubicBezTo>
                    <a:pt x="263" y="0"/>
                    <a:pt x="223" y="8"/>
                    <a:pt x="183" y="24"/>
                  </a:cubicBezTo>
                  <a:cubicBezTo>
                    <a:pt x="160" y="24"/>
                    <a:pt x="114" y="47"/>
                    <a:pt x="91" y="70"/>
                  </a:cubicBezTo>
                  <a:cubicBezTo>
                    <a:pt x="46" y="138"/>
                    <a:pt x="0" y="207"/>
                    <a:pt x="0" y="275"/>
                  </a:cubicBezTo>
                  <a:cubicBezTo>
                    <a:pt x="0" y="321"/>
                    <a:pt x="23" y="344"/>
                    <a:pt x="23" y="389"/>
                  </a:cubicBezTo>
                  <a:cubicBezTo>
                    <a:pt x="46" y="435"/>
                    <a:pt x="69" y="458"/>
                    <a:pt x="91" y="481"/>
                  </a:cubicBezTo>
                  <a:cubicBezTo>
                    <a:pt x="114" y="504"/>
                    <a:pt x="160" y="526"/>
                    <a:pt x="183" y="549"/>
                  </a:cubicBezTo>
                  <a:cubicBezTo>
                    <a:pt x="228" y="549"/>
                    <a:pt x="251" y="572"/>
                    <a:pt x="297" y="572"/>
                  </a:cubicBezTo>
                  <a:cubicBezTo>
                    <a:pt x="365" y="572"/>
                    <a:pt x="434" y="526"/>
                    <a:pt x="502" y="481"/>
                  </a:cubicBezTo>
                  <a:cubicBezTo>
                    <a:pt x="525" y="458"/>
                    <a:pt x="548" y="435"/>
                    <a:pt x="548" y="389"/>
                  </a:cubicBezTo>
                  <a:cubicBezTo>
                    <a:pt x="571" y="344"/>
                    <a:pt x="571" y="321"/>
                    <a:pt x="571" y="275"/>
                  </a:cubicBezTo>
                  <a:cubicBezTo>
                    <a:pt x="571" y="207"/>
                    <a:pt x="548" y="138"/>
                    <a:pt x="502" y="70"/>
                  </a:cubicBezTo>
                  <a:cubicBezTo>
                    <a:pt x="443" y="26"/>
                    <a:pt x="375" y="0"/>
                    <a:pt x="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2"/>
            <p:cNvSpPr/>
            <p:nvPr/>
          </p:nvSpPr>
          <p:spPr>
            <a:xfrm>
              <a:off x="8417479" y="1683566"/>
              <a:ext cx="831724" cy="832177"/>
            </a:xfrm>
            <a:custGeom>
              <a:avLst/>
              <a:gdLst/>
              <a:ahLst/>
              <a:cxnLst/>
              <a:rect l="l" t="t" r="r" b="b"/>
              <a:pathLst>
                <a:path w="42182" h="42205" extrusionOk="0">
                  <a:moveTo>
                    <a:pt x="2739" y="1"/>
                  </a:moveTo>
                  <a:cubicBezTo>
                    <a:pt x="1210" y="1"/>
                    <a:pt x="0" y="1233"/>
                    <a:pt x="0" y="2740"/>
                  </a:cubicBezTo>
                  <a:lnTo>
                    <a:pt x="0" y="39466"/>
                  </a:lnTo>
                  <a:cubicBezTo>
                    <a:pt x="0" y="40972"/>
                    <a:pt x="1210" y="42205"/>
                    <a:pt x="2739" y="42205"/>
                  </a:cubicBezTo>
                  <a:lnTo>
                    <a:pt x="39442" y="42205"/>
                  </a:lnTo>
                  <a:cubicBezTo>
                    <a:pt x="40949" y="42205"/>
                    <a:pt x="42181" y="40972"/>
                    <a:pt x="42181" y="39466"/>
                  </a:cubicBezTo>
                  <a:lnTo>
                    <a:pt x="42181" y="2740"/>
                  </a:lnTo>
                  <a:cubicBezTo>
                    <a:pt x="42181" y="1233"/>
                    <a:pt x="40949" y="1"/>
                    <a:pt x="39442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2"/>
            <p:cNvSpPr/>
            <p:nvPr/>
          </p:nvSpPr>
          <p:spPr>
            <a:xfrm>
              <a:off x="8364814" y="1630920"/>
              <a:ext cx="831724" cy="832157"/>
            </a:xfrm>
            <a:custGeom>
              <a:avLst/>
              <a:gdLst/>
              <a:ahLst/>
              <a:cxnLst/>
              <a:rect l="l" t="t" r="r" b="b"/>
              <a:pathLst>
                <a:path w="42182" h="42204" extrusionOk="0">
                  <a:moveTo>
                    <a:pt x="2740" y="0"/>
                  </a:moveTo>
                  <a:cubicBezTo>
                    <a:pt x="1233" y="0"/>
                    <a:pt x="1" y="1233"/>
                    <a:pt x="1" y="2739"/>
                  </a:cubicBezTo>
                  <a:lnTo>
                    <a:pt x="1" y="39465"/>
                  </a:lnTo>
                  <a:cubicBezTo>
                    <a:pt x="1" y="40971"/>
                    <a:pt x="1233" y="42204"/>
                    <a:pt x="2740" y="42204"/>
                  </a:cubicBezTo>
                  <a:lnTo>
                    <a:pt x="39443" y="42204"/>
                  </a:lnTo>
                  <a:cubicBezTo>
                    <a:pt x="40972" y="42204"/>
                    <a:pt x="42182" y="40971"/>
                    <a:pt x="42182" y="39465"/>
                  </a:cubicBezTo>
                  <a:lnTo>
                    <a:pt x="42182" y="2739"/>
                  </a:lnTo>
                  <a:cubicBezTo>
                    <a:pt x="42182" y="1233"/>
                    <a:pt x="40972" y="0"/>
                    <a:pt x="39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2"/>
            <p:cNvSpPr/>
            <p:nvPr/>
          </p:nvSpPr>
          <p:spPr>
            <a:xfrm>
              <a:off x="8359411" y="1625518"/>
              <a:ext cx="842982" cy="842963"/>
            </a:xfrm>
            <a:custGeom>
              <a:avLst/>
              <a:gdLst/>
              <a:ahLst/>
              <a:cxnLst/>
              <a:rect l="l" t="t" r="r" b="b"/>
              <a:pathLst>
                <a:path w="42753" h="42752" extrusionOk="0">
                  <a:moveTo>
                    <a:pt x="39717" y="571"/>
                  </a:moveTo>
                  <a:cubicBezTo>
                    <a:pt x="41086" y="571"/>
                    <a:pt x="42182" y="1666"/>
                    <a:pt x="42182" y="3013"/>
                  </a:cubicBezTo>
                  <a:lnTo>
                    <a:pt x="42182" y="39739"/>
                  </a:lnTo>
                  <a:cubicBezTo>
                    <a:pt x="42182" y="41086"/>
                    <a:pt x="41086" y="42181"/>
                    <a:pt x="39717" y="42181"/>
                  </a:cubicBezTo>
                  <a:lnTo>
                    <a:pt x="3014" y="42181"/>
                  </a:lnTo>
                  <a:cubicBezTo>
                    <a:pt x="1667" y="42181"/>
                    <a:pt x="571" y="41086"/>
                    <a:pt x="571" y="39739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14" y="571"/>
                  </a:cubicBezTo>
                  <a:close/>
                  <a:moveTo>
                    <a:pt x="3014" y="0"/>
                  </a:moveTo>
                  <a:cubicBezTo>
                    <a:pt x="1348" y="0"/>
                    <a:pt x="1" y="1347"/>
                    <a:pt x="1" y="3013"/>
                  </a:cubicBezTo>
                  <a:lnTo>
                    <a:pt x="1" y="39739"/>
                  </a:lnTo>
                  <a:cubicBezTo>
                    <a:pt x="1" y="41405"/>
                    <a:pt x="1348" y="42752"/>
                    <a:pt x="3014" y="42752"/>
                  </a:cubicBezTo>
                  <a:lnTo>
                    <a:pt x="39717" y="42752"/>
                  </a:lnTo>
                  <a:cubicBezTo>
                    <a:pt x="41383" y="42752"/>
                    <a:pt x="42753" y="41405"/>
                    <a:pt x="42753" y="39739"/>
                  </a:cubicBezTo>
                  <a:lnTo>
                    <a:pt x="42753" y="3013"/>
                  </a:lnTo>
                  <a:cubicBezTo>
                    <a:pt x="42753" y="1347"/>
                    <a:pt x="41383" y="0"/>
                    <a:pt x="397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2"/>
            <p:cNvSpPr/>
            <p:nvPr/>
          </p:nvSpPr>
          <p:spPr>
            <a:xfrm>
              <a:off x="8428718" y="1690329"/>
              <a:ext cx="54933" cy="54026"/>
            </a:xfrm>
            <a:custGeom>
              <a:avLst/>
              <a:gdLst/>
              <a:ahLst/>
              <a:cxnLst/>
              <a:rect l="l" t="t" r="r" b="b"/>
              <a:pathLst>
                <a:path w="2786" h="2740" extrusionOk="0">
                  <a:moveTo>
                    <a:pt x="2466" y="0"/>
                  </a:moveTo>
                  <a:cubicBezTo>
                    <a:pt x="2392" y="0"/>
                    <a:pt x="2318" y="23"/>
                    <a:pt x="2261" y="69"/>
                  </a:cubicBezTo>
                  <a:lnTo>
                    <a:pt x="115" y="2237"/>
                  </a:lnTo>
                  <a:cubicBezTo>
                    <a:pt x="1" y="2351"/>
                    <a:pt x="1" y="2534"/>
                    <a:pt x="115" y="2648"/>
                  </a:cubicBezTo>
                  <a:cubicBezTo>
                    <a:pt x="161" y="2693"/>
                    <a:pt x="229" y="2739"/>
                    <a:pt x="321" y="2739"/>
                  </a:cubicBezTo>
                  <a:cubicBezTo>
                    <a:pt x="389" y="2739"/>
                    <a:pt x="457" y="2693"/>
                    <a:pt x="503" y="2648"/>
                  </a:cubicBezTo>
                  <a:lnTo>
                    <a:pt x="2672" y="479"/>
                  </a:lnTo>
                  <a:cubicBezTo>
                    <a:pt x="2786" y="365"/>
                    <a:pt x="2786" y="183"/>
                    <a:pt x="2672" y="69"/>
                  </a:cubicBezTo>
                  <a:cubicBezTo>
                    <a:pt x="2614" y="23"/>
                    <a:pt x="2540" y="0"/>
                    <a:pt x="2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2"/>
            <p:cNvSpPr/>
            <p:nvPr/>
          </p:nvSpPr>
          <p:spPr>
            <a:xfrm>
              <a:off x="8428718" y="1690329"/>
              <a:ext cx="54933" cy="54026"/>
            </a:xfrm>
            <a:custGeom>
              <a:avLst/>
              <a:gdLst/>
              <a:ahLst/>
              <a:cxnLst/>
              <a:rect l="l" t="t" r="r" b="b"/>
              <a:pathLst>
                <a:path w="2786" h="2740" extrusionOk="0">
                  <a:moveTo>
                    <a:pt x="318" y="0"/>
                  </a:moveTo>
                  <a:cubicBezTo>
                    <a:pt x="246" y="0"/>
                    <a:pt x="172" y="23"/>
                    <a:pt x="115" y="69"/>
                  </a:cubicBezTo>
                  <a:cubicBezTo>
                    <a:pt x="1" y="183"/>
                    <a:pt x="1" y="365"/>
                    <a:pt x="115" y="479"/>
                  </a:cubicBezTo>
                  <a:lnTo>
                    <a:pt x="2283" y="2648"/>
                  </a:lnTo>
                  <a:cubicBezTo>
                    <a:pt x="2329" y="2693"/>
                    <a:pt x="2398" y="2739"/>
                    <a:pt x="2466" y="2739"/>
                  </a:cubicBezTo>
                  <a:cubicBezTo>
                    <a:pt x="2557" y="2739"/>
                    <a:pt x="2626" y="2693"/>
                    <a:pt x="2672" y="2648"/>
                  </a:cubicBezTo>
                  <a:cubicBezTo>
                    <a:pt x="2786" y="2534"/>
                    <a:pt x="2786" y="2351"/>
                    <a:pt x="2672" y="2237"/>
                  </a:cubicBezTo>
                  <a:lnTo>
                    <a:pt x="503" y="69"/>
                  </a:lnTo>
                  <a:cubicBezTo>
                    <a:pt x="457" y="23"/>
                    <a:pt x="389" y="0"/>
                    <a:pt x="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2"/>
            <p:cNvSpPr/>
            <p:nvPr/>
          </p:nvSpPr>
          <p:spPr>
            <a:xfrm>
              <a:off x="8179844" y="1858638"/>
              <a:ext cx="246646" cy="107579"/>
            </a:xfrm>
            <a:custGeom>
              <a:avLst/>
              <a:gdLst/>
              <a:ahLst/>
              <a:cxnLst/>
              <a:rect l="l" t="t" r="r" b="b"/>
              <a:pathLst>
                <a:path w="12509" h="5456" extrusionOk="0">
                  <a:moveTo>
                    <a:pt x="274" y="1"/>
                  </a:moveTo>
                  <a:cubicBezTo>
                    <a:pt x="115" y="1"/>
                    <a:pt x="1" y="138"/>
                    <a:pt x="1" y="297"/>
                  </a:cubicBezTo>
                  <a:cubicBezTo>
                    <a:pt x="1" y="457"/>
                    <a:pt x="115" y="571"/>
                    <a:pt x="274" y="571"/>
                  </a:cubicBezTo>
                  <a:cubicBezTo>
                    <a:pt x="3470" y="571"/>
                    <a:pt x="4976" y="1827"/>
                    <a:pt x="6414" y="3036"/>
                  </a:cubicBezTo>
                  <a:cubicBezTo>
                    <a:pt x="7830" y="4223"/>
                    <a:pt x="9290" y="5456"/>
                    <a:pt x="12235" y="5456"/>
                  </a:cubicBezTo>
                  <a:cubicBezTo>
                    <a:pt x="12395" y="5456"/>
                    <a:pt x="12509" y="5342"/>
                    <a:pt x="12509" y="5182"/>
                  </a:cubicBezTo>
                  <a:cubicBezTo>
                    <a:pt x="12509" y="5022"/>
                    <a:pt x="12395" y="4885"/>
                    <a:pt x="12235" y="4885"/>
                  </a:cubicBezTo>
                  <a:cubicBezTo>
                    <a:pt x="9496" y="4885"/>
                    <a:pt x="8172" y="3790"/>
                    <a:pt x="6780" y="2603"/>
                  </a:cubicBezTo>
                  <a:cubicBezTo>
                    <a:pt x="5273" y="1325"/>
                    <a:pt x="3698" y="1"/>
                    <a:pt x="2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2"/>
            <p:cNvSpPr/>
            <p:nvPr/>
          </p:nvSpPr>
          <p:spPr>
            <a:xfrm>
              <a:off x="8421068" y="1939203"/>
              <a:ext cx="42787" cy="42767"/>
            </a:xfrm>
            <a:custGeom>
              <a:avLst/>
              <a:gdLst/>
              <a:ahLst/>
              <a:cxnLst/>
              <a:rect l="l" t="t" r="r" b="b"/>
              <a:pathLst>
                <a:path w="2170" h="2169" extrusionOk="0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2"/>
            <p:cNvSpPr/>
            <p:nvPr/>
          </p:nvSpPr>
          <p:spPr>
            <a:xfrm>
              <a:off x="8415231" y="193380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6" y="571"/>
                    <a:pt x="2169" y="914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2"/>
            <p:cNvSpPr/>
            <p:nvPr/>
          </p:nvSpPr>
          <p:spPr>
            <a:xfrm>
              <a:off x="8142932" y="1842884"/>
              <a:ext cx="42333" cy="42787"/>
            </a:xfrm>
            <a:custGeom>
              <a:avLst/>
              <a:gdLst/>
              <a:ahLst/>
              <a:cxnLst/>
              <a:rect l="l" t="t" r="r" b="b"/>
              <a:pathLst>
                <a:path w="2147" h="2170" extrusionOk="0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46" y="1690"/>
                    <a:pt x="2146" y="1096"/>
                  </a:cubicBezTo>
                  <a:cubicBezTo>
                    <a:pt x="2146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2"/>
            <p:cNvSpPr/>
            <p:nvPr/>
          </p:nvSpPr>
          <p:spPr>
            <a:xfrm>
              <a:off x="8137096" y="183748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2"/>
                  </a:moveTo>
                  <a:cubicBezTo>
                    <a:pt x="1803" y="572"/>
                    <a:pt x="2169" y="914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2"/>
            <p:cNvSpPr/>
            <p:nvPr/>
          </p:nvSpPr>
          <p:spPr>
            <a:xfrm>
              <a:off x="8421068" y="2071528"/>
              <a:ext cx="42787" cy="42767"/>
            </a:xfrm>
            <a:custGeom>
              <a:avLst/>
              <a:gdLst/>
              <a:ahLst/>
              <a:cxnLst/>
              <a:rect l="l" t="t" r="r" b="b"/>
              <a:pathLst>
                <a:path w="2170" h="2169" extrusionOk="0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69" y="1666"/>
                    <a:pt x="2169" y="1073"/>
                  </a:cubicBezTo>
                  <a:cubicBezTo>
                    <a:pt x="2169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2"/>
            <p:cNvSpPr/>
            <p:nvPr/>
          </p:nvSpPr>
          <p:spPr>
            <a:xfrm>
              <a:off x="8415231" y="206567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6" y="571"/>
                    <a:pt x="2169" y="936"/>
                    <a:pt x="2169" y="1370"/>
                  </a:cubicBezTo>
                  <a:cubicBezTo>
                    <a:pt x="2169" y="1803"/>
                    <a:pt x="1826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2"/>
            <p:cNvSpPr/>
            <p:nvPr/>
          </p:nvSpPr>
          <p:spPr>
            <a:xfrm>
              <a:off x="8142932" y="2071528"/>
              <a:ext cx="42333" cy="42767"/>
            </a:xfrm>
            <a:custGeom>
              <a:avLst/>
              <a:gdLst/>
              <a:ahLst/>
              <a:cxnLst/>
              <a:rect l="l" t="t" r="r" b="b"/>
              <a:pathLst>
                <a:path w="2147" h="2169" extrusionOk="0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46" y="1666"/>
                    <a:pt x="2146" y="1073"/>
                  </a:cubicBezTo>
                  <a:cubicBezTo>
                    <a:pt x="2146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2"/>
            <p:cNvSpPr/>
            <p:nvPr/>
          </p:nvSpPr>
          <p:spPr>
            <a:xfrm>
              <a:off x="8137096" y="206567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3"/>
                    <a:pt x="1803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2"/>
            <p:cNvSpPr/>
            <p:nvPr/>
          </p:nvSpPr>
          <p:spPr>
            <a:xfrm>
              <a:off x="8179844" y="2087262"/>
              <a:ext cx="246646" cy="11278"/>
            </a:xfrm>
            <a:custGeom>
              <a:avLst/>
              <a:gdLst/>
              <a:ahLst/>
              <a:cxnLst/>
              <a:rect l="l" t="t" r="r" b="b"/>
              <a:pathLst>
                <a:path w="12509" h="572" extrusionOk="0">
                  <a:moveTo>
                    <a:pt x="274" y="1"/>
                  </a:moveTo>
                  <a:cubicBezTo>
                    <a:pt x="115" y="1"/>
                    <a:pt x="1" y="115"/>
                    <a:pt x="1" y="275"/>
                  </a:cubicBezTo>
                  <a:cubicBezTo>
                    <a:pt x="1" y="435"/>
                    <a:pt x="115" y="572"/>
                    <a:pt x="274" y="572"/>
                  </a:cubicBezTo>
                  <a:lnTo>
                    <a:pt x="12235" y="572"/>
                  </a:lnTo>
                  <a:cubicBezTo>
                    <a:pt x="12395" y="572"/>
                    <a:pt x="12509" y="435"/>
                    <a:pt x="12509" y="275"/>
                  </a:cubicBezTo>
                  <a:cubicBezTo>
                    <a:pt x="12509" y="115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2"/>
            <p:cNvSpPr/>
            <p:nvPr/>
          </p:nvSpPr>
          <p:spPr>
            <a:xfrm>
              <a:off x="8179844" y="2219133"/>
              <a:ext cx="246646" cy="107579"/>
            </a:xfrm>
            <a:custGeom>
              <a:avLst/>
              <a:gdLst/>
              <a:ahLst/>
              <a:cxnLst/>
              <a:rect l="l" t="t" r="r" b="b"/>
              <a:pathLst>
                <a:path w="12509" h="5456" extrusionOk="0">
                  <a:moveTo>
                    <a:pt x="12235" y="1"/>
                  </a:moveTo>
                  <a:cubicBezTo>
                    <a:pt x="9290" y="1"/>
                    <a:pt x="7830" y="1233"/>
                    <a:pt x="6414" y="2420"/>
                  </a:cubicBezTo>
                  <a:cubicBezTo>
                    <a:pt x="4976" y="3630"/>
                    <a:pt x="3470" y="4885"/>
                    <a:pt x="274" y="4885"/>
                  </a:cubicBezTo>
                  <a:cubicBezTo>
                    <a:pt x="115" y="4885"/>
                    <a:pt x="1" y="5022"/>
                    <a:pt x="1" y="5182"/>
                  </a:cubicBezTo>
                  <a:cubicBezTo>
                    <a:pt x="1" y="5342"/>
                    <a:pt x="115" y="5456"/>
                    <a:pt x="274" y="5456"/>
                  </a:cubicBezTo>
                  <a:cubicBezTo>
                    <a:pt x="3698" y="5456"/>
                    <a:pt x="5273" y="4132"/>
                    <a:pt x="6780" y="2854"/>
                  </a:cubicBezTo>
                  <a:cubicBezTo>
                    <a:pt x="8172" y="1690"/>
                    <a:pt x="9496" y="571"/>
                    <a:pt x="12235" y="571"/>
                  </a:cubicBezTo>
                  <a:cubicBezTo>
                    <a:pt x="12395" y="571"/>
                    <a:pt x="12509" y="457"/>
                    <a:pt x="12509" y="297"/>
                  </a:cubicBezTo>
                  <a:cubicBezTo>
                    <a:pt x="12509" y="138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2"/>
            <p:cNvSpPr/>
            <p:nvPr/>
          </p:nvSpPr>
          <p:spPr>
            <a:xfrm>
              <a:off x="8421068" y="2203378"/>
              <a:ext cx="42787" cy="42787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69" y="1690"/>
                    <a:pt x="2169" y="1096"/>
                  </a:cubicBezTo>
                  <a:cubicBezTo>
                    <a:pt x="2169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2"/>
            <p:cNvSpPr/>
            <p:nvPr/>
          </p:nvSpPr>
          <p:spPr>
            <a:xfrm>
              <a:off x="8415231" y="2197976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2"/>
                  </a:moveTo>
                  <a:cubicBezTo>
                    <a:pt x="1826" y="572"/>
                    <a:pt x="2169" y="937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7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2"/>
            <p:cNvSpPr/>
            <p:nvPr/>
          </p:nvSpPr>
          <p:spPr>
            <a:xfrm>
              <a:off x="8142932" y="2299698"/>
              <a:ext cx="42333" cy="42767"/>
            </a:xfrm>
            <a:custGeom>
              <a:avLst/>
              <a:gdLst/>
              <a:ahLst/>
              <a:cxnLst/>
              <a:rect l="l" t="t" r="r" b="b"/>
              <a:pathLst>
                <a:path w="2147" h="2169" extrusionOk="0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46" y="1689"/>
                    <a:pt x="2146" y="1096"/>
                  </a:cubicBezTo>
                  <a:cubicBezTo>
                    <a:pt x="2146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2"/>
            <p:cNvSpPr/>
            <p:nvPr/>
          </p:nvSpPr>
          <p:spPr>
            <a:xfrm>
              <a:off x="8137096" y="2294296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2"/>
            <p:cNvSpPr/>
            <p:nvPr/>
          </p:nvSpPr>
          <p:spPr>
            <a:xfrm>
              <a:off x="6075826" y="3424838"/>
              <a:ext cx="945139" cy="512182"/>
            </a:xfrm>
            <a:custGeom>
              <a:avLst/>
              <a:gdLst/>
              <a:ahLst/>
              <a:cxnLst/>
              <a:rect l="l" t="t" r="r" b="b"/>
              <a:pathLst>
                <a:path w="47934" h="25976" extrusionOk="0">
                  <a:moveTo>
                    <a:pt x="2739" y="1"/>
                  </a:moveTo>
                  <a:cubicBezTo>
                    <a:pt x="1233" y="1"/>
                    <a:pt x="0" y="1210"/>
                    <a:pt x="0" y="2740"/>
                  </a:cubicBezTo>
                  <a:lnTo>
                    <a:pt x="0" y="23237"/>
                  </a:lnTo>
                  <a:cubicBezTo>
                    <a:pt x="0" y="24743"/>
                    <a:pt x="1233" y="25976"/>
                    <a:pt x="2739" y="25976"/>
                  </a:cubicBezTo>
                  <a:lnTo>
                    <a:pt x="45194" y="25976"/>
                  </a:lnTo>
                  <a:cubicBezTo>
                    <a:pt x="46701" y="25976"/>
                    <a:pt x="47933" y="24743"/>
                    <a:pt x="47933" y="23237"/>
                  </a:cubicBezTo>
                  <a:lnTo>
                    <a:pt x="47933" y="2740"/>
                  </a:lnTo>
                  <a:cubicBezTo>
                    <a:pt x="47933" y="1210"/>
                    <a:pt x="46701" y="1"/>
                    <a:pt x="45194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2"/>
            <p:cNvSpPr/>
            <p:nvPr/>
          </p:nvSpPr>
          <p:spPr>
            <a:xfrm>
              <a:off x="6023614" y="3372192"/>
              <a:ext cx="945139" cy="512182"/>
            </a:xfrm>
            <a:custGeom>
              <a:avLst/>
              <a:gdLst/>
              <a:ahLst/>
              <a:cxnLst/>
              <a:rect l="l" t="t" r="r" b="b"/>
              <a:pathLst>
                <a:path w="47934" h="25976" extrusionOk="0">
                  <a:moveTo>
                    <a:pt x="2740" y="0"/>
                  </a:moveTo>
                  <a:cubicBezTo>
                    <a:pt x="1210" y="0"/>
                    <a:pt x="1" y="1233"/>
                    <a:pt x="1" y="2739"/>
                  </a:cubicBezTo>
                  <a:lnTo>
                    <a:pt x="1" y="23236"/>
                  </a:lnTo>
                  <a:cubicBezTo>
                    <a:pt x="1" y="24743"/>
                    <a:pt x="1210" y="25975"/>
                    <a:pt x="2740" y="25975"/>
                  </a:cubicBezTo>
                  <a:lnTo>
                    <a:pt x="45195" y="25975"/>
                  </a:lnTo>
                  <a:cubicBezTo>
                    <a:pt x="46701" y="25975"/>
                    <a:pt x="47934" y="24743"/>
                    <a:pt x="47934" y="23236"/>
                  </a:cubicBezTo>
                  <a:lnTo>
                    <a:pt x="47934" y="2739"/>
                  </a:lnTo>
                  <a:cubicBezTo>
                    <a:pt x="47934" y="1233"/>
                    <a:pt x="46701" y="0"/>
                    <a:pt x="45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2"/>
            <p:cNvSpPr/>
            <p:nvPr/>
          </p:nvSpPr>
          <p:spPr>
            <a:xfrm>
              <a:off x="6017758" y="3366789"/>
              <a:ext cx="956397" cy="523421"/>
            </a:xfrm>
            <a:custGeom>
              <a:avLst/>
              <a:gdLst/>
              <a:ahLst/>
              <a:cxnLst/>
              <a:rect l="l" t="t" r="r" b="b"/>
              <a:pathLst>
                <a:path w="48505" h="26546" extrusionOk="0">
                  <a:moveTo>
                    <a:pt x="45492" y="571"/>
                  </a:moveTo>
                  <a:cubicBezTo>
                    <a:pt x="46838" y="571"/>
                    <a:pt x="47934" y="1666"/>
                    <a:pt x="47934" y="3013"/>
                  </a:cubicBezTo>
                  <a:lnTo>
                    <a:pt x="47934" y="23510"/>
                  </a:lnTo>
                  <a:cubicBezTo>
                    <a:pt x="47934" y="24857"/>
                    <a:pt x="46838" y="25975"/>
                    <a:pt x="45492" y="25975"/>
                  </a:cubicBezTo>
                  <a:lnTo>
                    <a:pt x="3037" y="25975"/>
                  </a:lnTo>
                  <a:cubicBezTo>
                    <a:pt x="1667" y="25975"/>
                    <a:pt x="571" y="24857"/>
                    <a:pt x="571" y="23510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47"/>
                    <a:pt x="1" y="3013"/>
                  </a:cubicBezTo>
                  <a:lnTo>
                    <a:pt x="1" y="23510"/>
                  </a:lnTo>
                  <a:cubicBezTo>
                    <a:pt x="1" y="25176"/>
                    <a:pt x="1370" y="26546"/>
                    <a:pt x="3037" y="26546"/>
                  </a:cubicBezTo>
                  <a:lnTo>
                    <a:pt x="45492" y="26546"/>
                  </a:lnTo>
                  <a:cubicBezTo>
                    <a:pt x="47158" y="26546"/>
                    <a:pt x="48505" y="25176"/>
                    <a:pt x="48505" y="23510"/>
                  </a:cubicBezTo>
                  <a:lnTo>
                    <a:pt x="48505" y="3013"/>
                  </a:lnTo>
                  <a:cubicBezTo>
                    <a:pt x="48505" y="1347"/>
                    <a:pt x="47158" y="0"/>
                    <a:pt x="454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2"/>
            <p:cNvSpPr/>
            <p:nvPr/>
          </p:nvSpPr>
          <p:spPr>
            <a:xfrm>
              <a:off x="6087519" y="3431246"/>
              <a:ext cx="54933" cy="53927"/>
            </a:xfrm>
            <a:custGeom>
              <a:avLst/>
              <a:gdLst/>
              <a:ahLst/>
              <a:cxnLst/>
              <a:rect l="l" t="t" r="r" b="b"/>
              <a:pathLst>
                <a:path w="2786" h="2735" extrusionOk="0">
                  <a:moveTo>
                    <a:pt x="2466" y="1"/>
                  </a:moveTo>
                  <a:cubicBezTo>
                    <a:pt x="2392" y="1"/>
                    <a:pt x="2317" y="29"/>
                    <a:pt x="2260" y="86"/>
                  </a:cubicBezTo>
                  <a:lnTo>
                    <a:pt x="92" y="2255"/>
                  </a:lnTo>
                  <a:cubicBezTo>
                    <a:pt x="1" y="2369"/>
                    <a:pt x="1" y="2552"/>
                    <a:pt x="92" y="2643"/>
                  </a:cubicBezTo>
                  <a:cubicBezTo>
                    <a:pt x="160" y="2711"/>
                    <a:pt x="229" y="2734"/>
                    <a:pt x="297" y="2734"/>
                  </a:cubicBezTo>
                  <a:cubicBezTo>
                    <a:pt x="366" y="2734"/>
                    <a:pt x="457" y="2711"/>
                    <a:pt x="503" y="2643"/>
                  </a:cubicBezTo>
                  <a:lnTo>
                    <a:pt x="2671" y="497"/>
                  </a:lnTo>
                  <a:cubicBezTo>
                    <a:pt x="2785" y="383"/>
                    <a:pt x="2785" y="201"/>
                    <a:pt x="2671" y="86"/>
                  </a:cubicBezTo>
                  <a:cubicBezTo>
                    <a:pt x="2614" y="29"/>
                    <a:pt x="2540" y="1"/>
                    <a:pt x="2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2"/>
            <p:cNvSpPr/>
            <p:nvPr/>
          </p:nvSpPr>
          <p:spPr>
            <a:xfrm>
              <a:off x="6087519" y="3431246"/>
              <a:ext cx="54933" cy="53927"/>
            </a:xfrm>
            <a:custGeom>
              <a:avLst/>
              <a:gdLst/>
              <a:ahLst/>
              <a:cxnLst/>
              <a:rect l="l" t="t" r="r" b="b"/>
              <a:pathLst>
                <a:path w="2786" h="2735" extrusionOk="0">
                  <a:moveTo>
                    <a:pt x="297" y="1"/>
                  </a:moveTo>
                  <a:cubicBezTo>
                    <a:pt x="223" y="1"/>
                    <a:pt x="149" y="29"/>
                    <a:pt x="92" y="86"/>
                  </a:cubicBezTo>
                  <a:cubicBezTo>
                    <a:pt x="1" y="201"/>
                    <a:pt x="1" y="383"/>
                    <a:pt x="92" y="497"/>
                  </a:cubicBezTo>
                  <a:lnTo>
                    <a:pt x="2260" y="2643"/>
                  </a:lnTo>
                  <a:cubicBezTo>
                    <a:pt x="2329" y="2711"/>
                    <a:pt x="2397" y="2734"/>
                    <a:pt x="2466" y="2734"/>
                  </a:cubicBezTo>
                  <a:cubicBezTo>
                    <a:pt x="2534" y="2734"/>
                    <a:pt x="2603" y="2711"/>
                    <a:pt x="2671" y="2643"/>
                  </a:cubicBezTo>
                  <a:cubicBezTo>
                    <a:pt x="2785" y="2552"/>
                    <a:pt x="2785" y="2369"/>
                    <a:pt x="2671" y="2255"/>
                  </a:cubicBezTo>
                  <a:lnTo>
                    <a:pt x="503" y="86"/>
                  </a:lnTo>
                  <a:cubicBezTo>
                    <a:pt x="446" y="29"/>
                    <a:pt x="37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2"/>
            <p:cNvSpPr/>
            <p:nvPr/>
          </p:nvSpPr>
          <p:spPr>
            <a:xfrm>
              <a:off x="6309854" y="3097192"/>
              <a:ext cx="194434" cy="308756"/>
            </a:xfrm>
            <a:custGeom>
              <a:avLst/>
              <a:gdLst/>
              <a:ahLst/>
              <a:cxnLst/>
              <a:rect l="l" t="t" r="r" b="b"/>
              <a:pathLst>
                <a:path w="9861" h="15659" extrusionOk="0">
                  <a:moveTo>
                    <a:pt x="297" y="1"/>
                  </a:moveTo>
                  <a:cubicBezTo>
                    <a:pt x="137" y="1"/>
                    <a:pt x="0" y="115"/>
                    <a:pt x="0" y="275"/>
                  </a:cubicBezTo>
                  <a:cubicBezTo>
                    <a:pt x="0" y="434"/>
                    <a:pt x="137" y="571"/>
                    <a:pt x="297" y="571"/>
                  </a:cubicBezTo>
                  <a:lnTo>
                    <a:pt x="1553" y="571"/>
                  </a:lnTo>
                  <a:cubicBezTo>
                    <a:pt x="3127" y="571"/>
                    <a:pt x="4406" y="1850"/>
                    <a:pt x="4406" y="3425"/>
                  </a:cubicBezTo>
                  <a:cubicBezTo>
                    <a:pt x="4406" y="6826"/>
                    <a:pt x="5730" y="8400"/>
                    <a:pt x="7008" y="9930"/>
                  </a:cubicBezTo>
                  <a:cubicBezTo>
                    <a:pt x="8172" y="11322"/>
                    <a:pt x="9290" y="12646"/>
                    <a:pt x="9290" y="15362"/>
                  </a:cubicBezTo>
                  <a:cubicBezTo>
                    <a:pt x="9290" y="15522"/>
                    <a:pt x="9404" y="15659"/>
                    <a:pt x="9564" y="15659"/>
                  </a:cubicBezTo>
                  <a:cubicBezTo>
                    <a:pt x="9724" y="15659"/>
                    <a:pt x="9861" y="15522"/>
                    <a:pt x="9861" y="15362"/>
                  </a:cubicBezTo>
                  <a:cubicBezTo>
                    <a:pt x="9861" y="12441"/>
                    <a:pt x="8628" y="10980"/>
                    <a:pt x="7441" y="9565"/>
                  </a:cubicBezTo>
                  <a:cubicBezTo>
                    <a:pt x="6232" y="8104"/>
                    <a:pt x="4976" y="6620"/>
                    <a:pt x="4976" y="3425"/>
                  </a:cubicBezTo>
                  <a:cubicBezTo>
                    <a:pt x="4976" y="1530"/>
                    <a:pt x="3424" y="1"/>
                    <a:pt x="1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2"/>
            <p:cNvSpPr/>
            <p:nvPr/>
          </p:nvSpPr>
          <p:spPr>
            <a:xfrm>
              <a:off x="6477275" y="3400092"/>
              <a:ext cx="42767" cy="42767"/>
            </a:xfrm>
            <a:custGeom>
              <a:avLst/>
              <a:gdLst/>
              <a:ahLst/>
              <a:cxnLst/>
              <a:rect l="l" t="t" r="r" b="b"/>
              <a:pathLst>
                <a:path w="2169" h="2169" extrusionOk="0">
                  <a:moveTo>
                    <a:pt x="1073" y="0"/>
                  </a:moveTo>
                  <a:cubicBezTo>
                    <a:pt x="480" y="0"/>
                    <a:pt x="0" y="502"/>
                    <a:pt x="0" y="1096"/>
                  </a:cubicBezTo>
                  <a:cubicBezTo>
                    <a:pt x="0" y="1689"/>
                    <a:pt x="480" y="2169"/>
                    <a:pt x="1073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2"/>
                    <a:pt x="1667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2"/>
            <p:cNvSpPr/>
            <p:nvPr/>
          </p:nvSpPr>
          <p:spPr>
            <a:xfrm>
              <a:off x="6471419" y="3394690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7" y="571"/>
                    <a:pt x="2169" y="936"/>
                    <a:pt x="2169" y="1370"/>
                  </a:cubicBezTo>
                  <a:cubicBezTo>
                    <a:pt x="2169" y="1803"/>
                    <a:pt x="1827" y="2169"/>
                    <a:pt x="1370" y="2169"/>
                  </a:cubicBezTo>
                  <a:cubicBezTo>
                    <a:pt x="937" y="2169"/>
                    <a:pt x="571" y="1803"/>
                    <a:pt x="571" y="1370"/>
                  </a:cubicBezTo>
                  <a:cubicBezTo>
                    <a:pt x="571" y="936"/>
                    <a:pt x="937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3" y="2739"/>
                    <a:pt x="2740" y="2123"/>
                    <a:pt x="2740" y="1370"/>
                  </a:cubicBezTo>
                  <a:cubicBezTo>
                    <a:pt x="2740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2"/>
            <p:cNvSpPr/>
            <p:nvPr/>
          </p:nvSpPr>
          <p:spPr>
            <a:xfrm>
              <a:off x="6272942" y="3081438"/>
              <a:ext cx="42787" cy="42787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9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667"/>
                    <a:pt x="480" y="2169"/>
                    <a:pt x="1096" y="2169"/>
                  </a:cubicBezTo>
                  <a:cubicBezTo>
                    <a:pt x="1690" y="2169"/>
                    <a:pt x="2169" y="1667"/>
                    <a:pt x="2169" y="1074"/>
                  </a:cubicBezTo>
                  <a:cubicBezTo>
                    <a:pt x="2169" y="480"/>
                    <a:pt x="1690" y="1"/>
                    <a:pt x="10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2"/>
            <p:cNvSpPr/>
            <p:nvPr/>
          </p:nvSpPr>
          <p:spPr>
            <a:xfrm>
              <a:off x="6267540" y="3075601"/>
              <a:ext cx="53592" cy="54026"/>
            </a:xfrm>
            <a:custGeom>
              <a:avLst/>
              <a:gdLst/>
              <a:ahLst/>
              <a:cxnLst/>
              <a:rect l="l" t="t" r="r" b="b"/>
              <a:pathLst>
                <a:path w="2718" h="2740" extrusionOk="0">
                  <a:moveTo>
                    <a:pt x="1370" y="571"/>
                  </a:moveTo>
                  <a:cubicBezTo>
                    <a:pt x="1804" y="571"/>
                    <a:pt x="2146" y="936"/>
                    <a:pt x="2146" y="1370"/>
                  </a:cubicBezTo>
                  <a:cubicBezTo>
                    <a:pt x="2146" y="1803"/>
                    <a:pt x="1804" y="2169"/>
                    <a:pt x="1370" y="2169"/>
                  </a:cubicBezTo>
                  <a:cubicBezTo>
                    <a:pt x="914" y="2169"/>
                    <a:pt x="571" y="1803"/>
                    <a:pt x="571" y="1370"/>
                  </a:cubicBezTo>
                  <a:cubicBezTo>
                    <a:pt x="571" y="936"/>
                    <a:pt x="914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4" y="2739"/>
                    <a:pt x="2717" y="2123"/>
                    <a:pt x="2717" y="1370"/>
                  </a:cubicBezTo>
                  <a:cubicBezTo>
                    <a:pt x="2717" y="616"/>
                    <a:pt x="2124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2"/>
            <p:cNvSpPr/>
            <p:nvPr/>
          </p:nvSpPr>
          <p:spPr>
            <a:xfrm>
              <a:off x="5294520" y="1830284"/>
              <a:ext cx="522080" cy="712019"/>
            </a:xfrm>
            <a:custGeom>
              <a:avLst/>
              <a:gdLst/>
              <a:ahLst/>
              <a:cxnLst/>
              <a:rect l="l" t="t" r="r" b="b"/>
              <a:pathLst>
                <a:path w="26478" h="36111" extrusionOk="0">
                  <a:moveTo>
                    <a:pt x="2740" y="1"/>
                  </a:moveTo>
                  <a:cubicBezTo>
                    <a:pt x="1233" y="1"/>
                    <a:pt x="1" y="1210"/>
                    <a:pt x="1" y="2740"/>
                  </a:cubicBezTo>
                  <a:lnTo>
                    <a:pt x="1" y="33371"/>
                  </a:lnTo>
                  <a:cubicBezTo>
                    <a:pt x="1" y="34901"/>
                    <a:pt x="1233" y="36110"/>
                    <a:pt x="2740" y="36110"/>
                  </a:cubicBezTo>
                  <a:lnTo>
                    <a:pt x="23739" y="36110"/>
                  </a:lnTo>
                  <a:cubicBezTo>
                    <a:pt x="25268" y="36110"/>
                    <a:pt x="26478" y="34901"/>
                    <a:pt x="26478" y="33371"/>
                  </a:cubicBezTo>
                  <a:lnTo>
                    <a:pt x="26478" y="2740"/>
                  </a:lnTo>
                  <a:cubicBezTo>
                    <a:pt x="26478" y="1210"/>
                    <a:pt x="25268" y="1"/>
                    <a:pt x="23739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2"/>
            <p:cNvSpPr/>
            <p:nvPr/>
          </p:nvSpPr>
          <p:spPr>
            <a:xfrm>
              <a:off x="5242308" y="1777638"/>
              <a:ext cx="522100" cy="712452"/>
            </a:xfrm>
            <a:custGeom>
              <a:avLst/>
              <a:gdLst/>
              <a:ahLst/>
              <a:cxnLst/>
              <a:rect l="l" t="t" r="r" b="b"/>
              <a:pathLst>
                <a:path w="26479" h="36133" extrusionOk="0">
                  <a:moveTo>
                    <a:pt x="2740" y="0"/>
                  </a:moveTo>
                  <a:cubicBezTo>
                    <a:pt x="1211" y="0"/>
                    <a:pt x="1" y="1233"/>
                    <a:pt x="1" y="2739"/>
                  </a:cubicBezTo>
                  <a:lnTo>
                    <a:pt x="1" y="33393"/>
                  </a:lnTo>
                  <a:cubicBezTo>
                    <a:pt x="1" y="34900"/>
                    <a:pt x="1211" y="36133"/>
                    <a:pt x="2740" y="36133"/>
                  </a:cubicBezTo>
                  <a:lnTo>
                    <a:pt x="23739" y="36133"/>
                  </a:lnTo>
                  <a:cubicBezTo>
                    <a:pt x="25246" y="36133"/>
                    <a:pt x="26478" y="34900"/>
                    <a:pt x="26478" y="33393"/>
                  </a:cubicBezTo>
                  <a:lnTo>
                    <a:pt x="26478" y="2739"/>
                  </a:lnTo>
                  <a:cubicBezTo>
                    <a:pt x="26478" y="1233"/>
                    <a:pt x="25246" y="0"/>
                    <a:pt x="23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2"/>
            <p:cNvSpPr/>
            <p:nvPr/>
          </p:nvSpPr>
          <p:spPr>
            <a:xfrm>
              <a:off x="5236471" y="1771782"/>
              <a:ext cx="533339" cy="723711"/>
            </a:xfrm>
            <a:custGeom>
              <a:avLst/>
              <a:gdLst/>
              <a:ahLst/>
              <a:cxnLst/>
              <a:rect l="l" t="t" r="r" b="b"/>
              <a:pathLst>
                <a:path w="27049" h="36704" extrusionOk="0">
                  <a:moveTo>
                    <a:pt x="24035" y="571"/>
                  </a:moveTo>
                  <a:cubicBezTo>
                    <a:pt x="25382" y="571"/>
                    <a:pt x="26477" y="1689"/>
                    <a:pt x="26477" y="3036"/>
                  </a:cubicBezTo>
                  <a:lnTo>
                    <a:pt x="26477" y="33690"/>
                  </a:lnTo>
                  <a:cubicBezTo>
                    <a:pt x="26477" y="35037"/>
                    <a:pt x="25382" y="36133"/>
                    <a:pt x="24035" y="36133"/>
                  </a:cubicBezTo>
                  <a:lnTo>
                    <a:pt x="3036" y="36133"/>
                  </a:lnTo>
                  <a:cubicBezTo>
                    <a:pt x="1666" y="36133"/>
                    <a:pt x="571" y="35037"/>
                    <a:pt x="571" y="33690"/>
                  </a:cubicBezTo>
                  <a:lnTo>
                    <a:pt x="571" y="3036"/>
                  </a:lnTo>
                  <a:cubicBezTo>
                    <a:pt x="571" y="1689"/>
                    <a:pt x="1666" y="571"/>
                    <a:pt x="3036" y="571"/>
                  </a:cubicBezTo>
                  <a:close/>
                  <a:moveTo>
                    <a:pt x="3036" y="0"/>
                  </a:moveTo>
                  <a:cubicBezTo>
                    <a:pt x="1347" y="0"/>
                    <a:pt x="0" y="1370"/>
                    <a:pt x="0" y="3036"/>
                  </a:cubicBezTo>
                  <a:lnTo>
                    <a:pt x="0" y="33690"/>
                  </a:lnTo>
                  <a:cubicBezTo>
                    <a:pt x="0" y="35357"/>
                    <a:pt x="1347" y="36703"/>
                    <a:pt x="3036" y="36703"/>
                  </a:cubicBezTo>
                  <a:lnTo>
                    <a:pt x="24035" y="36703"/>
                  </a:lnTo>
                  <a:cubicBezTo>
                    <a:pt x="25701" y="36703"/>
                    <a:pt x="27048" y="35357"/>
                    <a:pt x="27048" y="33690"/>
                  </a:cubicBezTo>
                  <a:lnTo>
                    <a:pt x="27048" y="3036"/>
                  </a:lnTo>
                  <a:cubicBezTo>
                    <a:pt x="27048" y="1370"/>
                    <a:pt x="25701" y="0"/>
                    <a:pt x="240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2"/>
            <p:cNvSpPr/>
            <p:nvPr/>
          </p:nvSpPr>
          <p:spPr>
            <a:xfrm>
              <a:off x="5305778" y="1836692"/>
              <a:ext cx="55367" cy="53927"/>
            </a:xfrm>
            <a:custGeom>
              <a:avLst/>
              <a:gdLst/>
              <a:ahLst/>
              <a:cxnLst/>
              <a:rect l="l" t="t" r="r" b="b"/>
              <a:pathLst>
                <a:path w="2808" h="2735" extrusionOk="0">
                  <a:moveTo>
                    <a:pt x="2488" y="1"/>
                  </a:moveTo>
                  <a:cubicBezTo>
                    <a:pt x="2414" y="1"/>
                    <a:pt x="2340" y="29"/>
                    <a:pt x="2283" y="87"/>
                  </a:cubicBezTo>
                  <a:lnTo>
                    <a:pt x="114" y="2255"/>
                  </a:lnTo>
                  <a:cubicBezTo>
                    <a:pt x="0" y="2369"/>
                    <a:pt x="0" y="2529"/>
                    <a:pt x="114" y="2643"/>
                  </a:cubicBezTo>
                  <a:cubicBezTo>
                    <a:pt x="183" y="2711"/>
                    <a:pt x="251" y="2734"/>
                    <a:pt x="320" y="2734"/>
                  </a:cubicBezTo>
                  <a:cubicBezTo>
                    <a:pt x="388" y="2734"/>
                    <a:pt x="457" y="2711"/>
                    <a:pt x="525" y="2643"/>
                  </a:cubicBezTo>
                  <a:lnTo>
                    <a:pt x="2694" y="497"/>
                  </a:lnTo>
                  <a:cubicBezTo>
                    <a:pt x="2808" y="383"/>
                    <a:pt x="2808" y="201"/>
                    <a:pt x="2694" y="87"/>
                  </a:cubicBezTo>
                  <a:cubicBezTo>
                    <a:pt x="2636" y="29"/>
                    <a:pt x="2562" y="1"/>
                    <a:pt x="24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2"/>
            <p:cNvSpPr/>
            <p:nvPr/>
          </p:nvSpPr>
          <p:spPr>
            <a:xfrm>
              <a:off x="5305778" y="1836692"/>
              <a:ext cx="55367" cy="53927"/>
            </a:xfrm>
            <a:custGeom>
              <a:avLst/>
              <a:gdLst/>
              <a:ahLst/>
              <a:cxnLst/>
              <a:rect l="l" t="t" r="r" b="b"/>
              <a:pathLst>
                <a:path w="2808" h="2735" extrusionOk="0">
                  <a:moveTo>
                    <a:pt x="320" y="1"/>
                  </a:moveTo>
                  <a:cubicBezTo>
                    <a:pt x="246" y="1"/>
                    <a:pt x="171" y="29"/>
                    <a:pt x="114" y="87"/>
                  </a:cubicBezTo>
                  <a:cubicBezTo>
                    <a:pt x="0" y="201"/>
                    <a:pt x="0" y="383"/>
                    <a:pt x="114" y="497"/>
                  </a:cubicBezTo>
                  <a:lnTo>
                    <a:pt x="2283" y="2643"/>
                  </a:lnTo>
                  <a:cubicBezTo>
                    <a:pt x="2328" y="2711"/>
                    <a:pt x="2420" y="2734"/>
                    <a:pt x="2488" y="2734"/>
                  </a:cubicBezTo>
                  <a:cubicBezTo>
                    <a:pt x="2557" y="2734"/>
                    <a:pt x="2625" y="2711"/>
                    <a:pt x="2694" y="2643"/>
                  </a:cubicBezTo>
                  <a:cubicBezTo>
                    <a:pt x="2808" y="2529"/>
                    <a:pt x="2808" y="2369"/>
                    <a:pt x="2694" y="2255"/>
                  </a:cubicBezTo>
                  <a:lnTo>
                    <a:pt x="525" y="87"/>
                  </a:lnTo>
                  <a:cubicBezTo>
                    <a:pt x="468" y="29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2"/>
            <p:cNvSpPr/>
            <p:nvPr/>
          </p:nvSpPr>
          <p:spPr>
            <a:xfrm>
              <a:off x="5701371" y="1946400"/>
              <a:ext cx="247100" cy="108032"/>
            </a:xfrm>
            <a:custGeom>
              <a:avLst/>
              <a:gdLst/>
              <a:ahLst/>
              <a:cxnLst/>
              <a:rect l="l" t="t" r="r" b="b"/>
              <a:pathLst>
                <a:path w="12532" h="5479" extrusionOk="0">
                  <a:moveTo>
                    <a:pt x="297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7" y="571"/>
                  </a:cubicBezTo>
                  <a:cubicBezTo>
                    <a:pt x="3014" y="571"/>
                    <a:pt x="4337" y="1690"/>
                    <a:pt x="5730" y="2854"/>
                  </a:cubicBezTo>
                  <a:cubicBezTo>
                    <a:pt x="7259" y="4155"/>
                    <a:pt x="8834" y="5479"/>
                    <a:pt x="12235" y="5479"/>
                  </a:cubicBezTo>
                  <a:cubicBezTo>
                    <a:pt x="12395" y="5479"/>
                    <a:pt x="12532" y="5342"/>
                    <a:pt x="12532" y="5182"/>
                  </a:cubicBezTo>
                  <a:cubicBezTo>
                    <a:pt x="12532" y="5022"/>
                    <a:pt x="12395" y="4908"/>
                    <a:pt x="12235" y="4908"/>
                  </a:cubicBezTo>
                  <a:cubicBezTo>
                    <a:pt x="9039" y="4908"/>
                    <a:pt x="7556" y="3653"/>
                    <a:pt x="6095" y="2420"/>
                  </a:cubicBezTo>
                  <a:cubicBezTo>
                    <a:pt x="4703" y="1233"/>
                    <a:pt x="324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2"/>
            <p:cNvSpPr/>
            <p:nvPr/>
          </p:nvSpPr>
          <p:spPr>
            <a:xfrm>
              <a:off x="5664460" y="1931100"/>
              <a:ext cx="42787" cy="42333"/>
            </a:xfrm>
            <a:custGeom>
              <a:avLst/>
              <a:gdLst/>
              <a:ahLst/>
              <a:cxnLst/>
              <a:rect l="l" t="t" r="r" b="b"/>
              <a:pathLst>
                <a:path w="2170" h="2147" extrusionOk="0">
                  <a:moveTo>
                    <a:pt x="1074" y="1"/>
                  </a:moveTo>
                  <a:cubicBezTo>
                    <a:pt x="480" y="1"/>
                    <a:pt x="1" y="480"/>
                    <a:pt x="1" y="1073"/>
                  </a:cubicBezTo>
                  <a:cubicBezTo>
                    <a:pt x="1" y="1667"/>
                    <a:pt x="480" y="2146"/>
                    <a:pt x="1074" y="2146"/>
                  </a:cubicBezTo>
                  <a:cubicBezTo>
                    <a:pt x="1690" y="2146"/>
                    <a:pt x="2169" y="1667"/>
                    <a:pt x="2169" y="1073"/>
                  </a:cubicBezTo>
                  <a:cubicBezTo>
                    <a:pt x="2169" y="480"/>
                    <a:pt x="1690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2"/>
            <p:cNvSpPr/>
            <p:nvPr/>
          </p:nvSpPr>
          <p:spPr>
            <a:xfrm>
              <a:off x="5659077" y="1925243"/>
              <a:ext cx="53572" cy="54026"/>
            </a:xfrm>
            <a:custGeom>
              <a:avLst/>
              <a:gdLst/>
              <a:ahLst/>
              <a:cxnLst/>
              <a:rect l="l" t="t" r="r" b="b"/>
              <a:pathLst>
                <a:path w="2717" h="2740" extrusionOk="0">
                  <a:moveTo>
                    <a:pt x="1347" y="571"/>
                  </a:moveTo>
                  <a:cubicBezTo>
                    <a:pt x="1803" y="571"/>
                    <a:pt x="2146" y="937"/>
                    <a:pt x="2146" y="1370"/>
                  </a:cubicBezTo>
                  <a:cubicBezTo>
                    <a:pt x="2146" y="1804"/>
                    <a:pt x="1803" y="2169"/>
                    <a:pt x="1347" y="2169"/>
                  </a:cubicBezTo>
                  <a:cubicBezTo>
                    <a:pt x="913" y="2169"/>
                    <a:pt x="571" y="1804"/>
                    <a:pt x="571" y="1370"/>
                  </a:cubicBezTo>
                  <a:cubicBezTo>
                    <a:pt x="571" y="937"/>
                    <a:pt x="913" y="571"/>
                    <a:pt x="1347" y="571"/>
                  </a:cubicBezTo>
                  <a:close/>
                  <a:moveTo>
                    <a:pt x="1347" y="1"/>
                  </a:moveTo>
                  <a:cubicBezTo>
                    <a:pt x="593" y="1"/>
                    <a:pt x="0" y="617"/>
                    <a:pt x="0" y="1370"/>
                  </a:cubicBezTo>
                  <a:cubicBezTo>
                    <a:pt x="0" y="2124"/>
                    <a:pt x="593" y="2740"/>
                    <a:pt x="1347" y="2740"/>
                  </a:cubicBezTo>
                  <a:cubicBezTo>
                    <a:pt x="2100" y="2740"/>
                    <a:pt x="2716" y="2124"/>
                    <a:pt x="2716" y="1370"/>
                  </a:cubicBezTo>
                  <a:cubicBezTo>
                    <a:pt x="2716" y="617"/>
                    <a:pt x="2100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2"/>
            <p:cNvSpPr/>
            <p:nvPr/>
          </p:nvSpPr>
          <p:spPr>
            <a:xfrm>
              <a:off x="5942595" y="2027420"/>
              <a:ext cx="42787" cy="42314"/>
            </a:xfrm>
            <a:custGeom>
              <a:avLst/>
              <a:gdLst/>
              <a:ahLst/>
              <a:cxnLst/>
              <a:rect l="l" t="t" r="r" b="b"/>
              <a:pathLst>
                <a:path w="2170" h="2146" extrusionOk="0">
                  <a:moveTo>
                    <a:pt x="1097" y="0"/>
                  </a:moveTo>
                  <a:cubicBezTo>
                    <a:pt x="503" y="0"/>
                    <a:pt x="1" y="479"/>
                    <a:pt x="1" y="1073"/>
                  </a:cubicBezTo>
                  <a:cubicBezTo>
                    <a:pt x="1" y="1666"/>
                    <a:pt x="503" y="2146"/>
                    <a:pt x="1097" y="2146"/>
                  </a:cubicBezTo>
                  <a:cubicBezTo>
                    <a:pt x="1690" y="2146"/>
                    <a:pt x="2169" y="1666"/>
                    <a:pt x="2169" y="1073"/>
                  </a:cubicBezTo>
                  <a:cubicBezTo>
                    <a:pt x="2169" y="479"/>
                    <a:pt x="1690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2"/>
            <p:cNvSpPr/>
            <p:nvPr/>
          </p:nvSpPr>
          <p:spPr>
            <a:xfrm>
              <a:off x="5937212" y="2021563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8" y="936"/>
                    <a:pt x="2168" y="1370"/>
                  </a:cubicBezTo>
                  <a:cubicBezTo>
                    <a:pt x="2168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2"/>
            <p:cNvSpPr/>
            <p:nvPr/>
          </p:nvSpPr>
          <p:spPr>
            <a:xfrm>
              <a:off x="6114532" y="1595350"/>
              <a:ext cx="550887" cy="348369"/>
            </a:xfrm>
            <a:custGeom>
              <a:avLst/>
              <a:gdLst/>
              <a:ahLst/>
              <a:cxnLst/>
              <a:rect l="l" t="t" r="r" b="b"/>
              <a:pathLst>
                <a:path w="27939" h="17668" extrusionOk="0">
                  <a:moveTo>
                    <a:pt x="2739" y="1"/>
                  </a:moveTo>
                  <a:cubicBezTo>
                    <a:pt x="1233" y="1"/>
                    <a:pt x="0" y="1233"/>
                    <a:pt x="0" y="2740"/>
                  </a:cubicBezTo>
                  <a:lnTo>
                    <a:pt x="0" y="14929"/>
                  </a:lnTo>
                  <a:cubicBezTo>
                    <a:pt x="0" y="16458"/>
                    <a:pt x="1233" y="17668"/>
                    <a:pt x="2739" y="17668"/>
                  </a:cubicBezTo>
                  <a:lnTo>
                    <a:pt x="25199" y="17668"/>
                  </a:lnTo>
                  <a:cubicBezTo>
                    <a:pt x="26729" y="17668"/>
                    <a:pt x="27938" y="16458"/>
                    <a:pt x="27938" y="14929"/>
                  </a:cubicBezTo>
                  <a:lnTo>
                    <a:pt x="27938" y="2740"/>
                  </a:lnTo>
                  <a:cubicBezTo>
                    <a:pt x="27938" y="1233"/>
                    <a:pt x="26729" y="1"/>
                    <a:pt x="25199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2"/>
            <p:cNvSpPr/>
            <p:nvPr/>
          </p:nvSpPr>
          <p:spPr>
            <a:xfrm>
              <a:off x="6062320" y="1543158"/>
              <a:ext cx="550887" cy="348349"/>
            </a:xfrm>
            <a:custGeom>
              <a:avLst/>
              <a:gdLst/>
              <a:ahLst/>
              <a:cxnLst/>
              <a:rect l="l" t="t" r="r" b="b"/>
              <a:pathLst>
                <a:path w="27939" h="17667" extrusionOk="0">
                  <a:moveTo>
                    <a:pt x="2740" y="0"/>
                  </a:moveTo>
                  <a:cubicBezTo>
                    <a:pt x="1210" y="0"/>
                    <a:pt x="0" y="1210"/>
                    <a:pt x="0" y="2739"/>
                  </a:cubicBezTo>
                  <a:lnTo>
                    <a:pt x="0" y="14928"/>
                  </a:lnTo>
                  <a:cubicBezTo>
                    <a:pt x="0" y="16434"/>
                    <a:pt x="1210" y="17667"/>
                    <a:pt x="2740" y="17667"/>
                  </a:cubicBezTo>
                  <a:lnTo>
                    <a:pt x="25200" y="17667"/>
                  </a:lnTo>
                  <a:cubicBezTo>
                    <a:pt x="26706" y="17667"/>
                    <a:pt x="27939" y="16434"/>
                    <a:pt x="27939" y="14928"/>
                  </a:cubicBezTo>
                  <a:lnTo>
                    <a:pt x="27939" y="2739"/>
                  </a:lnTo>
                  <a:cubicBezTo>
                    <a:pt x="27939" y="1210"/>
                    <a:pt x="26706" y="0"/>
                    <a:pt x="25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2"/>
            <p:cNvSpPr/>
            <p:nvPr/>
          </p:nvSpPr>
          <p:spPr>
            <a:xfrm>
              <a:off x="6056464" y="1537302"/>
              <a:ext cx="562146" cy="359608"/>
            </a:xfrm>
            <a:custGeom>
              <a:avLst/>
              <a:gdLst/>
              <a:ahLst/>
              <a:cxnLst/>
              <a:rect l="l" t="t" r="r" b="b"/>
              <a:pathLst>
                <a:path w="28510" h="18238" extrusionOk="0">
                  <a:moveTo>
                    <a:pt x="25497" y="571"/>
                  </a:moveTo>
                  <a:cubicBezTo>
                    <a:pt x="26843" y="571"/>
                    <a:pt x="27939" y="1667"/>
                    <a:pt x="27939" y="3036"/>
                  </a:cubicBezTo>
                  <a:lnTo>
                    <a:pt x="27939" y="15225"/>
                  </a:lnTo>
                  <a:cubicBezTo>
                    <a:pt x="27939" y="16572"/>
                    <a:pt x="26843" y="17667"/>
                    <a:pt x="25497" y="17667"/>
                  </a:cubicBezTo>
                  <a:lnTo>
                    <a:pt x="3037" y="17667"/>
                  </a:lnTo>
                  <a:cubicBezTo>
                    <a:pt x="1667" y="17667"/>
                    <a:pt x="571" y="16572"/>
                    <a:pt x="571" y="15225"/>
                  </a:cubicBezTo>
                  <a:lnTo>
                    <a:pt x="571" y="3036"/>
                  </a:lnTo>
                  <a:cubicBezTo>
                    <a:pt x="571" y="1667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70"/>
                    <a:pt x="1" y="3036"/>
                  </a:cubicBezTo>
                  <a:lnTo>
                    <a:pt x="1" y="15225"/>
                  </a:lnTo>
                  <a:cubicBezTo>
                    <a:pt x="1" y="16891"/>
                    <a:pt x="1370" y="18238"/>
                    <a:pt x="3037" y="18238"/>
                  </a:cubicBezTo>
                  <a:lnTo>
                    <a:pt x="25497" y="18238"/>
                  </a:lnTo>
                  <a:cubicBezTo>
                    <a:pt x="27163" y="18238"/>
                    <a:pt x="28510" y="16891"/>
                    <a:pt x="28510" y="15225"/>
                  </a:cubicBezTo>
                  <a:lnTo>
                    <a:pt x="28510" y="3036"/>
                  </a:lnTo>
                  <a:cubicBezTo>
                    <a:pt x="28510" y="1370"/>
                    <a:pt x="27163" y="0"/>
                    <a:pt x="254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2"/>
            <p:cNvSpPr/>
            <p:nvPr/>
          </p:nvSpPr>
          <p:spPr>
            <a:xfrm>
              <a:off x="6125771" y="1602212"/>
              <a:ext cx="55386" cy="53927"/>
            </a:xfrm>
            <a:custGeom>
              <a:avLst/>
              <a:gdLst/>
              <a:ahLst/>
              <a:cxnLst/>
              <a:rect l="l" t="t" r="r" b="b"/>
              <a:pathLst>
                <a:path w="2809" h="2735" extrusionOk="0">
                  <a:moveTo>
                    <a:pt x="2489" y="1"/>
                  </a:moveTo>
                  <a:cubicBezTo>
                    <a:pt x="2415" y="1"/>
                    <a:pt x="2340" y="30"/>
                    <a:pt x="2283" y="87"/>
                  </a:cubicBezTo>
                  <a:lnTo>
                    <a:pt x="115" y="2232"/>
                  </a:lnTo>
                  <a:cubicBezTo>
                    <a:pt x="1" y="2346"/>
                    <a:pt x="1" y="2529"/>
                    <a:pt x="115" y="2643"/>
                  </a:cubicBezTo>
                  <a:cubicBezTo>
                    <a:pt x="183" y="2711"/>
                    <a:pt x="252" y="2734"/>
                    <a:pt x="320" y="2734"/>
                  </a:cubicBezTo>
                  <a:cubicBezTo>
                    <a:pt x="389" y="2734"/>
                    <a:pt x="480" y="2711"/>
                    <a:pt x="526" y="2643"/>
                  </a:cubicBezTo>
                  <a:lnTo>
                    <a:pt x="2694" y="475"/>
                  </a:lnTo>
                  <a:cubicBezTo>
                    <a:pt x="2808" y="360"/>
                    <a:pt x="2808" y="201"/>
                    <a:pt x="2694" y="87"/>
                  </a:cubicBezTo>
                  <a:cubicBezTo>
                    <a:pt x="2637" y="30"/>
                    <a:pt x="2563" y="1"/>
                    <a:pt x="2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2"/>
            <p:cNvSpPr/>
            <p:nvPr/>
          </p:nvSpPr>
          <p:spPr>
            <a:xfrm>
              <a:off x="6125771" y="1602212"/>
              <a:ext cx="55386" cy="53927"/>
            </a:xfrm>
            <a:custGeom>
              <a:avLst/>
              <a:gdLst/>
              <a:ahLst/>
              <a:cxnLst/>
              <a:rect l="l" t="t" r="r" b="b"/>
              <a:pathLst>
                <a:path w="2809" h="2735" extrusionOk="0">
                  <a:moveTo>
                    <a:pt x="320" y="1"/>
                  </a:moveTo>
                  <a:cubicBezTo>
                    <a:pt x="246" y="1"/>
                    <a:pt x="172" y="30"/>
                    <a:pt x="115" y="87"/>
                  </a:cubicBezTo>
                  <a:cubicBezTo>
                    <a:pt x="1" y="201"/>
                    <a:pt x="1" y="360"/>
                    <a:pt x="115" y="475"/>
                  </a:cubicBezTo>
                  <a:lnTo>
                    <a:pt x="2283" y="2643"/>
                  </a:lnTo>
                  <a:cubicBezTo>
                    <a:pt x="2329" y="2711"/>
                    <a:pt x="2420" y="2734"/>
                    <a:pt x="2489" y="2734"/>
                  </a:cubicBezTo>
                  <a:cubicBezTo>
                    <a:pt x="2557" y="2734"/>
                    <a:pt x="2626" y="2711"/>
                    <a:pt x="2694" y="2643"/>
                  </a:cubicBezTo>
                  <a:cubicBezTo>
                    <a:pt x="2808" y="2529"/>
                    <a:pt x="2808" y="2346"/>
                    <a:pt x="2694" y="2232"/>
                  </a:cubicBezTo>
                  <a:lnTo>
                    <a:pt x="526" y="87"/>
                  </a:lnTo>
                  <a:cubicBezTo>
                    <a:pt x="469" y="30"/>
                    <a:pt x="395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2"/>
            <p:cNvSpPr txBox="1"/>
            <p:nvPr/>
          </p:nvSpPr>
          <p:spPr>
            <a:xfrm>
              <a:off x="8521453" y="1752205"/>
              <a:ext cx="522000" cy="5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NLP</a:t>
              </a:r>
              <a:endParaRPr sz="24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432" name="Google Shape;1432;p52"/>
            <p:cNvSpPr txBox="1"/>
            <p:nvPr/>
          </p:nvSpPr>
          <p:spPr>
            <a:xfrm>
              <a:off x="6109875" y="1620513"/>
              <a:ext cx="462600" cy="1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Regex</a:t>
              </a:r>
              <a:endParaRPr sz="1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433" name="Google Shape;1433;p52"/>
            <p:cNvSpPr txBox="1"/>
            <p:nvPr/>
          </p:nvSpPr>
          <p:spPr>
            <a:xfrm>
              <a:off x="6237650" y="3434775"/>
              <a:ext cx="5220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Python</a:t>
              </a:r>
              <a:endParaRPr sz="1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434" name="Google Shape;1434;p52"/>
            <p:cNvSpPr txBox="1"/>
            <p:nvPr/>
          </p:nvSpPr>
          <p:spPr>
            <a:xfrm>
              <a:off x="5239775" y="1958162"/>
              <a:ext cx="5220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&lt;/&gt;</a:t>
              </a:r>
              <a:endParaRPr sz="2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BF05A8E-EF7B-5AE1-FD8E-9B44022AF100}"/>
              </a:ext>
            </a:extLst>
          </p:cNvPr>
          <p:cNvSpPr txBox="1"/>
          <p:nvPr/>
        </p:nvSpPr>
        <p:spPr>
          <a:xfrm>
            <a:off x="746166" y="3939035"/>
            <a:ext cx="4669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>
                <a:latin typeface="Quicksand" panose="020B0604020202020204" charset="0"/>
              </a:rPr>
              <a:t>Mestrado em Engenharia Biomédica – UMinho 2022/2023</a:t>
            </a:r>
          </a:p>
          <a:p>
            <a:endParaRPr lang="pt-PT" sz="1200">
              <a:latin typeface="Quicksand" panose="020B0604020202020204" charset="0"/>
            </a:endParaRPr>
          </a:p>
          <a:p>
            <a:r>
              <a:rPr lang="pt-PT" sz="1200">
                <a:latin typeface="Quicksand" panose="020B0604020202020204" charset="0"/>
              </a:rPr>
              <a:t>Grupo: Ana Sá pg49857, Mariana Fernandes a92048, </a:t>
            </a:r>
          </a:p>
          <a:p>
            <a:r>
              <a:rPr lang="pt-PT" sz="1200">
                <a:latin typeface="Quicksand" panose="020B0604020202020204" charset="0"/>
              </a:rPr>
              <a:t>Mariana Rodrigues pg51211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5EB262A-0C42-C121-3A9C-1F132570A22F}"/>
              </a:ext>
            </a:extLst>
          </p:cNvPr>
          <p:cNvSpPr txBox="1"/>
          <p:nvPr/>
        </p:nvSpPr>
        <p:spPr>
          <a:xfrm>
            <a:off x="8684122" y="4908553"/>
            <a:ext cx="4677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50">
                <a:latin typeface="Quicksand" panose="020B0604020202020204" charset="0"/>
              </a:rPr>
              <a:t>1/16</a:t>
            </a:r>
          </a:p>
        </p:txBody>
      </p:sp>
      <p:sp>
        <p:nvSpPr>
          <p:cNvPr id="5" name="Google Shape;1258;p52">
            <a:extLst>
              <a:ext uri="{FF2B5EF4-FFF2-40B4-BE49-F238E27FC236}">
                <a16:creationId xmlns:a16="http://schemas.microsoft.com/office/drawing/2014/main" id="{E2CEAC98-3F0E-2CE8-9E0F-ED2A50A3A457}"/>
              </a:ext>
            </a:extLst>
          </p:cNvPr>
          <p:cNvSpPr txBox="1">
            <a:spLocks/>
          </p:cNvSpPr>
          <p:nvPr/>
        </p:nvSpPr>
        <p:spPr>
          <a:xfrm>
            <a:off x="845995" y="2608679"/>
            <a:ext cx="3404948" cy="6789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"/>
              <a:buNone/>
              <a:defRPr sz="15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l"/>
            <a:r>
              <a:rPr lang="pt-PT"/>
              <a:t>Melhoria, Aumento por </a:t>
            </a:r>
            <a:r>
              <a:rPr lang="pt-PT" i="1"/>
              <a:t>Web </a:t>
            </a:r>
            <a:r>
              <a:rPr lang="pt-PT" i="1" err="1"/>
              <a:t>Scrapper</a:t>
            </a:r>
            <a:r>
              <a:rPr lang="pt-PT"/>
              <a:t> e Interface com </a:t>
            </a:r>
            <a:r>
              <a:rPr lang="pt-PT" i="1" err="1"/>
              <a:t>Flask</a:t>
            </a:r>
            <a:r>
              <a:rPr lang="pt-PT" i="1"/>
              <a:t>/Jinja2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9" name="Google Shape;3479;p82"/>
          <p:cNvSpPr txBox="1">
            <a:spLocks noGrp="1"/>
          </p:cNvSpPr>
          <p:nvPr>
            <p:ph type="title"/>
          </p:nvPr>
        </p:nvSpPr>
        <p:spPr>
          <a:xfrm>
            <a:off x="3904400" y="1886713"/>
            <a:ext cx="2729400" cy="63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</a:t>
            </a:r>
            <a:endParaRPr/>
          </a:p>
        </p:txBody>
      </p:sp>
      <p:sp>
        <p:nvSpPr>
          <p:cNvPr id="3481" name="Google Shape;3481;p82"/>
          <p:cNvSpPr txBox="1">
            <a:spLocks noGrp="1"/>
          </p:cNvSpPr>
          <p:nvPr>
            <p:ph type="title" idx="2"/>
          </p:nvPr>
        </p:nvSpPr>
        <p:spPr>
          <a:xfrm>
            <a:off x="2275150" y="1929450"/>
            <a:ext cx="1261500" cy="128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499" name="Google Shape;6710;p114">
            <a:extLst>
              <a:ext uri="{FF2B5EF4-FFF2-40B4-BE49-F238E27FC236}">
                <a16:creationId xmlns:a16="http://schemas.microsoft.com/office/drawing/2014/main" id="{695903C4-8270-2B55-F6DA-DB1EB43D238D}"/>
              </a:ext>
            </a:extLst>
          </p:cNvPr>
          <p:cNvGrpSpPr>
            <a:grpSpLocks noChangeAspect="1"/>
          </p:cNvGrpSpPr>
          <p:nvPr/>
        </p:nvGrpSpPr>
        <p:grpSpPr>
          <a:xfrm>
            <a:off x="7508652" y="3975223"/>
            <a:ext cx="1400178" cy="1212275"/>
            <a:chOff x="5324875" y="1920275"/>
            <a:chExt cx="3099125" cy="2683225"/>
          </a:xfrm>
        </p:grpSpPr>
        <p:sp>
          <p:nvSpPr>
            <p:cNvPr id="3500" name="Google Shape;6711;p114">
              <a:extLst>
                <a:ext uri="{FF2B5EF4-FFF2-40B4-BE49-F238E27FC236}">
                  <a16:creationId xmlns:a16="http://schemas.microsoft.com/office/drawing/2014/main" id="{945771C7-3998-2B60-BBF8-6529B3682745}"/>
                </a:ext>
              </a:extLst>
            </p:cNvPr>
            <p:cNvSpPr/>
            <p:nvPr/>
          </p:nvSpPr>
          <p:spPr>
            <a:xfrm>
              <a:off x="5458400" y="3685825"/>
              <a:ext cx="279625" cy="532975"/>
            </a:xfrm>
            <a:custGeom>
              <a:avLst/>
              <a:gdLst/>
              <a:ahLst/>
              <a:cxnLst/>
              <a:rect l="l" t="t" r="r" b="b"/>
              <a:pathLst>
                <a:path w="11185" h="21319" extrusionOk="0">
                  <a:moveTo>
                    <a:pt x="3995" y="0"/>
                  </a:moveTo>
                  <a:cubicBezTo>
                    <a:pt x="0" y="13444"/>
                    <a:pt x="3287" y="21319"/>
                    <a:pt x="3287" y="21319"/>
                  </a:cubicBezTo>
                  <a:lnTo>
                    <a:pt x="11185" y="21319"/>
                  </a:lnTo>
                  <a:cubicBezTo>
                    <a:pt x="9747" y="9564"/>
                    <a:pt x="3995" y="0"/>
                    <a:pt x="39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6712;p114">
              <a:extLst>
                <a:ext uri="{FF2B5EF4-FFF2-40B4-BE49-F238E27FC236}">
                  <a16:creationId xmlns:a16="http://schemas.microsoft.com/office/drawing/2014/main" id="{CE4BF1CF-FF61-A62E-AC42-CC48BD6DC3B2}"/>
                </a:ext>
              </a:extLst>
            </p:cNvPr>
            <p:cNvSpPr/>
            <p:nvPr/>
          </p:nvSpPr>
          <p:spPr>
            <a:xfrm>
              <a:off x="5446400" y="4005950"/>
              <a:ext cx="183775" cy="212850"/>
            </a:xfrm>
            <a:custGeom>
              <a:avLst/>
              <a:gdLst/>
              <a:ahLst/>
              <a:cxnLst/>
              <a:rect l="l" t="t" r="r" b="b"/>
              <a:pathLst>
                <a:path w="7351" h="8514" extrusionOk="0">
                  <a:moveTo>
                    <a:pt x="1" y="0"/>
                  </a:moveTo>
                  <a:lnTo>
                    <a:pt x="1" y="0"/>
                  </a:lnTo>
                  <a:cubicBezTo>
                    <a:pt x="1576" y="2853"/>
                    <a:pt x="2717" y="5706"/>
                    <a:pt x="2489" y="8514"/>
                  </a:cubicBezTo>
                  <a:lnTo>
                    <a:pt x="7351" y="8514"/>
                  </a:lnTo>
                  <a:cubicBezTo>
                    <a:pt x="5935" y="4999"/>
                    <a:pt x="3356" y="226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6713;p114">
              <a:extLst>
                <a:ext uri="{FF2B5EF4-FFF2-40B4-BE49-F238E27FC236}">
                  <a16:creationId xmlns:a16="http://schemas.microsoft.com/office/drawing/2014/main" id="{372AD09F-5299-F423-ED04-2E468C32C775}"/>
                </a:ext>
              </a:extLst>
            </p:cNvPr>
            <p:cNvSpPr/>
            <p:nvPr/>
          </p:nvSpPr>
          <p:spPr>
            <a:xfrm>
              <a:off x="5655250" y="3810225"/>
              <a:ext cx="142700" cy="408575"/>
            </a:xfrm>
            <a:custGeom>
              <a:avLst/>
              <a:gdLst/>
              <a:ahLst/>
              <a:cxnLst/>
              <a:rect l="l" t="t" r="r" b="b"/>
              <a:pathLst>
                <a:path w="5708" h="16343" extrusionOk="0">
                  <a:moveTo>
                    <a:pt x="5707" y="0"/>
                  </a:moveTo>
                  <a:lnTo>
                    <a:pt x="5707" y="0"/>
                  </a:lnTo>
                  <a:cubicBezTo>
                    <a:pt x="3014" y="3858"/>
                    <a:pt x="1" y="11550"/>
                    <a:pt x="47" y="16343"/>
                  </a:cubicBezTo>
                  <a:lnTo>
                    <a:pt x="4840" y="16343"/>
                  </a:lnTo>
                  <a:lnTo>
                    <a:pt x="57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6714;p114">
              <a:extLst>
                <a:ext uri="{FF2B5EF4-FFF2-40B4-BE49-F238E27FC236}">
                  <a16:creationId xmlns:a16="http://schemas.microsoft.com/office/drawing/2014/main" id="{CDC3EE3C-590B-D299-357F-46EB8E76DE70}"/>
                </a:ext>
              </a:extLst>
            </p:cNvPr>
            <p:cNvSpPr/>
            <p:nvPr/>
          </p:nvSpPr>
          <p:spPr>
            <a:xfrm>
              <a:off x="5324875" y="4102900"/>
              <a:ext cx="254525" cy="115900"/>
            </a:xfrm>
            <a:custGeom>
              <a:avLst/>
              <a:gdLst/>
              <a:ahLst/>
              <a:cxnLst/>
              <a:rect l="l" t="t" r="r" b="b"/>
              <a:pathLst>
                <a:path w="10181" h="4636" extrusionOk="0">
                  <a:moveTo>
                    <a:pt x="3293" y="0"/>
                  </a:moveTo>
                  <a:cubicBezTo>
                    <a:pt x="1424" y="0"/>
                    <a:pt x="0" y="619"/>
                    <a:pt x="0" y="619"/>
                  </a:cubicBezTo>
                  <a:cubicBezTo>
                    <a:pt x="4360" y="1121"/>
                    <a:pt x="6574" y="4636"/>
                    <a:pt x="6574" y="4636"/>
                  </a:cubicBezTo>
                  <a:lnTo>
                    <a:pt x="10180" y="4636"/>
                  </a:lnTo>
                  <a:cubicBezTo>
                    <a:pt x="8338" y="865"/>
                    <a:pt x="5504" y="0"/>
                    <a:pt x="3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6715;p114">
              <a:extLst>
                <a:ext uri="{FF2B5EF4-FFF2-40B4-BE49-F238E27FC236}">
                  <a16:creationId xmlns:a16="http://schemas.microsoft.com/office/drawing/2014/main" id="{A8ABA161-08C8-C707-98AC-C6DE865F59F0}"/>
                </a:ext>
              </a:extLst>
            </p:cNvPr>
            <p:cNvSpPr/>
            <p:nvPr/>
          </p:nvSpPr>
          <p:spPr>
            <a:xfrm>
              <a:off x="5687225" y="3962000"/>
              <a:ext cx="257950" cy="256800"/>
            </a:xfrm>
            <a:custGeom>
              <a:avLst/>
              <a:gdLst/>
              <a:ahLst/>
              <a:cxnLst/>
              <a:rect l="l" t="t" r="r" b="b"/>
              <a:pathLst>
                <a:path w="10318" h="10272" extrusionOk="0">
                  <a:moveTo>
                    <a:pt x="10317" y="1"/>
                  </a:moveTo>
                  <a:lnTo>
                    <a:pt x="10317" y="1"/>
                  </a:lnTo>
                  <a:cubicBezTo>
                    <a:pt x="2305" y="2717"/>
                    <a:pt x="0" y="10272"/>
                    <a:pt x="0" y="10272"/>
                  </a:cubicBezTo>
                  <a:lnTo>
                    <a:pt x="4679" y="10272"/>
                  </a:lnTo>
                  <a:cubicBezTo>
                    <a:pt x="5569" y="4064"/>
                    <a:pt x="10317" y="1"/>
                    <a:pt x="10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6716;p114">
              <a:extLst>
                <a:ext uri="{FF2B5EF4-FFF2-40B4-BE49-F238E27FC236}">
                  <a16:creationId xmlns:a16="http://schemas.microsoft.com/office/drawing/2014/main" id="{CD4B5ECA-FA82-700B-2E9E-5251EF137E1A}"/>
                </a:ext>
              </a:extLst>
            </p:cNvPr>
            <p:cNvSpPr/>
            <p:nvPr/>
          </p:nvSpPr>
          <p:spPr>
            <a:xfrm>
              <a:off x="5497200" y="4123500"/>
              <a:ext cx="84475" cy="85050"/>
            </a:xfrm>
            <a:custGeom>
              <a:avLst/>
              <a:gdLst/>
              <a:ahLst/>
              <a:cxnLst/>
              <a:rect l="l" t="t" r="r" b="b"/>
              <a:pathLst>
                <a:path w="3379" h="3402" extrusionOk="0">
                  <a:moveTo>
                    <a:pt x="92" y="0"/>
                  </a:moveTo>
                  <a:lnTo>
                    <a:pt x="0" y="183"/>
                  </a:lnTo>
                  <a:cubicBezTo>
                    <a:pt x="23" y="183"/>
                    <a:pt x="2123" y="1233"/>
                    <a:pt x="3196" y="3401"/>
                  </a:cubicBezTo>
                  <a:lnTo>
                    <a:pt x="3378" y="3310"/>
                  </a:lnTo>
                  <a:cubicBezTo>
                    <a:pt x="2260" y="1096"/>
                    <a:pt x="114" y="23"/>
                    <a:pt x="92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6717;p114">
              <a:extLst>
                <a:ext uri="{FF2B5EF4-FFF2-40B4-BE49-F238E27FC236}">
                  <a16:creationId xmlns:a16="http://schemas.microsoft.com/office/drawing/2014/main" id="{A1DF02BE-316C-8F5B-0F51-D4BF1631F8DA}"/>
                </a:ext>
              </a:extLst>
            </p:cNvPr>
            <p:cNvSpPr/>
            <p:nvPr/>
          </p:nvSpPr>
          <p:spPr>
            <a:xfrm>
              <a:off x="5473800" y="4216500"/>
              <a:ext cx="332125" cy="293325"/>
            </a:xfrm>
            <a:custGeom>
              <a:avLst/>
              <a:gdLst/>
              <a:ahLst/>
              <a:cxnLst/>
              <a:rect l="l" t="t" r="r" b="b"/>
              <a:pathLst>
                <a:path w="13285" h="11733" extrusionOk="0">
                  <a:moveTo>
                    <a:pt x="366" y="1"/>
                  </a:moveTo>
                  <a:cubicBezTo>
                    <a:pt x="366" y="1"/>
                    <a:pt x="0" y="9427"/>
                    <a:pt x="3401" y="11733"/>
                  </a:cubicBezTo>
                  <a:lnTo>
                    <a:pt x="10249" y="11733"/>
                  </a:lnTo>
                  <a:cubicBezTo>
                    <a:pt x="13171" y="10614"/>
                    <a:pt x="13285" y="1"/>
                    <a:pt x="13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6718;p114">
              <a:extLst>
                <a:ext uri="{FF2B5EF4-FFF2-40B4-BE49-F238E27FC236}">
                  <a16:creationId xmlns:a16="http://schemas.microsoft.com/office/drawing/2014/main" id="{7C08BC45-E272-FC1E-F6C8-850AEE2BB604}"/>
                </a:ext>
              </a:extLst>
            </p:cNvPr>
            <p:cNvSpPr/>
            <p:nvPr/>
          </p:nvSpPr>
          <p:spPr>
            <a:xfrm>
              <a:off x="5459525" y="4199375"/>
              <a:ext cx="371525" cy="89050"/>
            </a:xfrm>
            <a:custGeom>
              <a:avLst/>
              <a:gdLst/>
              <a:ahLst/>
              <a:cxnLst/>
              <a:rect l="l" t="t" r="r" b="b"/>
              <a:pathLst>
                <a:path w="14861" h="3562" extrusionOk="0">
                  <a:moveTo>
                    <a:pt x="14860" y="1"/>
                  </a:moveTo>
                  <a:lnTo>
                    <a:pt x="1" y="343"/>
                  </a:lnTo>
                  <a:lnTo>
                    <a:pt x="343" y="3562"/>
                  </a:lnTo>
                  <a:lnTo>
                    <a:pt x="14449" y="3562"/>
                  </a:lnTo>
                  <a:lnTo>
                    <a:pt x="148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6719;p114">
              <a:extLst>
                <a:ext uri="{FF2B5EF4-FFF2-40B4-BE49-F238E27FC236}">
                  <a16:creationId xmlns:a16="http://schemas.microsoft.com/office/drawing/2014/main" id="{D1A92812-05E8-083D-A265-466A8FCA6170}"/>
                </a:ext>
              </a:extLst>
            </p:cNvPr>
            <p:cNvSpPr/>
            <p:nvPr/>
          </p:nvSpPr>
          <p:spPr>
            <a:xfrm>
              <a:off x="5482925" y="4285550"/>
              <a:ext cx="323000" cy="5150"/>
            </a:xfrm>
            <a:custGeom>
              <a:avLst/>
              <a:gdLst/>
              <a:ahLst/>
              <a:cxnLst/>
              <a:rect l="l" t="t" r="r" b="b"/>
              <a:pathLst>
                <a:path w="12920" h="206" extrusionOk="0">
                  <a:moveTo>
                    <a:pt x="1" y="0"/>
                  </a:moveTo>
                  <a:lnTo>
                    <a:pt x="1" y="206"/>
                  </a:lnTo>
                  <a:lnTo>
                    <a:pt x="12920" y="206"/>
                  </a:lnTo>
                  <a:lnTo>
                    <a:pt x="12920" y="0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6720;p114">
              <a:extLst>
                <a:ext uri="{FF2B5EF4-FFF2-40B4-BE49-F238E27FC236}">
                  <a16:creationId xmlns:a16="http://schemas.microsoft.com/office/drawing/2014/main" id="{D4EE77FA-1FB3-48B5-F069-E36E08CA0933}"/>
                </a:ext>
              </a:extLst>
            </p:cNvPr>
            <p:cNvSpPr/>
            <p:nvPr/>
          </p:nvSpPr>
          <p:spPr>
            <a:xfrm>
              <a:off x="5508600" y="4052725"/>
              <a:ext cx="104450" cy="151250"/>
            </a:xfrm>
            <a:custGeom>
              <a:avLst/>
              <a:gdLst/>
              <a:ahLst/>
              <a:cxnLst/>
              <a:rect l="l" t="t" r="r" b="b"/>
              <a:pathLst>
                <a:path w="4178" h="6050" extrusionOk="0">
                  <a:moveTo>
                    <a:pt x="138" y="1"/>
                  </a:moveTo>
                  <a:lnTo>
                    <a:pt x="1" y="161"/>
                  </a:lnTo>
                  <a:cubicBezTo>
                    <a:pt x="46" y="183"/>
                    <a:pt x="3402" y="3014"/>
                    <a:pt x="3995" y="6049"/>
                  </a:cubicBezTo>
                  <a:lnTo>
                    <a:pt x="4178" y="6027"/>
                  </a:lnTo>
                  <a:cubicBezTo>
                    <a:pt x="3584" y="2900"/>
                    <a:pt x="161" y="46"/>
                    <a:pt x="138" y="1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6721;p114">
              <a:extLst>
                <a:ext uri="{FF2B5EF4-FFF2-40B4-BE49-F238E27FC236}">
                  <a16:creationId xmlns:a16="http://schemas.microsoft.com/office/drawing/2014/main" id="{2AFDB451-18ED-6419-F5B4-2D873A589D28}"/>
                </a:ext>
              </a:extLst>
            </p:cNvPr>
            <p:cNvSpPr/>
            <p:nvPr/>
          </p:nvSpPr>
          <p:spPr>
            <a:xfrm>
              <a:off x="5654125" y="4017925"/>
              <a:ext cx="45100" cy="185475"/>
            </a:xfrm>
            <a:custGeom>
              <a:avLst/>
              <a:gdLst/>
              <a:ahLst/>
              <a:cxnLst/>
              <a:rect l="l" t="t" r="r" b="b"/>
              <a:pathLst>
                <a:path w="1804" h="7419" extrusionOk="0">
                  <a:moveTo>
                    <a:pt x="1621" y="0"/>
                  </a:moveTo>
                  <a:cubicBezTo>
                    <a:pt x="1598" y="46"/>
                    <a:pt x="183" y="4041"/>
                    <a:pt x="0" y="7419"/>
                  </a:cubicBezTo>
                  <a:lnTo>
                    <a:pt x="183" y="7419"/>
                  </a:lnTo>
                  <a:cubicBezTo>
                    <a:pt x="365" y="4086"/>
                    <a:pt x="1781" y="115"/>
                    <a:pt x="1803" y="69"/>
                  </a:cubicBezTo>
                  <a:lnTo>
                    <a:pt x="1621" y="0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6722;p114">
              <a:extLst>
                <a:ext uri="{FF2B5EF4-FFF2-40B4-BE49-F238E27FC236}">
                  <a16:creationId xmlns:a16="http://schemas.microsoft.com/office/drawing/2014/main" id="{E1879E87-2B21-FB76-DD89-E7B982634FAD}"/>
                </a:ext>
              </a:extLst>
            </p:cNvPr>
            <p:cNvSpPr/>
            <p:nvPr/>
          </p:nvSpPr>
          <p:spPr>
            <a:xfrm>
              <a:off x="5769950" y="4063575"/>
              <a:ext cx="17150" cy="135825"/>
            </a:xfrm>
            <a:custGeom>
              <a:avLst/>
              <a:gdLst/>
              <a:ahLst/>
              <a:cxnLst/>
              <a:rect l="l" t="t" r="r" b="b"/>
              <a:pathLst>
                <a:path w="686" h="5433" extrusionOk="0">
                  <a:moveTo>
                    <a:pt x="480" y="0"/>
                  </a:moveTo>
                  <a:cubicBezTo>
                    <a:pt x="480" y="23"/>
                    <a:pt x="1" y="3675"/>
                    <a:pt x="1" y="5433"/>
                  </a:cubicBezTo>
                  <a:lnTo>
                    <a:pt x="183" y="5433"/>
                  </a:lnTo>
                  <a:cubicBezTo>
                    <a:pt x="183" y="3698"/>
                    <a:pt x="663" y="46"/>
                    <a:pt x="686" y="23"/>
                  </a:cubicBezTo>
                  <a:lnTo>
                    <a:pt x="480" y="0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6723;p114">
              <a:extLst>
                <a:ext uri="{FF2B5EF4-FFF2-40B4-BE49-F238E27FC236}">
                  <a16:creationId xmlns:a16="http://schemas.microsoft.com/office/drawing/2014/main" id="{69508C35-6CC4-1B4E-C94A-DF56E118058B}"/>
                </a:ext>
              </a:extLst>
            </p:cNvPr>
            <p:cNvSpPr/>
            <p:nvPr/>
          </p:nvSpPr>
          <p:spPr>
            <a:xfrm>
              <a:off x="5339700" y="4507525"/>
              <a:ext cx="3084300" cy="4600"/>
            </a:xfrm>
            <a:custGeom>
              <a:avLst/>
              <a:gdLst/>
              <a:ahLst/>
              <a:cxnLst/>
              <a:rect l="l" t="t" r="r" b="b"/>
              <a:pathLst>
                <a:path w="123372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23371" y="183"/>
                  </a:lnTo>
                  <a:lnTo>
                    <a:pt x="12337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6724;p114">
              <a:extLst>
                <a:ext uri="{FF2B5EF4-FFF2-40B4-BE49-F238E27FC236}">
                  <a16:creationId xmlns:a16="http://schemas.microsoft.com/office/drawing/2014/main" id="{4479085D-8C99-3690-0235-1B183BF8D1AC}"/>
                </a:ext>
              </a:extLst>
            </p:cNvPr>
            <p:cNvSpPr/>
            <p:nvPr/>
          </p:nvSpPr>
          <p:spPr>
            <a:xfrm>
              <a:off x="7288975" y="4126350"/>
              <a:ext cx="182625" cy="389200"/>
            </a:xfrm>
            <a:custGeom>
              <a:avLst/>
              <a:gdLst/>
              <a:ahLst/>
              <a:cxnLst/>
              <a:rect l="l" t="t" r="r" b="b"/>
              <a:pathLst>
                <a:path w="7305" h="15568" extrusionOk="0">
                  <a:moveTo>
                    <a:pt x="1" y="0"/>
                  </a:moveTo>
                  <a:lnTo>
                    <a:pt x="3493" y="15567"/>
                  </a:lnTo>
                  <a:lnTo>
                    <a:pt x="7305" y="15567"/>
                  </a:lnTo>
                  <a:lnTo>
                    <a:pt x="53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6725;p114">
              <a:extLst>
                <a:ext uri="{FF2B5EF4-FFF2-40B4-BE49-F238E27FC236}">
                  <a16:creationId xmlns:a16="http://schemas.microsoft.com/office/drawing/2014/main" id="{5E16877E-699C-C8D2-574C-A1F2C72587A0}"/>
                </a:ext>
              </a:extLst>
            </p:cNvPr>
            <p:cNvSpPr/>
            <p:nvPr/>
          </p:nvSpPr>
          <p:spPr>
            <a:xfrm>
              <a:off x="6116325" y="4126350"/>
              <a:ext cx="182625" cy="389200"/>
            </a:xfrm>
            <a:custGeom>
              <a:avLst/>
              <a:gdLst/>
              <a:ahLst/>
              <a:cxnLst/>
              <a:rect l="l" t="t" r="r" b="b"/>
              <a:pathLst>
                <a:path w="7305" h="15568" extrusionOk="0">
                  <a:moveTo>
                    <a:pt x="1895" y="0"/>
                  </a:moveTo>
                  <a:lnTo>
                    <a:pt x="1" y="15567"/>
                  </a:lnTo>
                  <a:lnTo>
                    <a:pt x="3813" y="15567"/>
                  </a:lnTo>
                  <a:lnTo>
                    <a:pt x="73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6726;p114">
              <a:extLst>
                <a:ext uri="{FF2B5EF4-FFF2-40B4-BE49-F238E27FC236}">
                  <a16:creationId xmlns:a16="http://schemas.microsoft.com/office/drawing/2014/main" id="{806F7E25-9556-11DF-C2F1-F093F3AAD242}"/>
                </a:ext>
              </a:extLst>
            </p:cNvPr>
            <p:cNvSpPr/>
            <p:nvPr/>
          </p:nvSpPr>
          <p:spPr>
            <a:xfrm>
              <a:off x="5970825" y="3467825"/>
              <a:ext cx="1624600" cy="618025"/>
            </a:xfrm>
            <a:custGeom>
              <a:avLst/>
              <a:gdLst/>
              <a:ahLst/>
              <a:cxnLst/>
              <a:rect l="l" t="t" r="r" b="b"/>
              <a:pathLst>
                <a:path w="64984" h="24721" extrusionOk="0">
                  <a:moveTo>
                    <a:pt x="12874" y="1"/>
                  </a:moveTo>
                  <a:lnTo>
                    <a:pt x="6323" y="3219"/>
                  </a:lnTo>
                  <a:lnTo>
                    <a:pt x="845" y="11094"/>
                  </a:lnTo>
                  <a:lnTo>
                    <a:pt x="0" y="20475"/>
                  </a:lnTo>
                  <a:lnTo>
                    <a:pt x="23967" y="24721"/>
                  </a:lnTo>
                  <a:lnTo>
                    <a:pt x="62382" y="23442"/>
                  </a:lnTo>
                  <a:lnTo>
                    <a:pt x="64984" y="18375"/>
                  </a:lnTo>
                  <a:lnTo>
                    <a:pt x="62952" y="8378"/>
                  </a:lnTo>
                  <a:lnTo>
                    <a:pt x="60259" y="3562"/>
                  </a:lnTo>
                  <a:lnTo>
                    <a:pt x="52042" y="1256"/>
                  </a:lnTo>
                  <a:lnTo>
                    <a:pt x="47431" y="1644"/>
                  </a:lnTo>
                  <a:lnTo>
                    <a:pt x="18306" y="1644"/>
                  </a:lnTo>
                  <a:lnTo>
                    <a:pt x="128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6727;p114">
              <a:extLst>
                <a:ext uri="{FF2B5EF4-FFF2-40B4-BE49-F238E27FC236}">
                  <a16:creationId xmlns:a16="http://schemas.microsoft.com/office/drawing/2014/main" id="{DF7B27E8-B818-3597-A85B-E670FD61939D}"/>
                </a:ext>
              </a:extLst>
            </p:cNvPr>
            <p:cNvSpPr/>
            <p:nvPr/>
          </p:nvSpPr>
          <p:spPr>
            <a:xfrm>
              <a:off x="6039300" y="3467825"/>
              <a:ext cx="1505350" cy="209450"/>
            </a:xfrm>
            <a:custGeom>
              <a:avLst/>
              <a:gdLst/>
              <a:ahLst/>
              <a:cxnLst/>
              <a:rect l="l" t="t" r="r" b="b"/>
              <a:pathLst>
                <a:path w="60214" h="8378" extrusionOk="0">
                  <a:moveTo>
                    <a:pt x="10135" y="1"/>
                  </a:moveTo>
                  <a:lnTo>
                    <a:pt x="3584" y="3219"/>
                  </a:lnTo>
                  <a:lnTo>
                    <a:pt x="0" y="8378"/>
                  </a:lnTo>
                  <a:lnTo>
                    <a:pt x="60213" y="8378"/>
                  </a:lnTo>
                  <a:lnTo>
                    <a:pt x="57520" y="3562"/>
                  </a:lnTo>
                  <a:lnTo>
                    <a:pt x="49303" y="1256"/>
                  </a:lnTo>
                  <a:lnTo>
                    <a:pt x="44692" y="1644"/>
                  </a:lnTo>
                  <a:lnTo>
                    <a:pt x="15567" y="1644"/>
                  </a:lnTo>
                  <a:lnTo>
                    <a:pt x="10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6728;p114">
              <a:extLst>
                <a:ext uri="{FF2B5EF4-FFF2-40B4-BE49-F238E27FC236}">
                  <a16:creationId xmlns:a16="http://schemas.microsoft.com/office/drawing/2014/main" id="{19846B03-E21C-9D3A-2D8A-83D043429CAC}"/>
                </a:ext>
              </a:extLst>
            </p:cNvPr>
            <p:cNvSpPr/>
            <p:nvPr/>
          </p:nvSpPr>
          <p:spPr>
            <a:xfrm>
              <a:off x="5705475" y="2635850"/>
              <a:ext cx="730425" cy="732150"/>
            </a:xfrm>
            <a:custGeom>
              <a:avLst/>
              <a:gdLst/>
              <a:ahLst/>
              <a:cxnLst/>
              <a:rect l="l" t="t" r="r" b="b"/>
              <a:pathLst>
                <a:path w="29217" h="29286" extrusionOk="0">
                  <a:moveTo>
                    <a:pt x="22575" y="1"/>
                  </a:moveTo>
                  <a:cubicBezTo>
                    <a:pt x="20543" y="69"/>
                    <a:pt x="19288" y="1165"/>
                    <a:pt x="18763" y="3219"/>
                  </a:cubicBezTo>
                  <a:lnTo>
                    <a:pt x="14403" y="20749"/>
                  </a:lnTo>
                  <a:cubicBezTo>
                    <a:pt x="14015" y="22073"/>
                    <a:pt x="13330" y="22872"/>
                    <a:pt x="12098" y="23282"/>
                  </a:cubicBezTo>
                  <a:lnTo>
                    <a:pt x="1" y="27870"/>
                  </a:lnTo>
                  <a:lnTo>
                    <a:pt x="3972" y="29285"/>
                  </a:lnTo>
                  <a:lnTo>
                    <a:pt x="14061" y="29285"/>
                  </a:lnTo>
                  <a:lnTo>
                    <a:pt x="25816" y="18854"/>
                  </a:lnTo>
                  <a:lnTo>
                    <a:pt x="29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6729;p114">
              <a:extLst>
                <a:ext uri="{FF2B5EF4-FFF2-40B4-BE49-F238E27FC236}">
                  <a16:creationId xmlns:a16="http://schemas.microsoft.com/office/drawing/2014/main" id="{B40478B8-45EA-0A0D-F1B3-602E55ECC6C4}"/>
                </a:ext>
              </a:extLst>
            </p:cNvPr>
            <p:cNvSpPr/>
            <p:nvPr/>
          </p:nvSpPr>
          <p:spPr>
            <a:xfrm>
              <a:off x="7152600" y="2635850"/>
              <a:ext cx="729875" cy="732150"/>
            </a:xfrm>
            <a:custGeom>
              <a:avLst/>
              <a:gdLst/>
              <a:ahLst/>
              <a:cxnLst/>
              <a:rect l="l" t="t" r="r" b="b"/>
              <a:pathLst>
                <a:path w="29195" h="29286" extrusionOk="0">
                  <a:moveTo>
                    <a:pt x="0" y="1"/>
                  </a:moveTo>
                  <a:lnTo>
                    <a:pt x="3401" y="18854"/>
                  </a:lnTo>
                  <a:lnTo>
                    <a:pt x="15134" y="29285"/>
                  </a:lnTo>
                  <a:lnTo>
                    <a:pt x="25222" y="29285"/>
                  </a:lnTo>
                  <a:lnTo>
                    <a:pt x="29194" y="27870"/>
                  </a:lnTo>
                  <a:lnTo>
                    <a:pt x="17119" y="23282"/>
                  </a:lnTo>
                  <a:cubicBezTo>
                    <a:pt x="15887" y="22872"/>
                    <a:pt x="15179" y="22073"/>
                    <a:pt x="14814" y="20749"/>
                  </a:cubicBezTo>
                  <a:lnTo>
                    <a:pt x="10432" y="3219"/>
                  </a:lnTo>
                  <a:cubicBezTo>
                    <a:pt x="9929" y="1165"/>
                    <a:pt x="8674" y="69"/>
                    <a:pt x="6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6730;p114">
              <a:extLst>
                <a:ext uri="{FF2B5EF4-FFF2-40B4-BE49-F238E27FC236}">
                  <a16:creationId xmlns:a16="http://schemas.microsoft.com/office/drawing/2014/main" id="{578B3C04-B2B8-9FF8-3B2C-EA24221BDE62}"/>
                </a:ext>
              </a:extLst>
            </p:cNvPr>
            <p:cNvSpPr/>
            <p:nvPr/>
          </p:nvSpPr>
          <p:spPr>
            <a:xfrm>
              <a:off x="5804775" y="3228600"/>
              <a:ext cx="664950" cy="732850"/>
            </a:xfrm>
            <a:custGeom>
              <a:avLst/>
              <a:gdLst/>
              <a:ahLst/>
              <a:cxnLst/>
              <a:rect l="l" t="t" r="r" b="b"/>
              <a:pathLst>
                <a:path w="26598" h="29314" extrusionOk="0">
                  <a:moveTo>
                    <a:pt x="15683" y="0"/>
                  </a:moveTo>
                  <a:cubicBezTo>
                    <a:pt x="15455" y="0"/>
                    <a:pt x="15226" y="10"/>
                    <a:pt x="14996" y="29"/>
                  </a:cubicBezTo>
                  <a:lnTo>
                    <a:pt x="3127" y="4206"/>
                  </a:lnTo>
                  <a:lnTo>
                    <a:pt x="0" y="13336"/>
                  </a:lnTo>
                  <a:lnTo>
                    <a:pt x="2123" y="20412"/>
                  </a:lnTo>
                  <a:lnTo>
                    <a:pt x="7373" y="27396"/>
                  </a:lnTo>
                  <a:lnTo>
                    <a:pt x="12645" y="29314"/>
                  </a:lnTo>
                  <a:lnTo>
                    <a:pt x="13558" y="28446"/>
                  </a:lnTo>
                  <a:lnTo>
                    <a:pt x="13558" y="18517"/>
                  </a:lnTo>
                  <a:cubicBezTo>
                    <a:pt x="13581" y="17102"/>
                    <a:pt x="14152" y="15847"/>
                    <a:pt x="15430" y="15185"/>
                  </a:cubicBezTo>
                  <a:lnTo>
                    <a:pt x="24948" y="13770"/>
                  </a:lnTo>
                  <a:cubicBezTo>
                    <a:pt x="26597" y="6535"/>
                    <a:pt x="21659" y="0"/>
                    <a:pt x="156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6731;p114">
              <a:extLst>
                <a:ext uri="{FF2B5EF4-FFF2-40B4-BE49-F238E27FC236}">
                  <a16:creationId xmlns:a16="http://schemas.microsoft.com/office/drawing/2014/main" id="{66B1F9F8-EDEF-1D23-4FF6-DF9231CD03D8}"/>
                </a:ext>
              </a:extLst>
            </p:cNvPr>
            <p:cNvSpPr/>
            <p:nvPr/>
          </p:nvSpPr>
          <p:spPr>
            <a:xfrm>
              <a:off x="7115375" y="3228600"/>
              <a:ext cx="626150" cy="799625"/>
            </a:xfrm>
            <a:custGeom>
              <a:avLst/>
              <a:gdLst/>
              <a:ahLst/>
              <a:cxnLst/>
              <a:rect l="l" t="t" r="r" b="b"/>
              <a:pathLst>
                <a:path w="25046" h="31985" extrusionOk="0">
                  <a:moveTo>
                    <a:pt x="10935" y="0"/>
                  </a:moveTo>
                  <a:cubicBezTo>
                    <a:pt x="4939" y="0"/>
                    <a:pt x="0" y="6535"/>
                    <a:pt x="1649" y="13770"/>
                  </a:cubicBezTo>
                  <a:lnTo>
                    <a:pt x="11167" y="15185"/>
                  </a:lnTo>
                  <a:cubicBezTo>
                    <a:pt x="12446" y="15847"/>
                    <a:pt x="13016" y="17102"/>
                    <a:pt x="13039" y="18517"/>
                  </a:cubicBezTo>
                  <a:lnTo>
                    <a:pt x="13039" y="28446"/>
                  </a:lnTo>
                  <a:lnTo>
                    <a:pt x="14431" y="31984"/>
                  </a:lnTo>
                  <a:lnTo>
                    <a:pt x="19910" y="31984"/>
                  </a:lnTo>
                  <a:cubicBezTo>
                    <a:pt x="19910" y="31984"/>
                    <a:pt x="21370" y="26210"/>
                    <a:pt x="21370" y="25958"/>
                  </a:cubicBezTo>
                  <a:cubicBezTo>
                    <a:pt x="21370" y="25685"/>
                    <a:pt x="23470" y="16988"/>
                    <a:pt x="23470" y="16988"/>
                  </a:cubicBezTo>
                  <a:lnTo>
                    <a:pt x="25045" y="8931"/>
                  </a:lnTo>
                  <a:lnTo>
                    <a:pt x="23470" y="4206"/>
                  </a:lnTo>
                  <a:lnTo>
                    <a:pt x="11624" y="29"/>
                  </a:lnTo>
                  <a:cubicBezTo>
                    <a:pt x="11393" y="10"/>
                    <a:pt x="11163" y="0"/>
                    <a:pt x="10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6732;p114">
              <a:extLst>
                <a:ext uri="{FF2B5EF4-FFF2-40B4-BE49-F238E27FC236}">
                  <a16:creationId xmlns:a16="http://schemas.microsoft.com/office/drawing/2014/main" id="{72EB96BF-C6BD-6A8D-8E1A-F6CDA7EF99B0}"/>
                </a:ext>
              </a:extLst>
            </p:cNvPr>
            <p:cNvSpPr/>
            <p:nvPr/>
          </p:nvSpPr>
          <p:spPr>
            <a:xfrm>
              <a:off x="6183100" y="2635850"/>
              <a:ext cx="1221750" cy="937000"/>
            </a:xfrm>
            <a:custGeom>
              <a:avLst/>
              <a:gdLst/>
              <a:ahLst/>
              <a:cxnLst/>
              <a:rect l="l" t="t" r="r" b="b"/>
              <a:pathLst>
                <a:path w="48870" h="37480" extrusionOk="0">
                  <a:moveTo>
                    <a:pt x="9884" y="1"/>
                  </a:moveTo>
                  <a:cubicBezTo>
                    <a:pt x="7419" y="1"/>
                    <a:pt x="5866" y="1233"/>
                    <a:pt x="5204" y="3447"/>
                  </a:cubicBezTo>
                  <a:lnTo>
                    <a:pt x="0" y="25474"/>
                  </a:lnTo>
                  <a:lnTo>
                    <a:pt x="9815" y="37480"/>
                  </a:lnTo>
                  <a:lnTo>
                    <a:pt x="38940" y="37480"/>
                  </a:lnTo>
                  <a:lnTo>
                    <a:pt x="48869" y="25474"/>
                  </a:lnTo>
                  <a:lnTo>
                    <a:pt x="43665" y="3447"/>
                  </a:lnTo>
                  <a:cubicBezTo>
                    <a:pt x="43003" y="1233"/>
                    <a:pt x="41428" y="1"/>
                    <a:pt x="38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6733;p114">
              <a:extLst>
                <a:ext uri="{FF2B5EF4-FFF2-40B4-BE49-F238E27FC236}">
                  <a16:creationId xmlns:a16="http://schemas.microsoft.com/office/drawing/2014/main" id="{30E06778-B5CE-7987-4F9C-83D21AFBD382}"/>
                </a:ext>
              </a:extLst>
            </p:cNvPr>
            <p:cNvSpPr/>
            <p:nvPr/>
          </p:nvSpPr>
          <p:spPr>
            <a:xfrm>
              <a:off x="5682650" y="3329750"/>
              <a:ext cx="2222650" cy="857100"/>
            </a:xfrm>
            <a:custGeom>
              <a:avLst/>
              <a:gdLst/>
              <a:ahLst/>
              <a:cxnLst/>
              <a:rect l="l" t="t" r="r" b="b"/>
              <a:pathLst>
                <a:path w="88906" h="34284" extrusionOk="0">
                  <a:moveTo>
                    <a:pt x="1553" y="0"/>
                  </a:moveTo>
                  <a:cubicBezTo>
                    <a:pt x="457" y="0"/>
                    <a:pt x="0" y="822"/>
                    <a:pt x="297" y="1735"/>
                  </a:cubicBezTo>
                  <a:lnTo>
                    <a:pt x="8880" y="31362"/>
                  </a:lnTo>
                  <a:cubicBezTo>
                    <a:pt x="9496" y="32891"/>
                    <a:pt x="11185" y="34284"/>
                    <a:pt x="13513" y="34284"/>
                  </a:cubicBezTo>
                  <a:lnTo>
                    <a:pt x="75370" y="34284"/>
                  </a:lnTo>
                  <a:cubicBezTo>
                    <a:pt x="77721" y="34284"/>
                    <a:pt x="79387" y="32891"/>
                    <a:pt x="80026" y="31362"/>
                  </a:cubicBezTo>
                  <a:lnTo>
                    <a:pt x="88586" y="1735"/>
                  </a:lnTo>
                  <a:cubicBezTo>
                    <a:pt x="88905" y="822"/>
                    <a:pt x="88449" y="0"/>
                    <a:pt x="87353" y="0"/>
                  </a:cubicBezTo>
                  <a:lnTo>
                    <a:pt x="82126" y="0"/>
                  </a:lnTo>
                  <a:cubicBezTo>
                    <a:pt x="81099" y="0"/>
                    <a:pt x="80414" y="46"/>
                    <a:pt x="79912" y="1393"/>
                  </a:cubicBezTo>
                  <a:lnTo>
                    <a:pt x="72973" y="22415"/>
                  </a:lnTo>
                  <a:cubicBezTo>
                    <a:pt x="72151" y="23853"/>
                    <a:pt x="71033" y="24651"/>
                    <a:pt x="68910" y="24697"/>
                  </a:cubicBezTo>
                  <a:lnTo>
                    <a:pt x="19995" y="24697"/>
                  </a:lnTo>
                  <a:cubicBezTo>
                    <a:pt x="17873" y="24651"/>
                    <a:pt x="16754" y="23853"/>
                    <a:pt x="15933" y="22415"/>
                  </a:cubicBezTo>
                  <a:lnTo>
                    <a:pt x="8994" y="1393"/>
                  </a:lnTo>
                  <a:cubicBezTo>
                    <a:pt x="8469" y="46"/>
                    <a:pt x="7807" y="0"/>
                    <a:pt x="67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6734;p114">
              <a:extLst>
                <a:ext uri="{FF2B5EF4-FFF2-40B4-BE49-F238E27FC236}">
                  <a16:creationId xmlns:a16="http://schemas.microsoft.com/office/drawing/2014/main" id="{C8ACC3EE-DC76-8AF8-B998-736FF814A086}"/>
                </a:ext>
              </a:extLst>
            </p:cNvPr>
            <p:cNvSpPr/>
            <p:nvPr/>
          </p:nvSpPr>
          <p:spPr>
            <a:xfrm>
              <a:off x="5882375" y="3249275"/>
              <a:ext cx="222575" cy="86775"/>
            </a:xfrm>
            <a:custGeom>
              <a:avLst/>
              <a:gdLst/>
              <a:ahLst/>
              <a:cxnLst/>
              <a:rect l="l" t="t" r="r" b="b"/>
              <a:pathLst>
                <a:path w="8903" h="3471" extrusionOk="0">
                  <a:moveTo>
                    <a:pt x="8834" y="1"/>
                  </a:moveTo>
                  <a:lnTo>
                    <a:pt x="0" y="3288"/>
                  </a:lnTo>
                  <a:lnTo>
                    <a:pt x="69" y="3470"/>
                  </a:lnTo>
                  <a:lnTo>
                    <a:pt x="8902" y="183"/>
                  </a:lnTo>
                  <a:lnTo>
                    <a:pt x="8834" y="1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6735;p114">
              <a:extLst>
                <a:ext uri="{FF2B5EF4-FFF2-40B4-BE49-F238E27FC236}">
                  <a16:creationId xmlns:a16="http://schemas.microsoft.com/office/drawing/2014/main" id="{9769C603-59DD-EBDE-5AE2-4AD77E85F8DC}"/>
                </a:ext>
              </a:extLst>
            </p:cNvPr>
            <p:cNvSpPr/>
            <p:nvPr/>
          </p:nvSpPr>
          <p:spPr>
            <a:xfrm>
              <a:off x="7475000" y="3249275"/>
              <a:ext cx="223150" cy="86775"/>
            </a:xfrm>
            <a:custGeom>
              <a:avLst/>
              <a:gdLst/>
              <a:ahLst/>
              <a:cxnLst/>
              <a:rect l="l" t="t" r="r" b="b"/>
              <a:pathLst>
                <a:path w="8926" h="3471" extrusionOk="0">
                  <a:moveTo>
                    <a:pt x="69" y="1"/>
                  </a:moveTo>
                  <a:lnTo>
                    <a:pt x="1" y="183"/>
                  </a:lnTo>
                  <a:lnTo>
                    <a:pt x="8857" y="3470"/>
                  </a:lnTo>
                  <a:lnTo>
                    <a:pt x="8925" y="3288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6736;p114">
              <a:extLst>
                <a:ext uri="{FF2B5EF4-FFF2-40B4-BE49-F238E27FC236}">
                  <a16:creationId xmlns:a16="http://schemas.microsoft.com/office/drawing/2014/main" id="{BB4BEA88-95D1-82A3-04B1-F488D761A378}"/>
                </a:ext>
              </a:extLst>
            </p:cNvPr>
            <p:cNvSpPr/>
            <p:nvPr/>
          </p:nvSpPr>
          <p:spPr>
            <a:xfrm>
              <a:off x="6156275" y="4184550"/>
              <a:ext cx="129000" cy="4600"/>
            </a:xfrm>
            <a:custGeom>
              <a:avLst/>
              <a:gdLst/>
              <a:ahLst/>
              <a:cxnLst/>
              <a:rect l="l" t="t" r="r" b="b"/>
              <a:pathLst>
                <a:path w="5160" h="184" extrusionOk="0">
                  <a:moveTo>
                    <a:pt x="1" y="0"/>
                  </a:moveTo>
                  <a:lnTo>
                    <a:pt x="1" y="183"/>
                  </a:lnTo>
                  <a:lnTo>
                    <a:pt x="5159" y="183"/>
                  </a:lnTo>
                  <a:lnTo>
                    <a:pt x="5159" y="0"/>
                  </a:lnTo>
                  <a:close/>
                </a:path>
              </a:pathLst>
            </a:custGeom>
            <a:solidFill>
              <a:srgbClr val="607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6737;p114">
              <a:extLst>
                <a:ext uri="{FF2B5EF4-FFF2-40B4-BE49-F238E27FC236}">
                  <a16:creationId xmlns:a16="http://schemas.microsoft.com/office/drawing/2014/main" id="{3313A6A2-4C24-A28E-2165-B65FB12E645E}"/>
                </a:ext>
              </a:extLst>
            </p:cNvPr>
            <p:cNvSpPr/>
            <p:nvPr/>
          </p:nvSpPr>
          <p:spPr>
            <a:xfrm>
              <a:off x="7302675" y="4184550"/>
              <a:ext cx="128425" cy="4600"/>
            </a:xfrm>
            <a:custGeom>
              <a:avLst/>
              <a:gdLst/>
              <a:ahLst/>
              <a:cxnLst/>
              <a:rect l="l" t="t" r="r" b="b"/>
              <a:pathLst>
                <a:path w="5137" h="184" extrusionOk="0">
                  <a:moveTo>
                    <a:pt x="1" y="0"/>
                  </a:moveTo>
                  <a:lnTo>
                    <a:pt x="1" y="183"/>
                  </a:lnTo>
                  <a:lnTo>
                    <a:pt x="5136" y="183"/>
                  </a:lnTo>
                  <a:lnTo>
                    <a:pt x="5136" y="0"/>
                  </a:lnTo>
                  <a:close/>
                </a:path>
              </a:pathLst>
            </a:custGeom>
            <a:solidFill>
              <a:srgbClr val="607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6738;p114">
              <a:extLst>
                <a:ext uri="{FF2B5EF4-FFF2-40B4-BE49-F238E27FC236}">
                  <a16:creationId xmlns:a16="http://schemas.microsoft.com/office/drawing/2014/main" id="{76F997AD-C933-D51E-7FCD-170E62973575}"/>
                </a:ext>
              </a:extLst>
            </p:cNvPr>
            <p:cNvSpPr/>
            <p:nvPr/>
          </p:nvSpPr>
          <p:spPr>
            <a:xfrm>
              <a:off x="6704075" y="2288900"/>
              <a:ext cx="277350" cy="390925"/>
            </a:xfrm>
            <a:custGeom>
              <a:avLst/>
              <a:gdLst/>
              <a:ahLst/>
              <a:cxnLst/>
              <a:rect l="l" t="t" r="r" b="b"/>
              <a:pathLst>
                <a:path w="11094" h="15637" extrusionOk="0">
                  <a:moveTo>
                    <a:pt x="1" y="1"/>
                  </a:moveTo>
                  <a:lnTo>
                    <a:pt x="1" y="15636"/>
                  </a:lnTo>
                  <a:lnTo>
                    <a:pt x="11094" y="15636"/>
                  </a:lnTo>
                  <a:lnTo>
                    <a:pt x="11094" y="1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6739;p114">
              <a:extLst>
                <a:ext uri="{FF2B5EF4-FFF2-40B4-BE49-F238E27FC236}">
                  <a16:creationId xmlns:a16="http://schemas.microsoft.com/office/drawing/2014/main" id="{2BD8F4BC-8C80-CEE3-6C22-FA3DD37465BD}"/>
                </a:ext>
              </a:extLst>
            </p:cNvPr>
            <p:cNvSpPr/>
            <p:nvPr/>
          </p:nvSpPr>
          <p:spPr>
            <a:xfrm>
              <a:off x="6634475" y="1920275"/>
              <a:ext cx="414875" cy="509600"/>
            </a:xfrm>
            <a:custGeom>
              <a:avLst/>
              <a:gdLst/>
              <a:ahLst/>
              <a:cxnLst/>
              <a:rect l="l" t="t" r="r" b="b"/>
              <a:pathLst>
                <a:path w="16595" h="20384" extrusionOk="0">
                  <a:moveTo>
                    <a:pt x="8103" y="1"/>
                  </a:moveTo>
                  <a:cubicBezTo>
                    <a:pt x="3652" y="1"/>
                    <a:pt x="0" y="3721"/>
                    <a:pt x="0" y="8241"/>
                  </a:cubicBezTo>
                  <a:lnTo>
                    <a:pt x="0" y="12988"/>
                  </a:lnTo>
                  <a:cubicBezTo>
                    <a:pt x="0" y="17531"/>
                    <a:pt x="3652" y="20361"/>
                    <a:pt x="8103" y="20361"/>
                  </a:cubicBezTo>
                  <a:lnTo>
                    <a:pt x="8514" y="20384"/>
                  </a:lnTo>
                  <a:cubicBezTo>
                    <a:pt x="12965" y="20384"/>
                    <a:pt x="16594" y="17531"/>
                    <a:pt x="16594" y="12988"/>
                  </a:cubicBezTo>
                  <a:lnTo>
                    <a:pt x="16594" y="8241"/>
                  </a:lnTo>
                  <a:cubicBezTo>
                    <a:pt x="16594" y="3721"/>
                    <a:pt x="12965" y="1"/>
                    <a:pt x="8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6740;p114">
              <a:extLst>
                <a:ext uri="{FF2B5EF4-FFF2-40B4-BE49-F238E27FC236}">
                  <a16:creationId xmlns:a16="http://schemas.microsoft.com/office/drawing/2014/main" id="{FF2E2D63-AA13-2A6A-6EE6-08FDB5C2CAD3}"/>
                </a:ext>
              </a:extLst>
            </p:cNvPr>
            <p:cNvSpPr/>
            <p:nvPr/>
          </p:nvSpPr>
          <p:spPr>
            <a:xfrm>
              <a:off x="6653300" y="2082900"/>
              <a:ext cx="378925" cy="377800"/>
            </a:xfrm>
            <a:custGeom>
              <a:avLst/>
              <a:gdLst/>
              <a:ahLst/>
              <a:cxnLst/>
              <a:rect l="l" t="t" r="r" b="b"/>
              <a:pathLst>
                <a:path w="15157" h="15112" extrusionOk="0">
                  <a:moveTo>
                    <a:pt x="0" y="1"/>
                  </a:moveTo>
                  <a:lnTo>
                    <a:pt x="0" y="7237"/>
                  </a:lnTo>
                  <a:cubicBezTo>
                    <a:pt x="0" y="11573"/>
                    <a:pt x="3401" y="15111"/>
                    <a:pt x="7578" y="15111"/>
                  </a:cubicBezTo>
                  <a:cubicBezTo>
                    <a:pt x="11733" y="15111"/>
                    <a:pt x="15156" y="11573"/>
                    <a:pt x="15156" y="7237"/>
                  </a:cubicBezTo>
                  <a:lnTo>
                    <a:pt x="15156" y="526"/>
                  </a:lnTo>
                  <a:cubicBezTo>
                    <a:pt x="15156" y="343"/>
                    <a:pt x="15134" y="161"/>
                    <a:pt x="15134" y="1"/>
                  </a:cubicBez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6741;p114">
              <a:extLst>
                <a:ext uri="{FF2B5EF4-FFF2-40B4-BE49-F238E27FC236}">
                  <a16:creationId xmlns:a16="http://schemas.microsoft.com/office/drawing/2014/main" id="{B79CE361-81D2-0778-C8ED-4FA316275C1F}"/>
                </a:ext>
              </a:extLst>
            </p:cNvPr>
            <p:cNvSpPr/>
            <p:nvPr/>
          </p:nvSpPr>
          <p:spPr>
            <a:xfrm>
              <a:off x="6719500" y="2408175"/>
              <a:ext cx="251675" cy="55375"/>
            </a:xfrm>
            <a:custGeom>
              <a:avLst/>
              <a:gdLst/>
              <a:ahLst/>
              <a:cxnLst/>
              <a:rect l="l" t="t" r="r" b="b"/>
              <a:pathLst>
                <a:path w="10067" h="2215" extrusionOk="0">
                  <a:moveTo>
                    <a:pt x="9929" y="0"/>
                  </a:moveTo>
                  <a:cubicBezTo>
                    <a:pt x="8537" y="1301"/>
                    <a:pt x="6779" y="2009"/>
                    <a:pt x="4930" y="2009"/>
                  </a:cubicBezTo>
                  <a:cubicBezTo>
                    <a:pt x="3173" y="2009"/>
                    <a:pt x="1461" y="1370"/>
                    <a:pt x="114" y="183"/>
                  </a:cubicBezTo>
                  <a:lnTo>
                    <a:pt x="0" y="343"/>
                  </a:lnTo>
                  <a:cubicBezTo>
                    <a:pt x="1370" y="1530"/>
                    <a:pt x="3127" y="2214"/>
                    <a:pt x="4930" y="2214"/>
                  </a:cubicBezTo>
                  <a:cubicBezTo>
                    <a:pt x="6825" y="2214"/>
                    <a:pt x="8651" y="1484"/>
                    <a:pt x="10066" y="137"/>
                  </a:cubicBezTo>
                  <a:lnTo>
                    <a:pt x="99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6742;p114">
              <a:extLst>
                <a:ext uri="{FF2B5EF4-FFF2-40B4-BE49-F238E27FC236}">
                  <a16:creationId xmlns:a16="http://schemas.microsoft.com/office/drawing/2014/main" id="{9359E702-6D7F-8808-AF7E-3D006D5F6DDA}"/>
                </a:ext>
              </a:extLst>
            </p:cNvPr>
            <p:cNvSpPr/>
            <p:nvPr/>
          </p:nvSpPr>
          <p:spPr>
            <a:xfrm>
              <a:off x="6531975" y="2167375"/>
              <a:ext cx="182975" cy="147550"/>
            </a:xfrm>
            <a:custGeom>
              <a:avLst/>
              <a:gdLst/>
              <a:ahLst/>
              <a:cxnLst/>
              <a:rect l="l" t="t" r="r" b="b"/>
              <a:pathLst>
                <a:path w="7319" h="5902" extrusionOk="0">
                  <a:moveTo>
                    <a:pt x="3438" y="0"/>
                  </a:moveTo>
                  <a:cubicBezTo>
                    <a:pt x="0" y="149"/>
                    <a:pt x="2127" y="5901"/>
                    <a:pt x="4369" y="5901"/>
                  </a:cubicBezTo>
                  <a:cubicBezTo>
                    <a:pt x="4538" y="5901"/>
                    <a:pt x="4708" y="5868"/>
                    <a:pt x="4876" y="5798"/>
                  </a:cubicBezTo>
                  <a:cubicBezTo>
                    <a:pt x="6246" y="5798"/>
                    <a:pt x="7318" y="4702"/>
                    <a:pt x="7318" y="3355"/>
                  </a:cubicBezTo>
                  <a:cubicBezTo>
                    <a:pt x="7318" y="1986"/>
                    <a:pt x="4785" y="0"/>
                    <a:pt x="3438" y="0"/>
                  </a:cubicBez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6743;p114">
              <a:extLst>
                <a:ext uri="{FF2B5EF4-FFF2-40B4-BE49-F238E27FC236}">
                  <a16:creationId xmlns:a16="http://schemas.microsoft.com/office/drawing/2014/main" id="{21E59E5A-32B5-DFF6-B787-06771001661E}"/>
                </a:ext>
              </a:extLst>
            </p:cNvPr>
            <p:cNvSpPr/>
            <p:nvPr/>
          </p:nvSpPr>
          <p:spPr>
            <a:xfrm>
              <a:off x="6594525" y="2191400"/>
              <a:ext cx="49100" cy="87275"/>
            </a:xfrm>
            <a:custGeom>
              <a:avLst/>
              <a:gdLst/>
              <a:ahLst/>
              <a:cxnLst/>
              <a:rect l="l" t="t" r="r" b="b"/>
              <a:pathLst>
                <a:path w="1964" h="3491" extrusionOk="0">
                  <a:moveTo>
                    <a:pt x="968" y="1"/>
                  </a:moveTo>
                  <a:cubicBezTo>
                    <a:pt x="801" y="1"/>
                    <a:pt x="642" y="37"/>
                    <a:pt x="502" y="112"/>
                  </a:cubicBezTo>
                  <a:cubicBezTo>
                    <a:pt x="206" y="249"/>
                    <a:pt x="23" y="546"/>
                    <a:pt x="23" y="888"/>
                  </a:cubicBezTo>
                  <a:cubicBezTo>
                    <a:pt x="0" y="1527"/>
                    <a:pt x="411" y="3376"/>
                    <a:pt x="1963" y="3490"/>
                  </a:cubicBezTo>
                  <a:lnTo>
                    <a:pt x="1963" y="3285"/>
                  </a:lnTo>
                  <a:cubicBezTo>
                    <a:pt x="571" y="3193"/>
                    <a:pt x="183" y="1504"/>
                    <a:pt x="206" y="888"/>
                  </a:cubicBezTo>
                  <a:cubicBezTo>
                    <a:pt x="229" y="614"/>
                    <a:pt x="366" y="386"/>
                    <a:pt x="594" y="272"/>
                  </a:cubicBezTo>
                  <a:cubicBezTo>
                    <a:pt x="703" y="208"/>
                    <a:pt x="830" y="177"/>
                    <a:pt x="966" y="177"/>
                  </a:cubicBezTo>
                  <a:cubicBezTo>
                    <a:pt x="1173" y="177"/>
                    <a:pt x="1401" y="248"/>
                    <a:pt x="1621" y="386"/>
                  </a:cubicBezTo>
                  <a:lnTo>
                    <a:pt x="1712" y="226"/>
                  </a:lnTo>
                  <a:cubicBezTo>
                    <a:pt x="1469" y="77"/>
                    <a:pt x="1210" y="1"/>
                    <a:pt x="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6744;p114">
              <a:extLst>
                <a:ext uri="{FF2B5EF4-FFF2-40B4-BE49-F238E27FC236}">
                  <a16:creationId xmlns:a16="http://schemas.microsoft.com/office/drawing/2014/main" id="{8B371966-24DA-3B8D-DFBD-179EEF92650B}"/>
                </a:ext>
              </a:extLst>
            </p:cNvPr>
            <p:cNvSpPr/>
            <p:nvPr/>
          </p:nvSpPr>
          <p:spPr>
            <a:xfrm>
              <a:off x="6607075" y="2244175"/>
              <a:ext cx="35975" cy="11675"/>
            </a:xfrm>
            <a:custGeom>
              <a:avLst/>
              <a:gdLst/>
              <a:ahLst/>
              <a:cxnLst/>
              <a:rect l="l" t="t" r="r" b="b"/>
              <a:pathLst>
                <a:path w="1439" h="467" extrusionOk="0">
                  <a:moveTo>
                    <a:pt x="829" y="1"/>
                  </a:moveTo>
                  <a:cubicBezTo>
                    <a:pt x="338" y="1"/>
                    <a:pt x="17" y="329"/>
                    <a:pt x="0" y="329"/>
                  </a:cubicBezTo>
                  <a:lnTo>
                    <a:pt x="137" y="466"/>
                  </a:lnTo>
                  <a:cubicBezTo>
                    <a:pt x="154" y="466"/>
                    <a:pt x="416" y="196"/>
                    <a:pt x="834" y="196"/>
                  </a:cubicBezTo>
                  <a:cubicBezTo>
                    <a:pt x="986" y="196"/>
                    <a:pt x="1158" y="232"/>
                    <a:pt x="1347" y="329"/>
                  </a:cubicBezTo>
                  <a:lnTo>
                    <a:pt x="1438" y="169"/>
                  </a:lnTo>
                  <a:cubicBezTo>
                    <a:pt x="1216" y="46"/>
                    <a:pt x="1011" y="1"/>
                    <a:pt x="8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6745;p114">
              <a:extLst>
                <a:ext uri="{FF2B5EF4-FFF2-40B4-BE49-F238E27FC236}">
                  <a16:creationId xmlns:a16="http://schemas.microsoft.com/office/drawing/2014/main" id="{942551D7-A362-ABD9-3852-69A7346F60CF}"/>
                </a:ext>
              </a:extLst>
            </p:cNvPr>
            <p:cNvSpPr/>
            <p:nvPr/>
          </p:nvSpPr>
          <p:spPr>
            <a:xfrm>
              <a:off x="6969425" y="2167375"/>
              <a:ext cx="182975" cy="147550"/>
            </a:xfrm>
            <a:custGeom>
              <a:avLst/>
              <a:gdLst/>
              <a:ahLst/>
              <a:cxnLst/>
              <a:rect l="l" t="t" r="r" b="b"/>
              <a:pathLst>
                <a:path w="7319" h="5902" extrusionOk="0">
                  <a:moveTo>
                    <a:pt x="3881" y="0"/>
                  </a:moveTo>
                  <a:cubicBezTo>
                    <a:pt x="2534" y="0"/>
                    <a:pt x="1" y="1986"/>
                    <a:pt x="1" y="3355"/>
                  </a:cubicBezTo>
                  <a:cubicBezTo>
                    <a:pt x="1" y="4702"/>
                    <a:pt x="1073" y="5798"/>
                    <a:pt x="2420" y="5798"/>
                  </a:cubicBezTo>
                  <a:cubicBezTo>
                    <a:pt x="2590" y="5868"/>
                    <a:pt x="2761" y="5901"/>
                    <a:pt x="2932" y="5901"/>
                  </a:cubicBezTo>
                  <a:cubicBezTo>
                    <a:pt x="5192" y="5901"/>
                    <a:pt x="7319" y="149"/>
                    <a:pt x="3881" y="0"/>
                  </a:cubicBez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6746;p114">
              <a:extLst>
                <a:ext uri="{FF2B5EF4-FFF2-40B4-BE49-F238E27FC236}">
                  <a16:creationId xmlns:a16="http://schemas.microsoft.com/office/drawing/2014/main" id="{CD99F239-E041-5FB2-D5E4-ED17A6D256EE}"/>
                </a:ext>
              </a:extLst>
            </p:cNvPr>
            <p:cNvSpPr/>
            <p:nvPr/>
          </p:nvSpPr>
          <p:spPr>
            <a:xfrm>
              <a:off x="7040175" y="2191400"/>
              <a:ext cx="49675" cy="87275"/>
            </a:xfrm>
            <a:custGeom>
              <a:avLst/>
              <a:gdLst/>
              <a:ahLst/>
              <a:cxnLst/>
              <a:rect l="l" t="t" r="r" b="b"/>
              <a:pathLst>
                <a:path w="1987" h="3491" extrusionOk="0">
                  <a:moveTo>
                    <a:pt x="1001" y="1"/>
                  </a:moveTo>
                  <a:cubicBezTo>
                    <a:pt x="754" y="1"/>
                    <a:pt x="495" y="77"/>
                    <a:pt x="252" y="226"/>
                  </a:cubicBezTo>
                  <a:lnTo>
                    <a:pt x="366" y="386"/>
                  </a:lnTo>
                  <a:cubicBezTo>
                    <a:pt x="572" y="248"/>
                    <a:pt x="795" y="177"/>
                    <a:pt x="1005" y="177"/>
                  </a:cubicBezTo>
                  <a:cubicBezTo>
                    <a:pt x="1143" y="177"/>
                    <a:pt x="1275" y="208"/>
                    <a:pt x="1393" y="272"/>
                  </a:cubicBezTo>
                  <a:cubicBezTo>
                    <a:pt x="1621" y="386"/>
                    <a:pt x="1758" y="614"/>
                    <a:pt x="1781" y="888"/>
                  </a:cubicBezTo>
                  <a:cubicBezTo>
                    <a:pt x="1781" y="1504"/>
                    <a:pt x="1416" y="3193"/>
                    <a:pt x="1" y="3285"/>
                  </a:cubicBezTo>
                  <a:lnTo>
                    <a:pt x="24" y="3490"/>
                  </a:lnTo>
                  <a:cubicBezTo>
                    <a:pt x="1553" y="3376"/>
                    <a:pt x="1987" y="1527"/>
                    <a:pt x="1964" y="888"/>
                  </a:cubicBezTo>
                  <a:cubicBezTo>
                    <a:pt x="1941" y="546"/>
                    <a:pt x="1781" y="249"/>
                    <a:pt x="1485" y="112"/>
                  </a:cubicBezTo>
                  <a:cubicBezTo>
                    <a:pt x="1335" y="37"/>
                    <a:pt x="1171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6747;p114">
              <a:extLst>
                <a:ext uri="{FF2B5EF4-FFF2-40B4-BE49-F238E27FC236}">
                  <a16:creationId xmlns:a16="http://schemas.microsoft.com/office/drawing/2014/main" id="{E557C0DA-9F28-1DD2-76D1-D09110327EE4}"/>
                </a:ext>
              </a:extLst>
            </p:cNvPr>
            <p:cNvSpPr/>
            <p:nvPr/>
          </p:nvSpPr>
          <p:spPr>
            <a:xfrm>
              <a:off x="7041325" y="2244175"/>
              <a:ext cx="35400" cy="11675"/>
            </a:xfrm>
            <a:custGeom>
              <a:avLst/>
              <a:gdLst/>
              <a:ahLst/>
              <a:cxnLst/>
              <a:rect l="l" t="t" r="r" b="b"/>
              <a:pathLst>
                <a:path w="1416" h="467" extrusionOk="0">
                  <a:moveTo>
                    <a:pt x="610" y="1"/>
                  </a:moveTo>
                  <a:cubicBezTo>
                    <a:pt x="428" y="1"/>
                    <a:pt x="223" y="46"/>
                    <a:pt x="1" y="169"/>
                  </a:cubicBezTo>
                  <a:lnTo>
                    <a:pt x="92" y="329"/>
                  </a:lnTo>
                  <a:cubicBezTo>
                    <a:pt x="280" y="229"/>
                    <a:pt x="452" y="192"/>
                    <a:pt x="603" y="192"/>
                  </a:cubicBezTo>
                  <a:cubicBezTo>
                    <a:pt x="1005" y="192"/>
                    <a:pt x="1262" y="449"/>
                    <a:pt x="1279" y="466"/>
                  </a:cubicBezTo>
                  <a:lnTo>
                    <a:pt x="1416" y="329"/>
                  </a:lnTo>
                  <a:cubicBezTo>
                    <a:pt x="1416" y="329"/>
                    <a:pt x="1100" y="1"/>
                    <a:pt x="6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6748;p114">
              <a:extLst>
                <a:ext uri="{FF2B5EF4-FFF2-40B4-BE49-F238E27FC236}">
                  <a16:creationId xmlns:a16="http://schemas.microsoft.com/office/drawing/2014/main" id="{4DDCA34A-F8A8-54CE-0BD0-63BE3393BEF3}"/>
                </a:ext>
              </a:extLst>
            </p:cNvPr>
            <p:cNvSpPr/>
            <p:nvPr/>
          </p:nvSpPr>
          <p:spPr>
            <a:xfrm>
              <a:off x="6652725" y="2060650"/>
              <a:ext cx="30850" cy="184350"/>
            </a:xfrm>
            <a:custGeom>
              <a:avLst/>
              <a:gdLst/>
              <a:ahLst/>
              <a:cxnLst/>
              <a:rect l="l" t="t" r="r" b="b"/>
              <a:pathLst>
                <a:path w="1234" h="7374" extrusionOk="0">
                  <a:moveTo>
                    <a:pt x="1073" y="1"/>
                  </a:moveTo>
                  <a:lnTo>
                    <a:pt x="1" y="663"/>
                  </a:lnTo>
                  <a:lnTo>
                    <a:pt x="1" y="2443"/>
                  </a:lnTo>
                  <a:lnTo>
                    <a:pt x="23" y="7373"/>
                  </a:lnTo>
                  <a:cubicBezTo>
                    <a:pt x="23" y="7373"/>
                    <a:pt x="1096" y="6574"/>
                    <a:pt x="1165" y="4634"/>
                  </a:cubicBezTo>
                  <a:cubicBezTo>
                    <a:pt x="1233" y="2694"/>
                    <a:pt x="1073" y="1"/>
                    <a:pt x="1073" y="1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6749;p114">
              <a:extLst>
                <a:ext uri="{FF2B5EF4-FFF2-40B4-BE49-F238E27FC236}">
                  <a16:creationId xmlns:a16="http://schemas.microsoft.com/office/drawing/2014/main" id="{DCAE97EF-285D-F326-5664-1B5B8A6A03EE}"/>
                </a:ext>
              </a:extLst>
            </p:cNvPr>
            <p:cNvSpPr/>
            <p:nvPr/>
          </p:nvSpPr>
          <p:spPr>
            <a:xfrm>
              <a:off x="7001375" y="2064075"/>
              <a:ext cx="31425" cy="181500"/>
            </a:xfrm>
            <a:custGeom>
              <a:avLst/>
              <a:gdLst/>
              <a:ahLst/>
              <a:cxnLst/>
              <a:rect l="l" t="t" r="r" b="b"/>
              <a:pathLst>
                <a:path w="1257" h="7260" extrusionOk="0">
                  <a:moveTo>
                    <a:pt x="161" y="1"/>
                  </a:moveTo>
                  <a:cubicBezTo>
                    <a:pt x="161" y="1"/>
                    <a:pt x="1" y="2648"/>
                    <a:pt x="69" y="4566"/>
                  </a:cubicBezTo>
                  <a:cubicBezTo>
                    <a:pt x="138" y="6483"/>
                    <a:pt x="1233" y="7259"/>
                    <a:pt x="1233" y="7259"/>
                  </a:cubicBezTo>
                  <a:lnTo>
                    <a:pt x="1256" y="2397"/>
                  </a:lnTo>
                  <a:lnTo>
                    <a:pt x="1256" y="64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6750;p114">
              <a:extLst>
                <a:ext uri="{FF2B5EF4-FFF2-40B4-BE49-F238E27FC236}">
                  <a16:creationId xmlns:a16="http://schemas.microsoft.com/office/drawing/2014/main" id="{B06043B2-DC09-1762-8637-885A4D81BA5E}"/>
                </a:ext>
              </a:extLst>
            </p:cNvPr>
            <p:cNvSpPr/>
            <p:nvPr/>
          </p:nvSpPr>
          <p:spPr>
            <a:xfrm>
              <a:off x="6839900" y="2385925"/>
              <a:ext cx="4575" cy="23425"/>
            </a:xfrm>
            <a:custGeom>
              <a:avLst/>
              <a:gdLst/>
              <a:ahLst/>
              <a:cxnLst/>
              <a:rect l="l" t="t" r="r" b="b"/>
              <a:pathLst>
                <a:path w="183" h="937" extrusionOk="0">
                  <a:moveTo>
                    <a:pt x="0" y="0"/>
                  </a:moveTo>
                  <a:lnTo>
                    <a:pt x="0" y="936"/>
                  </a:lnTo>
                  <a:lnTo>
                    <a:pt x="183" y="936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6751;p114">
              <a:extLst>
                <a:ext uri="{FF2B5EF4-FFF2-40B4-BE49-F238E27FC236}">
                  <a16:creationId xmlns:a16="http://schemas.microsoft.com/office/drawing/2014/main" id="{FA292DB6-A279-787D-EF32-9EE9D48F510E}"/>
                </a:ext>
              </a:extLst>
            </p:cNvPr>
            <p:cNvSpPr/>
            <p:nvPr/>
          </p:nvSpPr>
          <p:spPr>
            <a:xfrm>
              <a:off x="6674975" y="2078925"/>
              <a:ext cx="335550" cy="48800"/>
            </a:xfrm>
            <a:custGeom>
              <a:avLst/>
              <a:gdLst/>
              <a:ahLst/>
              <a:cxnLst/>
              <a:rect l="l" t="t" r="r" b="b"/>
              <a:pathLst>
                <a:path w="13422" h="1952" extrusionOk="0">
                  <a:moveTo>
                    <a:pt x="1" y="0"/>
                  </a:moveTo>
                  <a:cubicBezTo>
                    <a:pt x="1" y="0"/>
                    <a:pt x="5540" y="1951"/>
                    <a:pt x="8652" y="1951"/>
                  </a:cubicBezTo>
                  <a:cubicBezTo>
                    <a:pt x="8786" y="1951"/>
                    <a:pt x="8915" y="1948"/>
                    <a:pt x="9040" y="1940"/>
                  </a:cubicBezTo>
                  <a:cubicBezTo>
                    <a:pt x="12030" y="1758"/>
                    <a:pt x="13422" y="0"/>
                    <a:pt x="13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6752;p114">
              <a:extLst>
                <a:ext uri="{FF2B5EF4-FFF2-40B4-BE49-F238E27FC236}">
                  <a16:creationId xmlns:a16="http://schemas.microsoft.com/office/drawing/2014/main" id="{CAB502B8-3A70-7AC7-DA54-7867F604AA7D}"/>
                </a:ext>
              </a:extLst>
            </p:cNvPr>
            <p:cNvSpPr/>
            <p:nvPr/>
          </p:nvSpPr>
          <p:spPr>
            <a:xfrm>
              <a:off x="6729750" y="2234700"/>
              <a:ext cx="25725" cy="25700"/>
            </a:xfrm>
            <a:custGeom>
              <a:avLst/>
              <a:gdLst/>
              <a:ahLst/>
              <a:cxnLst/>
              <a:rect l="l" t="t" r="r" b="b"/>
              <a:pathLst>
                <a:path w="1029" h="1028" extrusionOk="0">
                  <a:moveTo>
                    <a:pt x="503" y="1"/>
                  </a:moveTo>
                  <a:cubicBezTo>
                    <a:pt x="229" y="1"/>
                    <a:pt x="1" y="229"/>
                    <a:pt x="1" y="503"/>
                  </a:cubicBezTo>
                  <a:cubicBezTo>
                    <a:pt x="1" y="799"/>
                    <a:pt x="229" y="1028"/>
                    <a:pt x="503" y="1028"/>
                  </a:cubicBezTo>
                  <a:cubicBezTo>
                    <a:pt x="800" y="1028"/>
                    <a:pt x="1028" y="799"/>
                    <a:pt x="1028" y="503"/>
                  </a:cubicBezTo>
                  <a:cubicBezTo>
                    <a:pt x="1028" y="229"/>
                    <a:pt x="800" y="1"/>
                    <a:pt x="5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6753;p114">
              <a:extLst>
                <a:ext uri="{FF2B5EF4-FFF2-40B4-BE49-F238E27FC236}">
                  <a16:creationId xmlns:a16="http://schemas.microsoft.com/office/drawing/2014/main" id="{DA08DBC8-A5E8-1B3E-9EAC-5A36797DB4B1}"/>
                </a:ext>
              </a:extLst>
            </p:cNvPr>
            <p:cNvSpPr/>
            <p:nvPr/>
          </p:nvSpPr>
          <p:spPr>
            <a:xfrm>
              <a:off x="6928900" y="2234700"/>
              <a:ext cx="25725" cy="25700"/>
            </a:xfrm>
            <a:custGeom>
              <a:avLst/>
              <a:gdLst/>
              <a:ahLst/>
              <a:cxnLst/>
              <a:rect l="l" t="t" r="r" b="b"/>
              <a:pathLst>
                <a:path w="1029" h="1028" extrusionOk="0">
                  <a:moveTo>
                    <a:pt x="503" y="1"/>
                  </a:moveTo>
                  <a:cubicBezTo>
                    <a:pt x="229" y="1"/>
                    <a:pt x="1" y="229"/>
                    <a:pt x="1" y="503"/>
                  </a:cubicBezTo>
                  <a:cubicBezTo>
                    <a:pt x="1" y="799"/>
                    <a:pt x="229" y="1028"/>
                    <a:pt x="503" y="1028"/>
                  </a:cubicBezTo>
                  <a:cubicBezTo>
                    <a:pt x="800" y="1028"/>
                    <a:pt x="1028" y="799"/>
                    <a:pt x="1028" y="503"/>
                  </a:cubicBezTo>
                  <a:cubicBezTo>
                    <a:pt x="1028" y="229"/>
                    <a:pt x="800" y="1"/>
                    <a:pt x="5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6754;p114">
              <a:extLst>
                <a:ext uri="{FF2B5EF4-FFF2-40B4-BE49-F238E27FC236}">
                  <a16:creationId xmlns:a16="http://schemas.microsoft.com/office/drawing/2014/main" id="{7B760265-C147-169A-2C7A-66A1F27E183A}"/>
                </a:ext>
              </a:extLst>
            </p:cNvPr>
            <p:cNvSpPr/>
            <p:nvPr/>
          </p:nvSpPr>
          <p:spPr>
            <a:xfrm>
              <a:off x="6712650" y="2202750"/>
              <a:ext cx="60500" cy="17700"/>
            </a:xfrm>
            <a:custGeom>
              <a:avLst/>
              <a:gdLst/>
              <a:ahLst/>
              <a:cxnLst/>
              <a:rect l="l" t="t" r="r" b="b"/>
              <a:pathLst>
                <a:path w="2420" h="708" extrusionOk="0">
                  <a:moveTo>
                    <a:pt x="1210" y="0"/>
                  </a:moveTo>
                  <a:cubicBezTo>
                    <a:pt x="525" y="0"/>
                    <a:pt x="0" y="229"/>
                    <a:pt x="0" y="502"/>
                  </a:cubicBezTo>
                  <a:cubicBezTo>
                    <a:pt x="0" y="639"/>
                    <a:pt x="605" y="708"/>
                    <a:pt x="1210" y="708"/>
                  </a:cubicBezTo>
                  <a:cubicBezTo>
                    <a:pt x="1815" y="708"/>
                    <a:pt x="2420" y="639"/>
                    <a:pt x="2420" y="502"/>
                  </a:cubicBezTo>
                  <a:cubicBezTo>
                    <a:pt x="2420" y="229"/>
                    <a:pt x="1872" y="0"/>
                    <a:pt x="12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6755;p114">
              <a:extLst>
                <a:ext uri="{FF2B5EF4-FFF2-40B4-BE49-F238E27FC236}">
                  <a16:creationId xmlns:a16="http://schemas.microsoft.com/office/drawing/2014/main" id="{7F673688-5BA5-9015-5B9B-5DB26F36BECA}"/>
                </a:ext>
              </a:extLst>
            </p:cNvPr>
            <p:cNvSpPr/>
            <p:nvPr/>
          </p:nvSpPr>
          <p:spPr>
            <a:xfrm>
              <a:off x="6911225" y="2202750"/>
              <a:ext cx="60500" cy="17700"/>
            </a:xfrm>
            <a:custGeom>
              <a:avLst/>
              <a:gdLst/>
              <a:ahLst/>
              <a:cxnLst/>
              <a:rect l="l" t="t" r="r" b="b"/>
              <a:pathLst>
                <a:path w="2420" h="708" extrusionOk="0">
                  <a:moveTo>
                    <a:pt x="1210" y="0"/>
                  </a:moveTo>
                  <a:cubicBezTo>
                    <a:pt x="548" y="0"/>
                    <a:pt x="0" y="229"/>
                    <a:pt x="0" y="502"/>
                  </a:cubicBezTo>
                  <a:cubicBezTo>
                    <a:pt x="0" y="639"/>
                    <a:pt x="605" y="708"/>
                    <a:pt x="1210" y="708"/>
                  </a:cubicBezTo>
                  <a:cubicBezTo>
                    <a:pt x="1815" y="708"/>
                    <a:pt x="2420" y="639"/>
                    <a:pt x="2420" y="502"/>
                  </a:cubicBezTo>
                  <a:cubicBezTo>
                    <a:pt x="2420" y="229"/>
                    <a:pt x="1895" y="0"/>
                    <a:pt x="12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6756;p114">
              <a:extLst>
                <a:ext uri="{FF2B5EF4-FFF2-40B4-BE49-F238E27FC236}">
                  <a16:creationId xmlns:a16="http://schemas.microsoft.com/office/drawing/2014/main" id="{ED7496DB-1D7B-868A-200B-F34BD5F16A45}"/>
                </a:ext>
              </a:extLst>
            </p:cNvPr>
            <p:cNvSpPr/>
            <p:nvPr/>
          </p:nvSpPr>
          <p:spPr>
            <a:xfrm>
              <a:off x="6803375" y="2273750"/>
              <a:ext cx="34250" cy="19175"/>
            </a:xfrm>
            <a:custGeom>
              <a:avLst/>
              <a:gdLst/>
              <a:ahLst/>
              <a:cxnLst/>
              <a:rect l="l" t="t" r="r" b="b"/>
              <a:pathLst>
                <a:path w="1370" h="767" extrusionOk="0">
                  <a:moveTo>
                    <a:pt x="507" y="1"/>
                  </a:moveTo>
                  <a:cubicBezTo>
                    <a:pt x="339" y="1"/>
                    <a:pt x="158" y="63"/>
                    <a:pt x="0" y="242"/>
                  </a:cubicBezTo>
                  <a:lnTo>
                    <a:pt x="137" y="379"/>
                  </a:lnTo>
                  <a:cubicBezTo>
                    <a:pt x="254" y="233"/>
                    <a:pt x="383" y="186"/>
                    <a:pt x="500" y="186"/>
                  </a:cubicBezTo>
                  <a:cubicBezTo>
                    <a:pt x="657" y="186"/>
                    <a:pt x="793" y="271"/>
                    <a:pt x="845" y="310"/>
                  </a:cubicBezTo>
                  <a:cubicBezTo>
                    <a:pt x="891" y="401"/>
                    <a:pt x="1050" y="698"/>
                    <a:pt x="1347" y="767"/>
                  </a:cubicBezTo>
                  <a:lnTo>
                    <a:pt x="1370" y="584"/>
                  </a:lnTo>
                  <a:cubicBezTo>
                    <a:pt x="1142" y="538"/>
                    <a:pt x="1005" y="219"/>
                    <a:pt x="1005" y="219"/>
                  </a:cubicBezTo>
                  <a:lnTo>
                    <a:pt x="982" y="173"/>
                  </a:lnTo>
                  <a:cubicBezTo>
                    <a:pt x="883" y="87"/>
                    <a:pt x="705" y="1"/>
                    <a:pt x="5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6757;p114">
              <a:extLst>
                <a:ext uri="{FF2B5EF4-FFF2-40B4-BE49-F238E27FC236}">
                  <a16:creationId xmlns:a16="http://schemas.microsoft.com/office/drawing/2014/main" id="{52F5C86E-4896-5607-1042-2CC840798EDB}"/>
                </a:ext>
              </a:extLst>
            </p:cNvPr>
            <p:cNvSpPr/>
            <p:nvPr/>
          </p:nvSpPr>
          <p:spPr>
            <a:xfrm>
              <a:off x="6846175" y="2273750"/>
              <a:ext cx="34825" cy="19175"/>
            </a:xfrm>
            <a:custGeom>
              <a:avLst/>
              <a:gdLst/>
              <a:ahLst/>
              <a:cxnLst/>
              <a:rect l="l" t="t" r="r" b="b"/>
              <a:pathLst>
                <a:path w="1393" h="767" extrusionOk="0">
                  <a:moveTo>
                    <a:pt x="886" y="1"/>
                  </a:moveTo>
                  <a:cubicBezTo>
                    <a:pt x="688" y="1"/>
                    <a:pt x="510" y="87"/>
                    <a:pt x="411" y="173"/>
                  </a:cubicBezTo>
                  <a:lnTo>
                    <a:pt x="388" y="196"/>
                  </a:lnTo>
                  <a:lnTo>
                    <a:pt x="388" y="219"/>
                  </a:lnTo>
                  <a:cubicBezTo>
                    <a:pt x="388" y="219"/>
                    <a:pt x="251" y="538"/>
                    <a:pt x="0" y="584"/>
                  </a:cubicBezTo>
                  <a:lnTo>
                    <a:pt x="46" y="767"/>
                  </a:lnTo>
                  <a:cubicBezTo>
                    <a:pt x="343" y="698"/>
                    <a:pt x="502" y="401"/>
                    <a:pt x="548" y="310"/>
                  </a:cubicBezTo>
                  <a:cubicBezTo>
                    <a:pt x="601" y="271"/>
                    <a:pt x="728" y="186"/>
                    <a:pt x="884" y="186"/>
                  </a:cubicBezTo>
                  <a:cubicBezTo>
                    <a:pt x="999" y="186"/>
                    <a:pt x="1129" y="233"/>
                    <a:pt x="1256" y="379"/>
                  </a:cubicBezTo>
                  <a:lnTo>
                    <a:pt x="1393" y="242"/>
                  </a:lnTo>
                  <a:cubicBezTo>
                    <a:pt x="1235" y="63"/>
                    <a:pt x="1054" y="1"/>
                    <a:pt x="8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6758;p114">
              <a:extLst>
                <a:ext uri="{FF2B5EF4-FFF2-40B4-BE49-F238E27FC236}">
                  <a16:creationId xmlns:a16="http://schemas.microsoft.com/office/drawing/2014/main" id="{7DD9C403-E2B3-AB7B-67CC-7F6FDE650A7C}"/>
                </a:ext>
              </a:extLst>
            </p:cNvPr>
            <p:cNvSpPr/>
            <p:nvPr/>
          </p:nvSpPr>
          <p:spPr>
            <a:xfrm>
              <a:off x="6667550" y="2161100"/>
              <a:ext cx="152400" cy="152375"/>
            </a:xfrm>
            <a:custGeom>
              <a:avLst/>
              <a:gdLst/>
              <a:ahLst/>
              <a:cxnLst/>
              <a:rect l="l" t="t" r="r" b="b"/>
              <a:pathLst>
                <a:path w="6096" h="6095" extrusionOk="0">
                  <a:moveTo>
                    <a:pt x="3060" y="205"/>
                  </a:moveTo>
                  <a:cubicBezTo>
                    <a:pt x="4635" y="205"/>
                    <a:pt x="5913" y="1484"/>
                    <a:pt x="5913" y="3059"/>
                  </a:cubicBezTo>
                  <a:cubicBezTo>
                    <a:pt x="5913" y="4634"/>
                    <a:pt x="4635" y="5912"/>
                    <a:pt x="3060" y="5912"/>
                  </a:cubicBezTo>
                  <a:cubicBezTo>
                    <a:pt x="1485" y="5912"/>
                    <a:pt x="206" y="4634"/>
                    <a:pt x="206" y="3059"/>
                  </a:cubicBezTo>
                  <a:cubicBezTo>
                    <a:pt x="206" y="1484"/>
                    <a:pt x="1485" y="205"/>
                    <a:pt x="3060" y="205"/>
                  </a:cubicBezTo>
                  <a:close/>
                  <a:moveTo>
                    <a:pt x="3060" y="0"/>
                  </a:moveTo>
                  <a:cubicBezTo>
                    <a:pt x="1370" y="0"/>
                    <a:pt x="1" y="1370"/>
                    <a:pt x="1" y="3059"/>
                  </a:cubicBezTo>
                  <a:cubicBezTo>
                    <a:pt x="1" y="4748"/>
                    <a:pt x="1370" y="6094"/>
                    <a:pt x="3060" y="6094"/>
                  </a:cubicBezTo>
                  <a:cubicBezTo>
                    <a:pt x="4726" y="6094"/>
                    <a:pt x="6095" y="4748"/>
                    <a:pt x="6095" y="3059"/>
                  </a:cubicBezTo>
                  <a:cubicBezTo>
                    <a:pt x="6095" y="1370"/>
                    <a:pt x="4726" y="0"/>
                    <a:pt x="30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6759;p114">
              <a:extLst>
                <a:ext uri="{FF2B5EF4-FFF2-40B4-BE49-F238E27FC236}">
                  <a16:creationId xmlns:a16="http://schemas.microsoft.com/office/drawing/2014/main" id="{128DCD0B-698E-DDC6-012D-B92E8BD7D739}"/>
                </a:ext>
              </a:extLst>
            </p:cNvPr>
            <p:cNvSpPr/>
            <p:nvPr/>
          </p:nvSpPr>
          <p:spPr>
            <a:xfrm>
              <a:off x="6863850" y="2161100"/>
              <a:ext cx="152400" cy="152375"/>
            </a:xfrm>
            <a:custGeom>
              <a:avLst/>
              <a:gdLst/>
              <a:ahLst/>
              <a:cxnLst/>
              <a:rect l="l" t="t" r="r" b="b"/>
              <a:pathLst>
                <a:path w="6096" h="6095" extrusionOk="0">
                  <a:moveTo>
                    <a:pt x="3059" y="205"/>
                  </a:moveTo>
                  <a:cubicBezTo>
                    <a:pt x="4634" y="205"/>
                    <a:pt x="5913" y="1484"/>
                    <a:pt x="5913" y="3059"/>
                  </a:cubicBezTo>
                  <a:cubicBezTo>
                    <a:pt x="5913" y="4634"/>
                    <a:pt x="4634" y="5912"/>
                    <a:pt x="3059" y="5912"/>
                  </a:cubicBezTo>
                  <a:cubicBezTo>
                    <a:pt x="1485" y="5912"/>
                    <a:pt x="206" y="4634"/>
                    <a:pt x="206" y="3059"/>
                  </a:cubicBezTo>
                  <a:cubicBezTo>
                    <a:pt x="206" y="1484"/>
                    <a:pt x="1485" y="205"/>
                    <a:pt x="3059" y="205"/>
                  </a:cubicBezTo>
                  <a:close/>
                  <a:moveTo>
                    <a:pt x="3059" y="0"/>
                  </a:moveTo>
                  <a:cubicBezTo>
                    <a:pt x="1370" y="0"/>
                    <a:pt x="1" y="1370"/>
                    <a:pt x="1" y="3059"/>
                  </a:cubicBezTo>
                  <a:cubicBezTo>
                    <a:pt x="1" y="4748"/>
                    <a:pt x="1370" y="6094"/>
                    <a:pt x="3059" y="6094"/>
                  </a:cubicBezTo>
                  <a:cubicBezTo>
                    <a:pt x="4726" y="6094"/>
                    <a:pt x="6095" y="4748"/>
                    <a:pt x="6095" y="3059"/>
                  </a:cubicBezTo>
                  <a:cubicBezTo>
                    <a:pt x="6095" y="1370"/>
                    <a:pt x="4726" y="0"/>
                    <a:pt x="3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6760;p114">
              <a:extLst>
                <a:ext uri="{FF2B5EF4-FFF2-40B4-BE49-F238E27FC236}">
                  <a16:creationId xmlns:a16="http://schemas.microsoft.com/office/drawing/2014/main" id="{EF03FA35-C280-C6BB-CA41-1FEE3E7F94AC}"/>
                </a:ext>
              </a:extLst>
            </p:cNvPr>
            <p:cNvSpPr/>
            <p:nvPr/>
          </p:nvSpPr>
          <p:spPr>
            <a:xfrm>
              <a:off x="6814775" y="2214075"/>
              <a:ext cx="54250" cy="13800"/>
            </a:xfrm>
            <a:custGeom>
              <a:avLst/>
              <a:gdLst/>
              <a:ahLst/>
              <a:cxnLst/>
              <a:rect l="l" t="t" r="r" b="b"/>
              <a:pathLst>
                <a:path w="2170" h="552" extrusionOk="0">
                  <a:moveTo>
                    <a:pt x="1072" y="1"/>
                  </a:moveTo>
                  <a:cubicBezTo>
                    <a:pt x="688" y="1"/>
                    <a:pt x="312" y="138"/>
                    <a:pt x="1" y="415"/>
                  </a:cubicBezTo>
                  <a:lnTo>
                    <a:pt x="138" y="552"/>
                  </a:lnTo>
                  <a:cubicBezTo>
                    <a:pt x="412" y="301"/>
                    <a:pt x="737" y="175"/>
                    <a:pt x="1071" y="175"/>
                  </a:cubicBezTo>
                  <a:cubicBezTo>
                    <a:pt x="1405" y="175"/>
                    <a:pt x="1747" y="301"/>
                    <a:pt x="2055" y="552"/>
                  </a:cubicBezTo>
                  <a:lnTo>
                    <a:pt x="2169" y="392"/>
                  </a:lnTo>
                  <a:cubicBezTo>
                    <a:pt x="1831" y="132"/>
                    <a:pt x="1447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6761;p114">
              <a:extLst>
                <a:ext uri="{FF2B5EF4-FFF2-40B4-BE49-F238E27FC236}">
                  <a16:creationId xmlns:a16="http://schemas.microsoft.com/office/drawing/2014/main" id="{22499014-2DF5-5798-F8F4-30C7272E6C97}"/>
                </a:ext>
              </a:extLst>
            </p:cNvPr>
            <p:cNvSpPr/>
            <p:nvPr/>
          </p:nvSpPr>
          <p:spPr>
            <a:xfrm>
              <a:off x="6797675" y="2315150"/>
              <a:ext cx="89025" cy="16000"/>
            </a:xfrm>
            <a:custGeom>
              <a:avLst/>
              <a:gdLst/>
              <a:ahLst/>
              <a:cxnLst/>
              <a:rect l="l" t="t" r="r" b="b"/>
              <a:pathLst>
                <a:path w="3561" h="640" extrusionOk="0">
                  <a:moveTo>
                    <a:pt x="91" y="1"/>
                  </a:moveTo>
                  <a:lnTo>
                    <a:pt x="0" y="161"/>
                  </a:lnTo>
                  <a:cubicBezTo>
                    <a:pt x="525" y="480"/>
                    <a:pt x="1073" y="640"/>
                    <a:pt x="1666" y="640"/>
                  </a:cubicBezTo>
                  <a:cubicBezTo>
                    <a:pt x="2260" y="640"/>
                    <a:pt x="2899" y="480"/>
                    <a:pt x="3561" y="183"/>
                  </a:cubicBezTo>
                  <a:lnTo>
                    <a:pt x="3470" y="1"/>
                  </a:lnTo>
                  <a:cubicBezTo>
                    <a:pt x="2830" y="298"/>
                    <a:pt x="2237" y="446"/>
                    <a:pt x="1678" y="446"/>
                  </a:cubicBezTo>
                  <a:cubicBezTo>
                    <a:pt x="1119" y="446"/>
                    <a:pt x="594" y="298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6762;p114">
              <a:extLst>
                <a:ext uri="{FF2B5EF4-FFF2-40B4-BE49-F238E27FC236}">
                  <a16:creationId xmlns:a16="http://schemas.microsoft.com/office/drawing/2014/main" id="{F1DC3685-9FAE-3FC5-DE5A-29FCA550E0E4}"/>
                </a:ext>
              </a:extLst>
            </p:cNvPr>
            <p:cNvSpPr/>
            <p:nvPr/>
          </p:nvSpPr>
          <p:spPr>
            <a:xfrm>
              <a:off x="6823925" y="2345400"/>
              <a:ext cx="35975" cy="9150"/>
            </a:xfrm>
            <a:custGeom>
              <a:avLst/>
              <a:gdLst/>
              <a:ahLst/>
              <a:cxnLst/>
              <a:rect l="l" t="t" r="r" b="b"/>
              <a:pathLst>
                <a:path w="1439" h="366" extrusionOk="0">
                  <a:moveTo>
                    <a:pt x="91" y="1"/>
                  </a:moveTo>
                  <a:lnTo>
                    <a:pt x="0" y="160"/>
                  </a:lnTo>
                  <a:cubicBezTo>
                    <a:pt x="228" y="297"/>
                    <a:pt x="457" y="366"/>
                    <a:pt x="685" y="366"/>
                  </a:cubicBezTo>
                  <a:cubicBezTo>
                    <a:pt x="936" y="366"/>
                    <a:pt x="1187" y="297"/>
                    <a:pt x="1438" y="160"/>
                  </a:cubicBezTo>
                  <a:lnTo>
                    <a:pt x="1370" y="1"/>
                  </a:lnTo>
                  <a:cubicBezTo>
                    <a:pt x="1130" y="115"/>
                    <a:pt x="907" y="172"/>
                    <a:pt x="696" y="172"/>
                  </a:cubicBezTo>
                  <a:cubicBezTo>
                    <a:pt x="485" y="172"/>
                    <a:pt x="285" y="115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6763;p114">
              <a:extLst>
                <a:ext uri="{FF2B5EF4-FFF2-40B4-BE49-F238E27FC236}">
                  <a16:creationId xmlns:a16="http://schemas.microsoft.com/office/drawing/2014/main" id="{968F1BEF-CC97-53C4-8205-4D5FA29645BC}"/>
                </a:ext>
              </a:extLst>
            </p:cNvPr>
            <p:cNvSpPr/>
            <p:nvPr/>
          </p:nvSpPr>
          <p:spPr>
            <a:xfrm>
              <a:off x="6461575" y="2511450"/>
              <a:ext cx="772650" cy="994075"/>
            </a:xfrm>
            <a:custGeom>
              <a:avLst/>
              <a:gdLst/>
              <a:ahLst/>
              <a:cxnLst/>
              <a:rect l="l" t="t" r="r" b="b"/>
              <a:pathLst>
                <a:path w="30906" h="39763" extrusionOk="0">
                  <a:moveTo>
                    <a:pt x="9701" y="1"/>
                  </a:moveTo>
                  <a:lnTo>
                    <a:pt x="3241" y="1142"/>
                  </a:lnTo>
                  <a:cubicBezTo>
                    <a:pt x="1164" y="1553"/>
                    <a:pt x="0" y="2671"/>
                    <a:pt x="160" y="4703"/>
                  </a:cubicBezTo>
                  <a:lnTo>
                    <a:pt x="1917" y="24104"/>
                  </a:lnTo>
                  <a:lnTo>
                    <a:pt x="1598" y="39762"/>
                  </a:lnTo>
                  <a:lnTo>
                    <a:pt x="29308" y="39762"/>
                  </a:lnTo>
                  <a:lnTo>
                    <a:pt x="28988" y="24104"/>
                  </a:lnTo>
                  <a:lnTo>
                    <a:pt x="30746" y="4703"/>
                  </a:lnTo>
                  <a:cubicBezTo>
                    <a:pt x="30906" y="2671"/>
                    <a:pt x="29741" y="1553"/>
                    <a:pt x="27664" y="1142"/>
                  </a:cubicBezTo>
                  <a:lnTo>
                    <a:pt x="20794" y="1"/>
                  </a:lnTo>
                  <a:cubicBezTo>
                    <a:pt x="19546" y="891"/>
                    <a:pt x="17426" y="1353"/>
                    <a:pt x="15278" y="1353"/>
                  </a:cubicBezTo>
                  <a:cubicBezTo>
                    <a:pt x="13184" y="1353"/>
                    <a:pt x="11064" y="913"/>
                    <a:pt x="97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6764;p114">
              <a:extLst>
                <a:ext uri="{FF2B5EF4-FFF2-40B4-BE49-F238E27FC236}">
                  <a16:creationId xmlns:a16="http://schemas.microsoft.com/office/drawing/2014/main" id="{FFC3D03D-5E01-FEAA-4D2F-5A047567425C}"/>
                </a:ext>
              </a:extLst>
            </p:cNvPr>
            <p:cNvSpPr/>
            <p:nvPr/>
          </p:nvSpPr>
          <p:spPr>
            <a:xfrm>
              <a:off x="6672125" y="2511450"/>
              <a:ext cx="338975" cy="127850"/>
            </a:xfrm>
            <a:custGeom>
              <a:avLst/>
              <a:gdLst/>
              <a:ahLst/>
              <a:cxnLst/>
              <a:rect l="l" t="t" r="r" b="b"/>
              <a:pathLst>
                <a:path w="13559" h="5114" extrusionOk="0">
                  <a:moveTo>
                    <a:pt x="1279" y="1"/>
                  </a:moveTo>
                  <a:lnTo>
                    <a:pt x="1" y="229"/>
                  </a:lnTo>
                  <a:cubicBezTo>
                    <a:pt x="594" y="1393"/>
                    <a:pt x="2443" y="5114"/>
                    <a:pt x="6757" y="5114"/>
                  </a:cubicBezTo>
                  <a:cubicBezTo>
                    <a:pt x="11071" y="5114"/>
                    <a:pt x="13285" y="640"/>
                    <a:pt x="13559" y="206"/>
                  </a:cubicBezTo>
                  <a:lnTo>
                    <a:pt x="12372" y="1"/>
                  </a:lnTo>
                  <a:cubicBezTo>
                    <a:pt x="11124" y="891"/>
                    <a:pt x="9004" y="1353"/>
                    <a:pt x="6856" y="1353"/>
                  </a:cubicBezTo>
                  <a:cubicBezTo>
                    <a:pt x="4762" y="1353"/>
                    <a:pt x="2642" y="913"/>
                    <a:pt x="1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6765;p114">
              <a:extLst>
                <a:ext uri="{FF2B5EF4-FFF2-40B4-BE49-F238E27FC236}">
                  <a16:creationId xmlns:a16="http://schemas.microsoft.com/office/drawing/2014/main" id="{D579AD49-EF8D-EBA3-C014-D8EED5A7E964}"/>
                </a:ext>
              </a:extLst>
            </p:cNvPr>
            <p:cNvSpPr/>
            <p:nvPr/>
          </p:nvSpPr>
          <p:spPr>
            <a:xfrm>
              <a:off x="6183700" y="2538850"/>
              <a:ext cx="376600" cy="751150"/>
            </a:xfrm>
            <a:custGeom>
              <a:avLst/>
              <a:gdLst/>
              <a:ahLst/>
              <a:cxnLst/>
              <a:rect l="l" t="t" r="r" b="b"/>
              <a:pathLst>
                <a:path w="15064" h="30046" extrusionOk="0">
                  <a:moveTo>
                    <a:pt x="14584" y="0"/>
                  </a:moveTo>
                  <a:cubicBezTo>
                    <a:pt x="11298" y="548"/>
                    <a:pt x="9198" y="1575"/>
                    <a:pt x="8193" y="4451"/>
                  </a:cubicBezTo>
                  <a:lnTo>
                    <a:pt x="912" y="23100"/>
                  </a:lnTo>
                  <a:cubicBezTo>
                    <a:pt x="0" y="27435"/>
                    <a:pt x="2314" y="30046"/>
                    <a:pt x="4991" y="30046"/>
                  </a:cubicBezTo>
                  <a:cubicBezTo>
                    <a:pt x="6668" y="30046"/>
                    <a:pt x="8488" y="29020"/>
                    <a:pt x="9746" y="26752"/>
                  </a:cubicBezTo>
                  <a:lnTo>
                    <a:pt x="15064" y="14723"/>
                  </a:lnTo>
                  <a:lnTo>
                    <a:pt x="145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6766;p114">
              <a:extLst>
                <a:ext uri="{FF2B5EF4-FFF2-40B4-BE49-F238E27FC236}">
                  <a16:creationId xmlns:a16="http://schemas.microsoft.com/office/drawing/2014/main" id="{0ACC8992-DEB1-292E-5ED0-353BEC0A2B32}"/>
                </a:ext>
              </a:extLst>
            </p:cNvPr>
            <p:cNvSpPr/>
            <p:nvPr/>
          </p:nvSpPr>
          <p:spPr>
            <a:xfrm>
              <a:off x="7139475" y="2538850"/>
              <a:ext cx="376975" cy="751125"/>
            </a:xfrm>
            <a:custGeom>
              <a:avLst/>
              <a:gdLst/>
              <a:ahLst/>
              <a:cxnLst/>
              <a:rect l="l" t="t" r="r" b="b"/>
              <a:pathLst>
                <a:path w="15079" h="30045" extrusionOk="0">
                  <a:moveTo>
                    <a:pt x="366" y="0"/>
                  </a:moveTo>
                  <a:lnTo>
                    <a:pt x="1" y="14723"/>
                  </a:lnTo>
                  <a:lnTo>
                    <a:pt x="5342" y="26752"/>
                  </a:lnTo>
                  <a:cubicBezTo>
                    <a:pt x="6598" y="29019"/>
                    <a:pt x="8417" y="30045"/>
                    <a:pt x="10092" y="30045"/>
                  </a:cubicBezTo>
                  <a:cubicBezTo>
                    <a:pt x="12768" y="30045"/>
                    <a:pt x="15079" y="27428"/>
                    <a:pt x="14152" y="23077"/>
                  </a:cubicBezTo>
                  <a:lnTo>
                    <a:pt x="6871" y="4451"/>
                  </a:lnTo>
                  <a:cubicBezTo>
                    <a:pt x="5867" y="1575"/>
                    <a:pt x="3653" y="548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6767;p114">
              <a:extLst>
                <a:ext uri="{FF2B5EF4-FFF2-40B4-BE49-F238E27FC236}">
                  <a16:creationId xmlns:a16="http://schemas.microsoft.com/office/drawing/2014/main" id="{841D5F3B-B191-E5E3-F38C-0B780B5FEA6F}"/>
                </a:ext>
              </a:extLst>
            </p:cNvPr>
            <p:cNvSpPr/>
            <p:nvPr/>
          </p:nvSpPr>
          <p:spPr>
            <a:xfrm>
              <a:off x="6713775" y="2551975"/>
              <a:ext cx="268225" cy="27975"/>
            </a:xfrm>
            <a:custGeom>
              <a:avLst/>
              <a:gdLst/>
              <a:ahLst/>
              <a:cxnLst/>
              <a:rect l="l" t="t" r="r" b="b"/>
              <a:pathLst>
                <a:path w="10729" h="1119" extrusionOk="0">
                  <a:moveTo>
                    <a:pt x="69" y="0"/>
                  </a:moveTo>
                  <a:lnTo>
                    <a:pt x="1" y="183"/>
                  </a:lnTo>
                  <a:cubicBezTo>
                    <a:pt x="1690" y="822"/>
                    <a:pt x="3425" y="1119"/>
                    <a:pt x="5205" y="1119"/>
                  </a:cubicBezTo>
                  <a:cubicBezTo>
                    <a:pt x="7008" y="1119"/>
                    <a:pt x="8857" y="822"/>
                    <a:pt x="10729" y="183"/>
                  </a:cubicBezTo>
                  <a:lnTo>
                    <a:pt x="10660" y="0"/>
                  </a:lnTo>
                  <a:cubicBezTo>
                    <a:pt x="8800" y="628"/>
                    <a:pt x="6980" y="942"/>
                    <a:pt x="5211" y="942"/>
                  </a:cubicBezTo>
                  <a:cubicBezTo>
                    <a:pt x="3442" y="942"/>
                    <a:pt x="1724" y="628"/>
                    <a:pt x="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6768;p114">
              <a:extLst>
                <a:ext uri="{FF2B5EF4-FFF2-40B4-BE49-F238E27FC236}">
                  <a16:creationId xmlns:a16="http://schemas.microsoft.com/office/drawing/2014/main" id="{4F20283D-1DC2-8E1C-3D31-6175AED99E37}"/>
                </a:ext>
              </a:extLst>
            </p:cNvPr>
            <p:cNvSpPr/>
            <p:nvPr/>
          </p:nvSpPr>
          <p:spPr>
            <a:xfrm>
              <a:off x="6479250" y="2718600"/>
              <a:ext cx="28000" cy="313300"/>
            </a:xfrm>
            <a:custGeom>
              <a:avLst/>
              <a:gdLst/>
              <a:ahLst/>
              <a:cxnLst/>
              <a:rect l="l" t="t" r="r" b="b"/>
              <a:pathLst>
                <a:path w="1120" h="12532" extrusionOk="0">
                  <a:moveTo>
                    <a:pt x="1" y="0"/>
                  </a:moveTo>
                  <a:lnTo>
                    <a:pt x="936" y="12531"/>
                  </a:lnTo>
                  <a:lnTo>
                    <a:pt x="1119" y="1253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6769;p114">
              <a:extLst>
                <a:ext uri="{FF2B5EF4-FFF2-40B4-BE49-F238E27FC236}">
                  <a16:creationId xmlns:a16="http://schemas.microsoft.com/office/drawing/2014/main" id="{B3B25DF3-B064-CB8F-95C7-BF83CC32078B}"/>
                </a:ext>
              </a:extLst>
            </p:cNvPr>
            <p:cNvSpPr/>
            <p:nvPr/>
          </p:nvSpPr>
          <p:spPr>
            <a:xfrm>
              <a:off x="7192550" y="2718600"/>
              <a:ext cx="27975" cy="313300"/>
            </a:xfrm>
            <a:custGeom>
              <a:avLst/>
              <a:gdLst/>
              <a:ahLst/>
              <a:cxnLst/>
              <a:rect l="l" t="t" r="r" b="b"/>
              <a:pathLst>
                <a:path w="1119" h="12532" extrusionOk="0">
                  <a:moveTo>
                    <a:pt x="913" y="0"/>
                  </a:moveTo>
                  <a:lnTo>
                    <a:pt x="0" y="12531"/>
                  </a:lnTo>
                  <a:lnTo>
                    <a:pt x="183" y="12531"/>
                  </a:lnTo>
                  <a:lnTo>
                    <a:pt x="11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6770;p114">
              <a:extLst>
                <a:ext uri="{FF2B5EF4-FFF2-40B4-BE49-F238E27FC236}">
                  <a16:creationId xmlns:a16="http://schemas.microsoft.com/office/drawing/2014/main" id="{6B58E186-6712-2394-9C25-5C901BF1989B}"/>
                </a:ext>
              </a:extLst>
            </p:cNvPr>
            <p:cNvSpPr/>
            <p:nvPr/>
          </p:nvSpPr>
          <p:spPr>
            <a:xfrm>
              <a:off x="6982550" y="2924600"/>
              <a:ext cx="569575" cy="365975"/>
            </a:xfrm>
            <a:custGeom>
              <a:avLst/>
              <a:gdLst/>
              <a:ahLst/>
              <a:cxnLst/>
              <a:rect l="l" t="t" r="r" b="b"/>
              <a:pathLst>
                <a:path w="22783" h="14639" extrusionOk="0">
                  <a:moveTo>
                    <a:pt x="2877" y="0"/>
                  </a:moveTo>
                  <a:lnTo>
                    <a:pt x="1" y="7601"/>
                  </a:lnTo>
                  <a:lnTo>
                    <a:pt x="13810" y="14152"/>
                  </a:lnTo>
                  <a:cubicBezTo>
                    <a:pt x="14621" y="14489"/>
                    <a:pt x="15385" y="14638"/>
                    <a:pt x="16087" y="14638"/>
                  </a:cubicBezTo>
                  <a:cubicBezTo>
                    <a:pt x="20858" y="14638"/>
                    <a:pt x="22783" y="7727"/>
                    <a:pt x="17371" y="5638"/>
                  </a:cubicBezTo>
                  <a:lnTo>
                    <a:pt x="28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6771;p114">
              <a:extLst>
                <a:ext uri="{FF2B5EF4-FFF2-40B4-BE49-F238E27FC236}">
                  <a16:creationId xmlns:a16="http://schemas.microsoft.com/office/drawing/2014/main" id="{028EDD13-A90C-E542-9123-2C59431F31AE}"/>
                </a:ext>
              </a:extLst>
            </p:cNvPr>
            <p:cNvSpPr/>
            <p:nvPr/>
          </p:nvSpPr>
          <p:spPr>
            <a:xfrm>
              <a:off x="6919775" y="3107775"/>
              <a:ext cx="55375" cy="78775"/>
            </a:xfrm>
            <a:custGeom>
              <a:avLst/>
              <a:gdLst/>
              <a:ahLst/>
              <a:cxnLst/>
              <a:rect l="l" t="t" r="r" b="b"/>
              <a:pathLst>
                <a:path w="2215" h="3151" extrusionOk="0">
                  <a:moveTo>
                    <a:pt x="1" y="0"/>
                  </a:moveTo>
                  <a:lnTo>
                    <a:pt x="1" y="2922"/>
                  </a:lnTo>
                  <a:lnTo>
                    <a:pt x="1211" y="1895"/>
                  </a:lnTo>
                  <a:lnTo>
                    <a:pt x="2215" y="3150"/>
                  </a:lnTo>
                  <a:lnTo>
                    <a:pt x="2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6772;p114">
              <a:extLst>
                <a:ext uri="{FF2B5EF4-FFF2-40B4-BE49-F238E27FC236}">
                  <a16:creationId xmlns:a16="http://schemas.microsoft.com/office/drawing/2014/main" id="{F3D31E42-E83D-E836-18CA-5EA0AA835B7C}"/>
                </a:ext>
              </a:extLst>
            </p:cNvPr>
            <p:cNvSpPr/>
            <p:nvPr/>
          </p:nvSpPr>
          <p:spPr>
            <a:xfrm>
              <a:off x="6546600" y="2681500"/>
              <a:ext cx="613450" cy="165525"/>
            </a:xfrm>
            <a:custGeom>
              <a:avLst/>
              <a:gdLst/>
              <a:ahLst/>
              <a:cxnLst/>
              <a:rect l="l" t="t" r="r" b="b"/>
              <a:pathLst>
                <a:path w="24538" h="6621" extrusionOk="0">
                  <a:moveTo>
                    <a:pt x="1233" y="1"/>
                  </a:moveTo>
                  <a:cubicBezTo>
                    <a:pt x="1233" y="1"/>
                    <a:pt x="23" y="1781"/>
                    <a:pt x="0" y="1872"/>
                  </a:cubicBezTo>
                  <a:lnTo>
                    <a:pt x="4131" y="3881"/>
                  </a:lnTo>
                  <a:lnTo>
                    <a:pt x="9039" y="6346"/>
                  </a:lnTo>
                  <a:lnTo>
                    <a:pt x="16731" y="6620"/>
                  </a:lnTo>
                  <a:lnTo>
                    <a:pt x="24537" y="2283"/>
                  </a:lnTo>
                  <a:lnTo>
                    <a:pt x="23852" y="1"/>
                  </a:lnTo>
                  <a:cubicBezTo>
                    <a:pt x="19835" y="24"/>
                    <a:pt x="16069" y="937"/>
                    <a:pt x="12463" y="2375"/>
                  </a:cubicBezTo>
                  <a:cubicBezTo>
                    <a:pt x="8948" y="982"/>
                    <a:pt x="5227" y="115"/>
                    <a:pt x="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6773;p114">
              <a:extLst>
                <a:ext uri="{FF2B5EF4-FFF2-40B4-BE49-F238E27FC236}">
                  <a16:creationId xmlns:a16="http://schemas.microsoft.com/office/drawing/2014/main" id="{AE710BD2-2EE5-7271-0725-815154C18F3F}"/>
                </a:ext>
              </a:extLst>
            </p:cNvPr>
            <p:cNvSpPr/>
            <p:nvPr/>
          </p:nvSpPr>
          <p:spPr>
            <a:xfrm>
              <a:off x="6820500" y="2746550"/>
              <a:ext cx="75350" cy="401175"/>
            </a:xfrm>
            <a:custGeom>
              <a:avLst/>
              <a:gdLst/>
              <a:ahLst/>
              <a:cxnLst/>
              <a:rect l="l" t="t" r="r" b="b"/>
              <a:pathLst>
                <a:path w="3014" h="16047" extrusionOk="0">
                  <a:moveTo>
                    <a:pt x="0" y="1"/>
                  </a:moveTo>
                  <a:lnTo>
                    <a:pt x="0" y="16047"/>
                  </a:lnTo>
                  <a:lnTo>
                    <a:pt x="3013" y="16047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6774;p114">
              <a:extLst>
                <a:ext uri="{FF2B5EF4-FFF2-40B4-BE49-F238E27FC236}">
                  <a16:creationId xmlns:a16="http://schemas.microsoft.com/office/drawing/2014/main" id="{CAD48482-C627-A38F-740B-86C8372F8E51}"/>
                </a:ext>
              </a:extLst>
            </p:cNvPr>
            <p:cNvSpPr/>
            <p:nvPr/>
          </p:nvSpPr>
          <p:spPr>
            <a:xfrm>
              <a:off x="6539175" y="2710500"/>
              <a:ext cx="281350" cy="437225"/>
            </a:xfrm>
            <a:custGeom>
              <a:avLst/>
              <a:gdLst/>
              <a:ahLst/>
              <a:cxnLst/>
              <a:rect l="l" t="t" r="r" b="b"/>
              <a:pathLst>
                <a:path w="11254" h="17489" extrusionOk="0">
                  <a:moveTo>
                    <a:pt x="1201" y="1"/>
                  </a:moveTo>
                  <a:cubicBezTo>
                    <a:pt x="442" y="1"/>
                    <a:pt x="0" y="28"/>
                    <a:pt x="0" y="28"/>
                  </a:cubicBezTo>
                  <a:lnTo>
                    <a:pt x="0" y="16074"/>
                  </a:lnTo>
                  <a:cubicBezTo>
                    <a:pt x="0" y="16074"/>
                    <a:pt x="337" y="16057"/>
                    <a:pt x="928" y="16057"/>
                  </a:cubicBezTo>
                  <a:cubicBezTo>
                    <a:pt x="2752" y="16057"/>
                    <a:pt x="6996" y="16214"/>
                    <a:pt x="11253" y="17489"/>
                  </a:cubicBezTo>
                  <a:lnTo>
                    <a:pt x="11253" y="1443"/>
                  </a:lnTo>
                  <a:cubicBezTo>
                    <a:pt x="7196" y="178"/>
                    <a:pt x="3151" y="1"/>
                    <a:pt x="1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6775;p114">
              <a:extLst>
                <a:ext uri="{FF2B5EF4-FFF2-40B4-BE49-F238E27FC236}">
                  <a16:creationId xmlns:a16="http://schemas.microsoft.com/office/drawing/2014/main" id="{74B3D08E-8F9E-4E9F-E6A0-6C0835680D65}"/>
                </a:ext>
              </a:extLst>
            </p:cNvPr>
            <p:cNvSpPr/>
            <p:nvPr/>
          </p:nvSpPr>
          <p:spPr>
            <a:xfrm>
              <a:off x="6895825" y="2710500"/>
              <a:ext cx="281325" cy="437225"/>
            </a:xfrm>
            <a:custGeom>
              <a:avLst/>
              <a:gdLst/>
              <a:ahLst/>
              <a:cxnLst/>
              <a:rect l="l" t="t" r="r" b="b"/>
              <a:pathLst>
                <a:path w="11253" h="17489" extrusionOk="0">
                  <a:moveTo>
                    <a:pt x="10052" y="1"/>
                  </a:moveTo>
                  <a:cubicBezTo>
                    <a:pt x="8103" y="1"/>
                    <a:pt x="4057" y="178"/>
                    <a:pt x="0" y="1443"/>
                  </a:cubicBezTo>
                  <a:lnTo>
                    <a:pt x="0" y="17489"/>
                  </a:lnTo>
                  <a:cubicBezTo>
                    <a:pt x="4257" y="16214"/>
                    <a:pt x="8501" y="16057"/>
                    <a:pt x="10325" y="16057"/>
                  </a:cubicBezTo>
                  <a:cubicBezTo>
                    <a:pt x="10916" y="16057"/>
                    <a:pt x="11253" y="16074"/>
                    <a:pt x="11253" y="16074"/>
                  </a:cubicBezTo>
                  <a:lnTo>
                    <a:pt x="11253" y="28"/>
                  </a:lnTo>
                  <a:cubicBezTo>
                    <a:pt x="11253" y="28"/>
                    <a:pt x="10812" y="1"/>
                    <a:pt x="100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6776;p114">
              <a:extLst>
                <a:ext uri="{FF2B5EF4-FFF2-40B4-BE49-F238E27FC236}">
                  <a16:creationId xmlns:a16="http://schemas.microsoft.com/office/drawing/2014/main" id="{021F114B-2641-CD11-E1B9-ABFE499A73A3}"/>
                </a:ext>
              </a:extLst>
            </p:cNvPr>
            <p:cNvSpPr/>
            <p:nvPr/>
          </p:nvSpPr>
          <p:spPr>
            <a:xfrm>
              <a:off x="6820500" y="2791625"/>
              <a:ext cx="75350" cy="27425"/>
            </a:xfrm>
            <a:custGeom>
              <a:avLst/>
              <a:gdLst/>
              <a:ahLst/>
              <a:cxnLst/>
              <a:rect l="l" t="t" r="r" b="b"/>
              <a:pathLst>
                <a:path w="3014" h="1097" extrusionOk="0">
                  <a:moveTo>
                    <a:pt x="0" y="1"/>
                  </a:moveTo>
                  <a:lnTo>
                    <a:pt x="0" y="1097"/>
                  </a:lnTo>
                  <a:lnTo>
                    <a:pt x="3013" y="1097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6777;p114">
              <a:extLst>
                <a:ext uri="{FF2B5EF4-FFF2-40B4-BE49-F238E27FC236}">
                  <a16:creationId xmlns:a16="http://schemas.microsoft.com/office/drawing/2014/main" id="{4DD219A8-68D7-EC6C-8166-6DDBBD308D73}"/>
                </a:ext>
              </a:extLst>
            </p:cNvPr>
            <p:cNvSpPr/>
            <p:nvPr/>
          </p:nvSpPr>
          <p:spPr>
            <a:xfrm>
              <a:off x="6820500" y="3072375"/>
              <a:ext cx="75350" cy="27425"/>
            </a:xfrm>
            <a:custGeom>
              <a:avLst/>
              <a:gdLst/>
              <a:ahLst/>
              <a:cxnLst/>
              <a:rect l="l" t="t" r="r" b="b"/>
              <a:pathLst>
                <a:path w="3014" h="1097" extrusionOk="0">
                  <a:moveTo>
                    <a:pt x="0" y="1"/>
                  </a:moveTo>
                  <a:lnTo>
                    <a:pt x="0" y="1097"/>
                  </a:lnTo>
                  <a:lnTo>
                    <a:pt x="3013" y="1097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6778;p114">
              <a:extLst>
                <a:ext uri="{FF2B5EF4-FFF2-40B4-BE49-F238E27FC236}">
                  <a16:creationId xmlns:a16="http://schemas.microsoft.com/office/drawing/2014/main" id="{A395C432-EC99-AFB0-3EE8-D60995FFC915}"/>
                </a:ext>
              </a:extLst>
            </p:cNvPr>
            <p:cNvSpPr/>
            <p:nvPr/>
          </p:nvSpPr>
          <p:spPr>
            <a:xfrm>
              <a:off x="6818200" y="2746550"/>
              <a:ext cx="4600" cy="401175"/>
            </a:xfrm>
            <a:custGeom>
              <a:avLst/>
              <a:gdLst/>
              <a:ahLst/>
              <a:cxnLst/>
              <a:rect l="l" t="t" r="r" b="b"/>
              <a:pathLst>
                <a:path w="184" h="16047" extrusionOk="0">
                  <a:moveTo>
                    <a:pt x="1" y="1"/>
                  </a:moveTo>
                  <a:lnTo>
                    <a:pt x="1" y="16047"/>
                  </a:lnTo>
                  <a:lnTo>
                    <a:pt x="183" y="16047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6779;p114">
              <a:extLst>
                <a:ext uri="{FF2B5EF4-FFF2-40B4-BE49-F238E27FC236}">
                  <a16:creationId xmlns:a16="http://schemas.microsoft.com/office/drawing/2014/main" id="{761081F1-3588-F9F0-E5CD-F07BFD11AE8F}"/>
                </a:ext>
              </a:extLst>
            </p:cNvPr>
            <p:cNvSpPr/>
            <p:nvPr/>
          </p:nvSpPr>
          <p:spPr>
            <a:xfrm>
              <a:off x="6820500" y="2789350"/>
              <a:ext cx="75350" cy="4600"/>
            </a:xfrm>
            <a:custGeom>
              <a:avLst/>
              <a:gdLst/>
              <a:ahLst/>
              <a:cxnLst/>
              <a:rect l="l" t="t" r="r" b="b"/>
              <a:pathLst>
                <a:path w="3014" h="184" extrusionOk="0">
                  <a:moveTo>
                    <a:pt x="0" y="1"/>
                  </a:moveTo>
                  <a:lnTo>
                    <a:pt x="0" y="183"/>
                  </a:lnTo>
                  <a:lnTo>
                    <a:pt x="3013" y="183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6780;p114">
              <a:extLst>
                <a:ext uri="{FF2B5EF4-FFF2-40B4-BE49-F238E27FC236}">
                  <a16:creationId xmlns:a16="http://schemas.microsoft.com/office/drawing/2014/main" id="{C696CF2F-9EDA-3FCF-9989-69380B19F8E0}"/>
                </a:ext>
              </a:extLst>
            </p:cNvPr>
            <p:cNvSpPr/>
            <p:nvPr/>
          </p:nvSpPr>
          <p:spPr>
            <a:xfrm>
              <a:off x="6820500" y="2816750"/>
              <a:ext cx="75350" cy="4575"/>
            </a:xfrm>
            <a:custGeom>
              <a:avLst/>
              <a:gdLst/>
              <a:ahLst/>
              <a:cxnLst/>
              <a:rect l="l" t="t" r="r" b="b"/>
              <a:pathLst>
                <a:path w="3014" h="183" extrusionOk="0">
                  <a:moveTo>
                    <a:pt x="0" y="0"/>
                  </a:moveTo>
                  <a:lnTo>
                    <a:pt x="0" y="183"/>
                  </a:lnTo>
                  <a:lnTo>
                    <a:pt x="3013" y="183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6781;p114">
              <a:extLst>
                <a:ext uri="{FF2B5EF4-FFF2-40B4-BE49-F238E27FC236}">
                  <a16:creationId xmlns:a16="http://schemas.microsoft.com/office/drawing/2014/main" id="{752B55EF-12D6-7D01-DDCA-C2F5FBBCA216}"/>
                </a:ext>
              </a:extLst>
            </p:cNvPr>
            <p:cNvSpPr/>
            <p:nvPr/>
          </p:nvSpPr>
          <p:spPr>
            <a:xfrm>
              <a:off x="6820500" y="3097500"/>
              <a:ext cx="75350" cy="4575"/>
            </a:xfrm>
            <a:custGeom>
              <a:avLst/>
              <a:gdLst/>
              <a:ahLst/>
              <a:cxnLst/>
              <a:rect l="l" t="t" r="r" b="b"/>
              <a:pathLst>
                <a:path w="3014" h="183" extrusionOk="0">
                  <a:moveTo>
                    <a:pt x="0" y="0"/>
                  </a:moveTo>
                  <a:lnTo>
                    <a:pt x="0" y="183"/>
                  </a:lnTo>
                  <a:lnTo>
                    <a:pt x="3013" y="183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6782;p114">
              <a:extLst>
                <a:ext uri="{FF2B5EF4-FFF2-40B4-BE49-F238E27FC236}">
                  <a16:creationId xmlns:a16="http://schemas.microsoft.com/office/drawing/2014/main" id="{E702026A-F386-42E1-2BAD-DBD220B2D2F5}"/>
                </a:ext>
              </a:extLst>
            </p:cNvPr>
            <p:cNvSpPr/>
            <p:nvPr/>
          </p:nvSpPr>
          <p:spPr>
            <a:xfrm>
              <a:off x="6820500" y="3070100"/>
              <a:ext cx="75350" cy="4600"/>
            </a:xfrm>
            <a:custGeom>
              <a:avLst/>
              <a:gdLst/>
              <a:ahLst/>
              <a:cxnLst/>
              <a:rect l="l" t="t" r="r" b="b"/>
              <a:pathLst>
                <a:path w="3014" h="184" extrusionOk="0">
                  <a:moveTo>
                    <a:pt x="0" y="1"/>
                  </a:moveTo>
                  <a:lnTo>
                    <a:pt x="0" y="183"/>
                  </a:lnTo>
                  <a:lnTo>
                    <a:pt x="3013" y="183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6783;p114">
              <a:extLst>
                <a:ext uri="{FF2B5EF4-FFF2-40B4-BE49-F238E27FC236}">
                  <a16:creationId xmlns:a16="http://schemas.microsoft.com/office/drawing/2014/main" id="{1E4665A3-C7BC-496C-8210-FA4D5774408A}"/>
                </a:ext>
              </a:extLst>
            </p:cNvPr>
            <p:cNvSpPr/>
            <p:nvPr/>
          </p:nvSpPr>
          <p:spPr>
            <a:xfrm>
              <a:off x="6538600" y="2707400"/>
              <a:ext cx="255100" cy="33475"/>
            </a:xfrm>
            <a:custGeom>
              <a:avLst/>
              <a:gdLst/>
              <a:ahLst/>
              <a:cxnLst/>
              <a:rect l="l" t="t" r="r" b="b"/>
              <a:pathLst>
                <a:path w="10204" h="1339" extrusionOk="0">
                  <a:moveTo>
                    <a:pt x="1608" y="1"/>
                  </a:moveTo>
                  <a:cubicBezTo>
                    <a:pt x="1068" y="1"/>
                    <a:pt x="530" y="19"/>
                    <a:pt x="0" y="60"/>
                  </a:cubicBezTo>
                  <a:lnTo>
                    <a:pt x="23" y="243"/>
                  </a:lnTo>
                  <a:cubicBezTo>
                    <a:pt x="547" y="202"/>
                    <a:pt x="1081" y="184"/>
                    <a:pt x="1616" y="184"/>
                  </a:cubicBezTo>
                  <a:cubicBezTo>
                    <a:pt x="5830" y="184"/>
                    <a:pt x="10094" y="1318"/>
                    <a:pt x="10135" y="1339"/>
                  </a:cubicBezTo>
                  <a:lnTo>
                    <a:pt x="10203" y="1156"/>
                  </a:lnTo>
                  <a:cubicBezTo>
                    <a:pt x="10143" y="1136"/>
                    <a:pt x="5858" y="1"/>
                    <a:pt x="1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6784;p114">
              <a:extLst>
                <a:ext uri="{FF2B5EF4-FFF2-40B4-BE49-F238E27FC236}">
                  <a16:creationId xmlns:a16="http://schemas.microsoft.com/office/drawing/2014/main" id="{B0B6931C-B5DD-4C6A-E5E3-015BD395B781}"/>
                </a:ext>
              </a:extLst>
            </p:cNvPr>
            <p:cNvSpPr/>
            <p:nvPr/>
          </p:nvSpPr>
          <p:spPr>
            <a:xfrm>
              <a:off x="6895250" y="2708025"/>
              <a:ext cx="282475" cy="40850"/>
            </a:xfrm>
            <a:custGeom>
              <a:avLst/>
              <a:gdLst/>
              <a:ahLst/>
              <a:cxnLst/>
              <a:rect l="l" t="t" r="r" b="b"/>
              <a:pathLst>
                <a:path w="11299" h="1634" extrusionOk="0">
                  <a:moveTo>
                    <a:pt x="10012" y="0"/>
                  </a:moveTo>
                  <a:cubicBezTo>
                    <a:pt x="5103" y="0"/>
                    <a:pt x="63" y="1429"/>
                    <a:pt x="0" y="1450"/>
                  </a:cubicBezTo>
                  <a:lnTo>
                    <a:pt x="46" y="1633"/>
                  </a:lnTo>
                  <a:cubicBezTo>
                    <a:pt x="109" y="1612"/>
                    <a:pt x="5129" y="183"/>
                    <a:pt x="10000" y="183"/>
                  </a:cubicBezTo>
                  <a:cubicBezTo>
                    <a:pt x="10428" y="183"/>
                    <a:pt x="10854" y="194"/>
                    <a:pt x="11276" y="218"/>
                  </a:cubicBezTo>
                  <a:lnTo>
                    <a:pt x="11299" y="35"/>
                  </a:lnTo>
                  <a:cubicBezTo>
                    <a:pt x="10873" y="11"/>
                    <a:pt x="10443" y="0"/>
                    <a:pt x="10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6785;p114">
              <a:extLst>
                <a:ext uri="{FF2B5EF4-FFF2-40B4-BE49-F238E27FC236}">
                  <a16:creationId xmlns:a16="http://schemas.microsoft.com/office/drawing/2014/main" id="{A726DE7C-047A-00CA-40EF-10BF46BFB5C1}"/>
                </a:ext>
              </a:extLst>
            </p:cNvPr>
            <p:cNvSpPr/>
            <p:nvPr/>
          </p:nvSpPr>
          <p:spPr>
            <a:xfrm>
              <a:off x="6960300" y="2799625"/>
              <a:ext cx="164375" cy="27425"/>
            </a:xfrm>
            <a:custGeom>
              <a:avLst/>
              <a:gdLst/>
              <a:ahLst/>
              <a:cxnLst/>
              <a:rect l="l" t="t" r="r" b="b"/>
              <a:pathLst>
                <a:path w="6575" h="1097" extrusionOk="0">
                  <a:moveTo>
                    <a:pt x="6574" y="1"/>
                  </a:moveTo>
                  <a:cubicBezTo>
                    <a:pt x="4246" y="69"/>
                    <a:pt x="2032" y="366"/>
                    <a:pt x="0" y="914"/>
                  </a:cubicBezTo>
                  <a:lnTo>
                    <a:pt x="69" y="1096"/>
                  </a:lnTo>
                  <a:cubicBezTo>
                    <a:pt x="2077" y="548"/>
                    <a:pt x="4269" y="252"/>
                    <a:pt x="6574" y="206"/>
                  </a:cubicBezTo>
                  <a:lnTo>
                    <a:pt x="65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6786;p114">
              <a:extLst>
                <a:ext uri="{FF2B5EF4-FFF2-40B4-BE49-F238E27FC236}">
                  <a16:creationId xmlns:a16="http://schemas.microsoft.com/office/drawing/2014/main" id="{0B540C4A-C32C-EAF8-DAC2-88D76FAC3D2A}"/>
                </a:ext>
              </a:extLst>
            </p:cNvPr>
            <p:cNvSpPr/>
            <p:nvPr/>
          </p:nvSpPr>
          <p:spPr>
            <a:xfrm>
              <a:off x="6960300" y="2841275"/>
              <a:ext cx="164375" cy="26850"/>
            </a:xfrm>
            <a:custGeom>
              <a:avLst/>
              <a:gdLst/>
              <a:ahLst/>
              <a:cxnLst/>
              <a:rect l="l" t="t" r="r" b="b"/>
              <a:pathLst>
                <a:path w="6575" h="1074" extrusionOk="0">
                  <a:moveTo>
                    <a:pt x="6574" y="1"/>
                  </a:moveTo>
                  <a:cubicBezTo>
                    <a:pt x="4246" y="46"/>
                    <a:pt x="2032" y="343"/>
                    <a:pt x="0" y="891"/>
                  </a:cubicBezTo>
                  <a:lnTo>
                    <a:pt x="69" y="1074"/>
                  </a:lnTo>
                  <a:cubicBezTo>
                    <a:pt x="2077" y="526"/>
                    <a:pt x="4269" y="229"/>
                    <a:pt x="6574" y="183"/>
                  </a:cubicBezTo>
                  <a:lnTo>
                    <a:pt x="65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6787;p114">
              <a:extLst>
                <a:ext uri="{FF2B5EF4-FFF2-40B4-BE49-F238E27FC236}">
                  <a16:creationId xmlns:a16="http://schemas.microsoft.com/office/drawing/2014/main" id="{6AACDE0C-949B-C0DA-98F2-527960B2922D}"/>
                </a:ext>
              </a:extLst>
            </p:cNvPr>
            <p:cNvSpPr/>
            <p:nvPr/>
          </p:nvSpPr>
          <p:spPr>
            <a:xfrm>
              <a:off x="7176575" y="2967950"/>
              <a:ext cx="181475" cy="76500"/>
            </a:xfrm>
            <a:custGeom>
              <a:avLst/>
              <a:gdLst/>
              <a:ahLst/>
              <a:cxnLst/>
              <a:rect l="l" t="t" r="r" b="b"/>
              <a:pathLst>
                <a:path w="7259" h="3060" extrusionOk="0">
                  <a:moveTo>
                    <a:pt x="69" y="1"/>
                  </a:moveTo>
                  <a:lnTo>
                    <a:pt x="0" y="184"/>
                  </a:lnTo>
                  <a:lnTo>
                    <a:pt x="7190" y="3060"/>
                  </a:lnTo>
                  <a:lnTo>
                    <a:pt x="7259" y="2900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6788;p114">
              <a:extLst>
                <a:ext uri="{FF2B5EF4-FFF2-40B4-BE49-F238E27FC236}">
                  <a16:creationId xmlns:a16="http://schemas.microsoft.com/office/drawing/2014/main" id="{4C9D0557-9821-6154-B701-DE13280BE9FB}"/>
                </a:ext>
              </a:extLst>
            </p:cNvPr>
            <p:cNvSpPr/>
            <p:nvPr/>
          </p:nvSpPr>
          <p:spPr>
            <a:xfrm>
              <a:off x="7297550" y="3014900"/>
              <a:ext cx="109000" cy="47250"/>
            </a:xfrm>
            <a:custGeom>
              <a:avLst/>
              <a:gdLst/>
              <a:ahLst/>
              <a:cxnLst/>
              <a:rect l="l" t="t" r="r" b="b"/>
              <a:pathLst>
                <a:path w="4360" h="1890" extrusionOk="0">
                  <a:moveTo>
                    <a:pt x="783" y="0"/>
                  </a:moveTo>
                  <a:cubicBezTo>
                    <a:pt x="319" y="0"/>
                    <a:pt x="7" y="56"/>
                    <a:pt x="0" y="63"/>
                  </a:cubicBezTo>
                  <a:lnTo>
                    <a:pt x="23" y="246"/>
                  </a:lnTo>
                  <a:cubicBezTo>
                    <a:pt x="37" y="246"/>
                    <a:pt x="327" y="199"/>
                    <a:pt x="758" y="199"/>
                  </a:cubicBezTo>
                  <a:cubicBezTo>
                    <a:pt x="1711" y="199"/>
                    <a:pt x="3351" y="427"/>
                    <a:pt x="4200" y="1889"/>
                  </a:cubicBezTo>
                  <a:lnTo>
                    <a:pt x="4360" y="1798"/>
                  </a:lnTo>
                  <a:cubicBezTo>
                    <a:pt x="3472" y="257"/>
                    <a:pt x="1778" y="0"/>
                    <a:pt x="7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6789;p114">
              <a:extLst>
                <a:ext uri="{FF2B5EF4-FFF2-40B4-BE49-F238E27FC236}">
                  <a16:creationId xmlns:a16="http://schemas.microsoft.com/office/drawing/2014/main" id="{A6C94F49-2590-924B-84D5-0A07572E59A5}"/>
                </a:ext>
              </a:extLst>
            </p:cNvPr>
            <p:cNvSpPr/>
            <p:nvPr/>
          </p:nvSpPr>
          <p:spPr>
            <a:xfrm>
              <a:off x="6997950" y="3122025"/>
              <a:ext cx="191200" cy="91900"/>
            </a:xfrm>
            <a:custGeom>
              <a:avLst/>
              <a:gdLst/>
              <a:ahLst/>
              <a:cxnLst/>
              <a:rect l="l" t="t" r="r" b="b"/>
              <a:pathLst>
                <a:path w="7648" h="3676" extrusionOk="0">
                  <a:moveTo>
                    <a:pt x="69" y="1"/>
                  </a:moveTo>
                  <a:lnTo>
                    <a:pt x="1" y="183"/>
                  </a:lnTo>
                  <a:lnTo>
                    <a:pt x="7579" y="3676"/>
                  </a:lnTo>
                  <a:lnTo>
                    <a:pt x="7647" y="3516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6790;p114">
              <a:extLst>
                <a:ext uri="{FF2B5EF4-FFF2-40B4-BE49-F238E27FC236}">
                  <a16:creationId xmlns:a16="http://schemas.microsoft.com/office/drawing/2014/main" id="{8554C2F8-CF91-5D1C-332A-C2E5CA7AB5A8}"/>
                </a:ext>
              </a:extLst>
            </p:cNvPr>
            <p:cNvSpPr/>
            <p:nvPr/>
          </p:nvSpPr>
          <p:spPr>
            <a:xfrm>
              <a:off x="6426175" y="4110375"/>
              <a:ext cx="176350" cy="106725"/>
            </a:xfrm>
            <a:custGeom>
              <a:avLst/>
              <a:gdLst/>
              <a:ahLst/>
              <a:cxnLst/>
              <a:rect l="l" t="t" r="r" b="b"/>
              <a:pathLst>
                <a:path w="7054" h="4269" extrusionOk="0">
                  <a:moveTo>
                    <a:pt x="1" y="0"/>
                  </a:moveTo>
                  <a:lnTo>
                    <a:pt x="503" y="4268"/>
                  </a:lnTo>
                  <a:lnTo>
                    <a:pt x="7054" y="4268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6791;p114">
              <a:extLst>
                <a:ext uri="{FF2B5EF4-FFF2-40B4-BE49-F238E27FC236}">
                  <a16:creationId xmlns:a16="http://schemas.microsoft.com/office/drawing/2014/main" id="{43F09057-2950-0A72-57CC-39430CFAA901}"/>
                </a:ext>
              </a:extLst>
            </p:cNvPr>
            <p:cNvSpPr/>
            <p:nvPr/>
          </p:nvSpPr>
          <p:spPr>
            <a:xfrm>
              <a:off x="6309650" y="4191975"/>
              <a:ext cx="318000" cy="411525"/>
            </a:xfrm>
            <a:custGeom>
              <a:avLst/>
              <a:gdLst/>
              <a:ahLst/>
              <a:cxnLst/>
              <a:rect l="l" t="t" r="r" b="b"/>
              <a:pathLst>
                <a:path w="12720" h="16461" extrusionOk="0">
                  <a:moveTo>
                    <a:pt x="4685" y="0"/>
                  </a:moveTo>
                  <a:lnTo>
                    <a:pt x="5004" y="2397"/>
                  </a:lnTo>
                  <a:cubicBezTo>
                    <a:pt x="5004" y="2397"/>
                    <a:pt x="4023" y="7875"/>
                    <a:pt x="1786" y="11344"/>
                  </a:cubicBezTo>
                  <a:cubicBezTo>
                    <a:pt x="1" y="14113"/>
                    <a:pt x="4219" y="16460"/>
                    <a:pt x="7516" y="16460"/>
                  </a:cubicBezTo>
                  <a:cubicBezTo>
                    <a:pt x="8350" y="16460"/>
                    <a:pt x="9125" y="16310"/>
                    <a:pt x="9729" y="15978"/>
                  </a:cubicBezTo>
                  <a:cubicBezTo>
                    <a:pt x="12719" y="14334"/>
                    <a:pt x="12331" y="3082"/>
                    <a:pt x="12331" y="3082"/>
                  </a:cubicBezTo>
                  <a:lnTo>
                    <a:pt x="12057" y="434"/>
                  </a:lnTo>
                  <a:cubicBezTo>
                    <a:pt x="10771" y="598"/>
                    <a:pt x="9625" y="672"/>
                    <a:pt x="8632" y="672"/>
                  </a:cubicBezTo>
                  <a:cubicBezTo>
                    <a:pt x="6733" y="672"/>
                    <a:pt x="5389" y="405"/>
                    <a:pt x="4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6792;p114">
              <a:extLst>
                <a:ext uri="{FF2B5EF4-FFF2-40B4-BE49-F238E27FC236}">
                  <a16:creationId xmlns:a16="http://schemas.microsoft.com/office/drawing/2014/main" id="{0A64CFDA-43A2-5928-4356-D848145569F9}"/>
                </a:ext>
              </a:extLst>
            </p:cNvPr>
            <p:cNvSpPr/>
            <p:nvPr/>
          </p:nvSpPr>
          <p:spPr>
            <a:xfrm>
              <a:off x="6362850" y="4498400"/>
              <a:ext cx="190050" cy="73050"/>
            </a:xfrm>
            <a:custGeom>
              <a:avLst/>
              <a:gdLst/>
              <a:ahLst/>
              <a:cxnLst/>
              <a:rect l="l" t="t" r="r" b="b"/>
              <a:pathLst>
                <a:path w="7602" h="2922" extrusionOk="0">
                  <a:moveTo>
                    <a:pt x="183" y="0"/>
                  </a:moveTo>
                  <a:lnTo>
                    <a:pt x="0" y="229"/>
                  </a:lnTo>
                  <a:cubicBezTo>
                    <a:pt x="1986" y="1872"/>
                    <a:pt x="3789" y="2922"/>
                    <a:pt x="6232" y="2922"/>
                  </a:cubicBezTo>
                  <a:cubicBezTo>
                    <a:pt x="6665" y="2922"/>
                    <a:pt x="7122" y="2876"/>
                    <a:pt x="7601" y="2808"/>
                  </a:cubicBezTo>
                  <a:lnTo>
                    <a:pt x="7555" y="2534"/>
                  </a:lnTo>
                  <a:cubicBezTo>
                    <a:pt x="7100" y="2599"/>
                    <a:pt x="6667" y="2630"/>
                    <a:pt x="6253" y="2630"/>
                  </a:cubicBezTo>
                  <a:cubicBezTo>
                    <a:pt x="3886" y="2630"/>
                    <a:pt x="2125" y="1613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6793;p114">
              <a:extLst>
                <a:ext uri="{FF2B5EF4-FFF2-40B4-BE49-F238E27FC236}">
                  <a16:creationId xmlns:a16="http://schemas.microsoft.com/office/drawing/2014/main" id="{573ED217-6369-7474-CCB5-4C71876C7403}"/>
                </a:ext>
              </a:extLst>
            </p:cNvPr>
            <p:cNvSpPr/>
            <p:nvPr/>
          </p:nvSpPr>
          <p:spPr>
            <a:xfrm>
              <a:off x="6058125" y="3527750"/>
              <a:ext cx="291625" cy="245500"/>
            </a:xfrm>
            <a:custGeom>
              <a:avLst/>
              <a:gdLst/>
              <a:ahLst/>
              <a:cxnLst/>
              <a:rect l="l" t="t" r="r" b="b"/>
              <a:pathLst>
                <a:path w="11665" h="9820" extrusionOk="0">
                  <a:moveTo>
                    <a:pt x="7076" y="1"/>
                  </a:moveTo>
                  <a:cubicBezTo>
                    <a:pt x="1370" y="1"/>
                    <a:pt x="1" y="389"/>
                    <a:pt x="1" y="3538"/>
                  </a:cubicBezTo>
                  <a:cubicBezTo>
                    <a:pt x="334" y="8202"/>
                    <a:pt x="2136" y="9819"/>
                    <a:pt x="4651" y="9819"/>
                  </a:cubicBezTo>
                  <a:cubicBezTo>
                    <a:pt x="4721" y="9819"/>
                    <a:pt x="4791" y="9818"/>
                    <a:pt x="4862" y="9815"/>
                  </a:cubicBezTo>
                  <a:cubicBezTo>
                    <a:pt x="7145" y="9701"/>
                    <a:pt x="9405" y="9450"/>
                    <a:pt x="11664" y="8971"/>
                  </a:cubicBezTo>
                  <a:lnTo>
                    <a:pt x="10797" y="252"/>
                  </a:lnTo>
                  <a:cubicBezTo>
                    <a:pt x="10797" y="252"/>
                    <a:pt x="10455" y="1"/>
                    <a:pt x="7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6794;p114">
              <a:extLst>
                <a:ext uri="{FF2B5EF4-FFF2-40B4-BE49-F238E27FC236}">
                  <a16:creationId xmlns:a16="http://schemas.microsoft.com/office/drawing/2014/main" id="{7E2BE3F6-A4A4-AEC6-2A00-AF4415000253}"/>
                </a:ext>
              </a:extLst>
            </p:cNvPr>
            <p:cNvSpPr/>
            <p:nvPr/>
          </p:nvSpPr>
          <p:spPr>
            <a:xfrm>
              <a:off x="6235225" y="3314275"/>
              <a:ext cx="1302550" cy="840300"/>
            </a:xfrm>
            <a:custGeom>
              <a:avLst/>
              <a:gdLst/>
              <a:ahLst/>
              <a:cxnLst/>
              <a:rect l="l" t="t" r="r" b="b"/>
              <a:pathLst>
                <a:path w="52102" h="33612" extrusionOk="0">
                  <a:moveTo>
                    <a:pt x="8106" y="1"/>
                  </a:moveTo>
                  <a:cubicBezTo>
                    <a:pt x="3465" y="1"/>
                    <a:pt x="0" y="3524"/>
                    <a:pt x="814" y="8243"/>
                  </a:cubicBezTo>
                  <a:lnTo>
                    <a:pt x="5425" y="33259"/>
                  </a:lnTo>
                  <a:cubicBezTo>
                    <a:pt x="6664" y="33478"/>
                    <a:pt x="8055" y="33611"/>
                    <a:pt x="9663" y="33611"/>
                  </a:cubicBezTo>
                  <a:cubicBezTo>
                    <a:pt x="11580" y="33611"/>
                    <a:pt x="13805" y="33422"/>
                    <a:pt x="16449" y="32963"/>
                  </a:cubicBezTo>
                  <a:lnTo>
                    <a:pt x="15034" y="18446"/>
                  </a:lnTo>
                  <a:cubicBezTo>
                    <a:pt x="15034" y="18446"/>
                    <a:pt x="16586" y="18446"/>
                    <a:pt x="19554" y="18263"/>
                  </a:cubicBezTo>
                  <a:cubicBezTo>
                    <a:pt x="37997" y="16643"/>
                    <a:pt x="45369" y="14063"/>
                    <a:pt x="45369" y="14063"/>
                  </a:cubicBezTo>
                  <a:cubicBezTo>
                    <a:pt x="52102" y="10904"/>
                    <a:pt x="49932" y="777"/>
                    <a:pt x="41680" y="777"/>
                  </a:cubicBezTo>
                  <a:cubicBezTo>
                    <a:pt x="41288" y="777"/>
                    <a:pt x="40881" y="800"/>
                    <a:pt x="40462" y="847"/>
                  </a:cubicBezTo>
                  <a:lnTo>
                    <a:pt x="24119" y="2673"/>
                  </a:lnTo>
                  <a:lnTo>
                    <a:pt x="9853" y="163"/>
                  </a:lnTo>
                  <a:cubicBezTo>
                    <a:pt x="9257" y="53"/>
                    <a:pt x="8673" y="1"/>
                    <a:pt x="81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6795;p114">
              <a:extLst>
                <a:ext uri="{FF2B5EF4-FFF2-40B4-BE49-F238E27FC236}">
                  <a16:creationId xmlns:a16="http://schemas.microsoft.com/office/drawing/2014/main" id="{1761094D-4B54-9B97-1625-0B37157FAE81}"/>
                </a:ext>
              </a:extLst>
            </p:cNvPr>
            <p:cNvSpPr/>
            <p:nvPr/>
          </p:nvSpPr>
          <p:spPr>
            <a:xfrm>
              <a:off x="6353725" y="3342675"/>
              <a:ext cx="260800" cy="432750"/>
            </a:xfrm>
            <a:custGeom>
              <a:avLst/>
              <a:gdLst/>
              <a:ahLst/>
              <a:cxnLst/>
              <a:rect l="l" t="t" r="r" b="b"/>
              <a:pathLst>
                <a:path w="10432" h="17310" extrusionOk="0">
                  <a:moveTo>
                    <a:pt x="3145" y="0"/>
                  </a:moveTo>
                  <a:cubicBezTo>
                    <a:pt x="2118" y="0"/>
                    <a:pt x="1048" y="193"/>
                    <a:pt x="0" y="579"/>
                  </a:cubicBezTo>
                  <a:lnTo>
                    <a:pt x="114" y="853"/>
                  </a:lnTo>
                  <a:cubicBezTo>
                    <a:pt x="1125" y="476"/>
                    <a:pt x="2156" y="289"/>
                    <a:pt x="3146" y="289"/>
                  </a:cubicBezTo>
                  <a:cubicBezTo>
                    <a:pt x="4437" y="289"/>
                    <a:pt x="5657" y="608"/>
                    <a:pt x="6665" y="1241"/>
                  </a:cubicBezTo>
                  <a:cubicBezTo>
                    <a:pt x="8057" y="2085"/>
                    <a:pt x="8879" y="3455"/>
                    <a:pt x="9039" y="5144"/>
                  </a:cubicBezTo>
                  <a:lnTo>
                    <a:pt x="10134" y="17310"/>
                  </a:lnTo>
                  <a:lnTo>
                    <a:pt x="10431" y="17287"/>
                  </a:lnTo>
                  <a:lnTo>
                    <a:pt x="9336" y="5121"/>
                  </a:lnTo>
                  <a:cubicBezTo>
                    <a:pt x="9153" y="3341"/>
                    <a:pt x="8286" y="1903"/>
                    <a:pt x="6802" y="990"/>
                  </a:cubicBezTo>
                  <a:cubicBezTo>
                    <a:pt x="5754" y="330"/>
                    <a:pt x="4487" y="0"/>
                    <a:pt x="3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6796;p114">
              <a:extLst>
                <a:ext uri="{FF2B5EF4-FFF2-40B4-BE49-F238E27FC236}">
                  <a16:creationId xmlns:a16="http://schemas.microsoft.com/office/drawing/2014/main" id="{884ED3A9-1E5F-5335-C058-466FA99F0B63}"/>
                </a:ext>
              </a:extLst>
            </p:cNvPr>
            <p:cNvSpPr/>
            <p:nvPr/>
          </p:nvSpPr>
          <p:spPr>
            <a:xfrm>
              <a:off x="6585400" y="3377675"/>
              <a:ext cx="609450" cy="153525"/>
            </a:xfrm>
            <a:custGeom>
              <a:avLst/>
              <a:gdLst/>
              <a:ahLst/>
              <a:cxnLst/>
              <a:rect l="l" t="t" r="r" b="b"/>
              <a:pathLst>
                <a:path w="24378" h="6141" extrusionOk="0">
                  <a:moveTo>
                    <a:pt x="24309" y="1"/>
                  </a:moveTo>
                  <a:lnTo>
                    <a:pt x="0" y="5867"/>
                  </a:lnTo>
                  <a:lnTo>
                    <a:pt x="69" y="6141"/>
                  </a:lnTo>
                  <a:lnTo>
                    <a:pt x="24378" y="274"/>
                  </a:lnTo>
                  <a:lnTo>
                    <a:pt x="243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6797;p114">
              <a:extLst>
                <a:ext uri="{FF2B5EF4-FFF2-40B4-BE49-F238E27FC236}">
                  <a16:creationId xmlns:a16="http://schemas.microsoft.com/office/drawing/2014/main" id="{135ED449-A5E4-5F5A-3A99-FEABA94DB671}"/>
                </a:ext>
              </a:extLst>
            </p:cNvPr>
            <p:cNvSpPr/>
            <p:nvPr/>
          </p:nvSpPr>
          <p:spPr>
            <a:xfrm>
              <a:off x="6087800" y="3560850"/>
              <a:ext cx="79900" cy="200325"/>
            </a:xfrm>
            <a:custGeom>
              <a:avLst/>
              <a:gdLst/>
              <a:ahLst/>
              <a:cxnLst/>
              <a:rect l="l" t="t" r="r" b="b"/>
              <a:pathLst>
                <a:path w="3196" h="8013" extrusionOk="0">
                  <a:moveTo>
                    <a:pt x="92" y="0"/>
                  </a:moveTo>
                  <a:cubicBezTo>
                    <a:pt x="0" y="3470"/>
                    <a:pt x="913" y="6003"/>
                    <a:pt x="3013" y="8012"/>
                  </a:cubicBezTo>
                  <a:lnTo>
                    <a:pt x="3196" y="7807"/>
                  </a:lnTo>
                  <a:cubicBezTo>
                    <a:pt x="1187" y="5867"/>
                    <a:pt x="274" y="3379"/>
                    <a:pt x="3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6798;p114">
              <a:extLst>
                <a:ext uri="{FF2B5EF4-FFF2-40B4-BE49-F238E27FC236}">
                  <a16:creationId xmlns:a16="http://schemas.microsoft.com/office/drawing/2014/main" id="{31DAFD5A-3C37-9697-D33E-EA0D1C8E394A}"/>
                </a:ext>
              </a:extLst>
            </p:cNvPr>
            <p:cNvSpPr/>
            <p:nvPr/>
          </p:nvSpPr>
          <p:spPr>
            <a:xfrm>
              <a:off x="6599075" y="2838200"/>
              <a:ext cx="362250" cy="271875"/>
            </a:xfrm>
            <a:custGeom>
              <a:avLst/>
              <a:gdLst/>
              <a:ahLst/>
              <a:cxnLst/>
              <a:rect l="l" t="t" r="r" b="b"/>
              <a:pathLst>
                <a:path w="14490" h="10875" extrusionOk="0">
                  <a:moveTo>
                    <a:pt x="4219" y="1"/>
                  </a:moveTo>
                  <a:cubicBezTo>
                    <a:pt x="4011" y="1"/>
                    <a:pt x="3895" y="142"/>
                    <a:pt x="3927" y="352"/>
                  </a:cubicBezTo>
                  <a:cubicBezTo>
                    <a:pt x="3950" y="1516"/>
                    <a:pt x="3790" y="2566"/>
                    <a:pt x="3288" y="3388"/>
                  </a:cubicBezTo>
                  <a:lnTo>
                    <a:pt x="1622" y="4986"/>
                  </a:lnTo>
                  <a:cubicBezTo>
                    <a:pt x="457" y="6127"/>
                    <a:pt x="1" y="9231"/>
                    <a:pt x="2078" y="9756"/>
                  </a:cubicBezTo>
                  <a:cubicBezTo>
                    <a:pt x="2078" y="9756"/>
                    <a:pt x="6687" y="10875"/>
                    <a:pt x="8374" y="10875"/>
                  </a:cubicBezTo>
                  <a:cubicBezTo>
                    <a:pt x="8391" y="10875"/>
                    <a:pt x="8407" y="10875"/>
                    <a:pt x="8423" y="10874"/>
                  </a:cubicBezTo>
                  <a:cubicBezTo>
                    <a:pt x="10044" y="10829"/>
                    <a:pt x="12532" y="8706"/>
                    <a:pt x="12532" y="8706"/>
                  </a:cubicBezTo>
                  <a:cubicBezTo>
                    <a:pt x="12995" y="8391"/>
                    <a:pt x="13244" y="7242"/>
                    <a:pt x="12923" y="7242"/>
                  </a:cubicBezTo>
                  <a:cubicBezTo>
                    <a:pt x="12902" y="7242"/>
                    <a:pt x="12878" y="7247"/>
                    <a:pt x="12851" y="7258"/>
                  </a:cubicBezTo>
                  <a:lnTo>
                    <a:pt x="12851" y="7258"/>
                  </a:lnTo>
                  <a:cubicBezTo>
                    <a:pt x="13888" y="6778"/>
                    <a:pt x="13735" y="5821"/>
                    <a:pt x="13213" y="5821"/>
                  </a:cubicBezTo>
                  <a:cubicBezTo>
                    <a:pt x="13185" y="5821"/>
                    <a:pt x="13156" y="5824"/>
                    <a:pt x="13125" y="5830"/>
                  </a:cubicBezTo>
                  <a:cubicBezTo>
                    <a:pt x="14107" y="5533"/>
                    <a:pt x="14107" y="4506"/>
                    <a:pt x="13742" y="4346"/>
                  </a:cubicBezTo>
                  <a:cubicBezTo>
                    <a:pt x="14308" y="4200"/>
                    <a:pt x="14489" y="2759"/>
                    <a:pt x="13663" y="2759"/>
                  </a:cubicBezTo>
                  <a:cubicBezTo>
                    <a:pt x="13590" y="2759"/>
                    <a:pt x="13510" y="2770"/>
                    <a:pt x="13422" y="2794"/>
                  </a:cubicBezTo>
                  <a:cubicBezTo>
                    <a:pt x="13422" y="2794"/>
                    <a:pt x="9477" y="4276"/>
                    <a:pt x="7889" y="4276"/>
                  </a:cubicBezTo>
                  <a:cubicBezTo>
                    <a:pt x="7782" y="4276"/>
                    <a:pt x="7686" y="4270"/>
                    <a:pt x="7602" y="4255"/>
                  </a:cubicBezTo>
                  <a:cubicBezTo>
                    <a:pt x="6301" y="4004"/>
                    <a:pt x="5684" y="3182"/>
                    <a:pt x="5547" y="1630"/>
                  </a:cubicBezTo>
                  <a:cubicBezTo>
                    <a:pt x="5456" y="740"/>
                    <a:pt x="4954" y="306"/>
                    <a:pt x="4520" y="78"/>
                  </a:cubicBezTo>
                  <a:cubicBezTo>
                    <a:pt x="4407" y="25"/>
                    <a:pt x="4305" y="1"/>
                    <a:pt x="4219" y="1"/>
                  </a:cubicBez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6799;p114">
              <a:extLst>
                <a:ext uri="{FF2B5EF4-FFF2-40B4-BE49-F238E27FC236}">
                  <a16:creationId xmlns:a16="http://schemas.microsoft.com/office/drawing/2014/main" id="{86B0C59A-36BD-9950-8A36-BC3E89043F9B}"/>
                </a:ext>
              </a:extLst>
            </p:cNvPr>
            <p:cNvSpPr/>
            <p:nvPr/>
          </p:nvSpPr>
          <p:spPr>
            <a:xfrm>
              <a:off x="6824475" y="2944575"/>
              <a:ext cx="118725" cy="40525"/>
            </a:xfrm>
            <a:custGeom>
              <a:avLst/>
              <a:gdLst/>
              <a:ahLst/>
              <a:cxnLst/>
              <a:rect l="l" t="t" r="r" b="b"/>
              <a:pathLst>
                <a:path w="4749" h="1621" extrusionOk="0">
                  <a:moveTo>
                    <a:pt x="4680" y="0"/>
                  </a:moveTo>
                  <a:cubicBezTo>
                    <a:pt x="3174" y="662"/>
                    <a:pt x="1622" y="1141"/>
                    <a:pt x="1" y="1438"/>
                  </a:cubicBezTo>
                  <a:lnTo>
                    <a:pt x="47" y="1621"/>
                  </a:lnTo>
                  <a:cubicBezTo>
                    <a:pt x="1667" y="1347"/>
                    <a:pt x="3242" y="845"/>
                    <a:pt x="4749" y="183"/>
                  </a:cubicBezTo>
                  <a:lnTo>
                    <a:pt x="46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6800;p114">
              <a:extLst>
                <a:ext uri="{FF2B5EF4-FFF2-40B4-BE49-F238E27FC236}">
                  <a16:creationId xmlns:a16="http://schemas.microsoft.com/office/drawing/2014/main" id="{2D7A796E-C248-A56D-BAB3-39216AA3D992}"/>
                </a:ext>
              </a:extLst>
            </p:cNvPr>
            <p:cNvSpPr/>
            <p:nvPr/>
          </p:nvSpPr>
          <p:spPr>
            <a:xfrm>
              <a:off x="6831325" y="3017025"/>
              <a:ext cx="92475" cy="42825"/>
            </a:xfrm>
            <a:custGeom>
              <a:avLst/>
              <a:gdLst/>
              <a:ahLst/>
              <a:cxnLst/>
              <a:rect l="l" t="t" r="r" b="b"/>
              <a:pathLst>
                <a:path w="3699" h="1713" extrusionOk="0">
                  <a:moveTo>
                    <a:pt x="3607" y="1"/>
                  </a:moveTo>
                  <a:cubicBezTo>
                    <a:pt x="2329" y="731"/>
                    <a:pt x="1165" y="1211"/>
                    <a:pt x="1" y="1530"/>
                  </a:cubicBezTo>
                  <a:lnTo>
                    <a:pt x="69" y="1713"/>
                  </a:lnTo>
                  <a:cubicBezTo>
                    <a:pt x="1211" y="1393"/>
                    <a:pt x="2420" y="891"/>
                    <a:pt x="3699" y="161"/>
                  </a:cubicBezTo>
                  <a:lnTo>
                    <a:pt x="36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6801;p114">
              <a:extLst>
                <a:ext uri="{FF2B5EF4-FFF2-40B4-BE49-F238E27FC236}">
                  <a16:creationId xmlns:a16="http://schemas.microsoft.com/office/drawing/2014/main" id="{0026E318-5E15-D9D7-290A-FF79336504FF}"/>
                </a:ext>
              </a:extLst>
            </p:cNvPr>
            <p:cNvSpPr/>
            <p:nvPr/>
          </p:nvSpPr>
          <p:spPr>
            <a:xfrm>
              <a:off x="6830200" y="2981650"/>
              <a:ext cx="99300" cy="38275"/>
            </a:xfrm>
            <a:custGeom>
              <a:avLst/>
              <a:gdLst/>
              <a:ahLst/>
              <a:cxnLst/>
              <a:rect l="l" t="t" r="r" b="b"/>
              <a:pathLst>
                <a:path w="3972" h="1531" extrusionOk="0">
                  <a:moveTo>
                    <a:pt x="3880" y="1"/>
                  </a:moveTo>
                  <a:cubicBezTo>
                    <a:pt x="2716" y="594"/>
                    <a:pt x="1438" y="1051"/>
                    <a:pt x="0" y="1347"/>
                  </a:cubicBezTo>
                  <a:lnTo>
                    <a:pt x="46" y="1530"/>
                  </a:lnTo>
                  <a:cubicBezTo>
                    <a:pt x="1507" y="1233"/>
                    <a:pt x="2785" y="777"/>
                    <a:pt x="3972" y="161"/>
                  </a:cubicBezTo>
                  <a:lnTo>
                    <a:pt x="38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6802;p114">
              <a:extLst>
                <a:ext uri="{FF2B5EF4-FFF2-40B4-BE49-F238E27FC236}">
                  <a16:creationId xmlns:a16="http://schemas.microsoft.com/office/drawing/2014/main" id="{783CB789-CF3E-BA25-2FDA-5FE9A8A18248}"/>
                </a:ext>
              </a:extLst>
            </p:cNvPr>
            <p:cNvSpPr/>
            <p:nvPr/>
          </p:nvSpPr>
          <p:spPr>
            <a:xfrm>
              <a:off x="6148375" y="2953725"/>
              <a:ext cx="507800" cy="336475"/>
            </a:xfrm>
            <a:custGeom>
              <a:avLst/>
              <a:gdLst/>
              <a:ahLst/>
              <a:cxnLst/>
              <a:rect l="l" t="t" r="r" b="b"/>
              <a:pathLst>
                <a:path w="20312" h="13459" extrusionOk="0">
                  <a:moveTo>
                    <a:pt x="17641" y="1"/>
                  </a:moveTo>
                  <a:cubicBezTo>
                    <a:pt x="15635" y="1"/>
                    <a:pt x="9830" y="2724"/>
                    <a:pt x="5407" y="4473"/>
                  </a:cubicBezTo>
                  <a:cubicBezTo>
                    <a:pt x="0" y="6560"/>
                    <a:pt x="1898" y="13458"/>
                    <a:pt x="6668" y="13458"/>
                  </a:cubicBezTo>
                  <a:cubicBezTo>
                    <a:pt x="7376" y="13458"/>
                    <a:pt x="8147" y="13306"/>
                    <a:pt x="8967" y="12964"/>
                  </a:cubicBezTo>
                  <a:cubicBezTo>
                    <a:pt x="13646" y="10727"/>
                    <a:pt x="19969" y="8125"/>
                    <a:pt x="20311" y="6870"/>
                  </a:cubicBezTo>
                  <a:lnTo>
                    <a:pt x="18234" y="159"/>
                  </a:lnTo>
                  <a:cubicBezTo>
                    <a:pt x="18115" y="50"/>
                    <a:pt x="17913" y="1"/>
                    <a:pt x="17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6803;p114">
              <a:extLst>
                <a:ext uri="{FF2B5EF4-FFF2-40B4-BE49-F238E27FC236}">
                  <a16:creationId xmlns:a16="http://schemas.microsoft.com/office/drawing/2014/main" id="{E5B8B0A0-C092-526D-FBCC-B052CF95D0E6}"/>
                </a:ext>
              </a:extLst>
            </p:cNvPr>
            <p:cNvSpPr/>
            <p:nvPr/>
          </p:nvSpPr>
          <p:spPr>
            <a:xfrm>
              <a:off x="6259550" y="2961125"/>
              <a:ext cx="280225" cy="182625"/>
            </a:xfrm>
            <a:custGeom>
              <a:avLst/>
              <a:gdLst/>
              <a:ahLst/>
              <a:cxnLst/>
              <a:rect l="l" t="t" r="r" b="b"/>
              <a:pathLst>
                <a:path w="11209" h="7305" extrusionOk="0">
                  <a:moveTo>
                    <a:pt x="11140" y="0"/>
                  </a:moveTo>
                  <a:lnTo>
                    <a:pt x="3356" y="3127"/>
                  </a:lnTo>
                  <a:cubicBezTo>
                    <a:pt x="3219" y="3196"/>
                    <a:pt x="1" y="4748"/>
                    <a:pt x="252" y="7304"/>
                  </a:cubicBezTo>
                  <a:lnTo>
                    <a:pt x="435" y="7281"/>
                  </a:lnTo>
                  <a:cubicBezTo>
                    <a:pt x="206" y="4862"/>
                    <a:pt x="3402" y="3333"/>
                    <a:pt x="3448" y="3310"/>
                  </a:cubicBezTo>
                  <a:lnTo>
                    <a:pt x="11208" y="183"/>
                  </a:lnTo>
                  <a:lnTo>
                    <a:pt x="111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6804;p114">
              <a:extLst>
                <a:ext uri="{FF2B5EF4-FFF2-40B4-BE49-F238E27FC236}">
                  <a16:creationId xmlns:a16="http://schemas.microsoft.com/office/drawing/2014/main" id="{05C3E7D2-370A-7667-4EF6-F91E5DC97137}"/>
                </a:ext>
              </a:extLst>
            </p:cNvPr>
            <p:cNvSpPr/>
            <p:nvPr/>
          </p:nvSpPr>
          <p:spPr>
            <a:xfrm>
              <a:off x="6259000" y="3044150"/>
              <a:ext cx="77050" cy="39675"/>
            </a:xfrm>
            <a:custGeom>
              <a:avLst/>
              <a:gdLst/>
              <a:ahLst/>
              <a:cxnLst/>
              <a:rect l="l" t="t" r="r" b="b"/>
              <a:pathLst>
                <a:path w="3082" h="1587" extrusionOk="0">
                  <a:moveTo>
                    <a:pt x="2839" y="0"/>
                  </a:moveTo>
                  <a:cubicBezTo>
                    <a:pt x="1284" y="0"/>
                    <a:pt x="43" y="1407"/>
                    <a:pt x="0" y="1472"/>
                  </a:cubicBezTo>
                  <a:lnTo>
                    <a:pt x="137" y="1586"/>
                  </a:lnTo>
                  <a:cubicBezTo>
                    <a:pt x="159" y="1586"/>
                    <a:pt x="1357" y="183"/>
                    <a:pt x="2829" y="183"/>
                  </a:cubicBezTo>
                  <a:cubicBezTo>
                    <a:pt x="2905" y="183"/>
                    <a:pt x="2982" y="186"/>
                    <a:pt x="3059" y="194"/>
                  </a:cubicBezTo>
                  <a:lnTo>
                    <a:pt x="3081" y="12"/>
                  </a:lnTo>
                  <a:cubicBezTo>
                    <a:pt x="3000" y="4"/>
                    <a:pt x="2919" y="0"/>
                    <a:pt x="28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6805;p114">
              <a:extLst>
                <a:ext uri="{FF2B5EF4-FFF2-40B4-BE49-F238E27FC236}">
                  <a16:creationId xmlns:a16="http://schemas.microsoft.com/office/drawing/2014/main" id="{E6A9B983-77DF-ED40-63C4-341E473A2329}"/>
                </a:ext>
              </a:extLst>
            </p:cNvPr>
            <p:cNvSpPr/>
            <p:nvPr/>
          </p:nvSpPr>
          <p:spPr>
            <a:xfrm>
              <a:off x="6506650" y="3124875"/>
              <a:ext cx="151800" cy="91325"/>
            </a:xfrm>
            <a:custGeom>
              <a:avLst/>
              <a:gdLst/>
              <a:ahLst/>
              <a:cxnLst/>
              <a:rect l="l" t="t" r="r" b="b"/>
              <a:pathLst>
                <a:path w="6072" h="3653" extrusionOk="0">
                  <a:moveTo>
                    <a:pt x="5889" y="1"/>
                  </a:moveTo>
                  <a:cubicBezTo>
                    <a:pt x="5547" y="1142"/>
                    <a:pt x="3173" y="2146"/>
                    <a:pt x="868" y="3105"/>
                  </a:cubicBezTo>
                  <a:cubicBezTo>
                    <a:pt x="571" y="3242"/>
                    <a:pt x="274" y="3356"/>
                    <a:pt x="0" y="3470"/>
                  </a:cubicBezTo>
                  <a:lnTo>
                    <a:pt x="69" y="3653"/>
                  </a:lnTo>
                  <a:cubicBezTo>
                    <a:pt x="365" y="3539"/>
                    <a:pt x="639" y="3402"/>
                    <a:pt x="936" y="3288"/>
                  </a:cubicBezTo>
                  <a:cubicBezTo>
                    <a:pt x="3378" y="2261"/>
                    <a:pt x="5707" y="1302"/>
                    <a:pt x="6072" y="69"/>
                  </a:cubicBezTo>
                  <a:lnTo>
                    <a:pt x="5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6806;p114">
              <a:extLst>
                <a:ext uri="{FF2B5EF4-FFF2-40B4-BE49-F238E27FC236}">
                  <a16:creationId xmlns:a16="http://schemas.microsoft.com/office/drawing/2014/main" id="{176FBBDA-745D-6741-D3D2-647C6CE690E5}"/>
                </a:ext>
              </a:extLst>
            </p:cNvPr>
            <p:cNvSpPr/>
            <p:nvPr/>
          </p:nvSpPr>
          <p:spPr>
            <a:xfrm>
              <a:off x="6604225" y="2942275"/>
              <a:ext cx="96450" cy="183200"/>
            </a:xfrm>
            <a:custGeom>
              <a:avLst/>
              <a:gdLst/>
              <a:ahLst/>
              <a:cxnLst/>
              <a:rect l="l" t="t" r="r" b="b"/>
              <a:pathLst>
                <a:path w="3858" h="7328" extrusionOk="0">
                  <a:moveTo>
                    <a:pt x="1552" y="1"/>
                  </a:moveTo>
                  <a:lnTo>
                    <a:pt x="0" y="617"/>
                  </a:lnTo>
                  <a:lnTo>
                    <a:pt x="2077" y="7328"/>
                  </a:lnTo>
                  <a:lnTo>
                    <a:pt x="3858" y="6711"/>
                  </a:lnTo>
                  <a:lnTo>
                    <a:pt x="15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6" name="Google Shape;2033;p65">
            <a:extLst>
              <a:ext uri="{FF2B5EF4-FFF2-40B4-BE49-F238E27FC236}">
                <a16:creationId xmlns:a16="http://schemas.microsoft.com/office/drawing/2014/main" id="{ECD71F42-919A-D733-9076-7313E15144DB}"/>
              </a:ext>
            </a:extLst>
          </p:cNvPr>
          <p:cNvSpPr/>
          <p:nvPr/>
        </p:nvSpPr>
        <p:spPr>
          <a:xfrm>
            <a:off x="714799" y="4584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7" name="Google Shape;2034;p65">
            <a:extLst>
              <a:ext uri="{FF2B5EF4-FFF2-40B4-BE49-F238E27FC236}">
                <a16:creationId xmlns:a16="http://schemas.microsoft.com/office/drawing/2014/main" id="{66800501-F4A1-C6A5-4D67-29614D011339}"/>
              </a:ext>
            </a:extLst>
          </p:cNvPr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3598" name="Google Shape;2035;p65">
              <a:extLst>
                <a:ext uri="{FF2B5EF4-FFF2-40B4-BE49-F238E27FC236}">
                  <a16:creationId xmlns:a16="http://schemas.microsoft.com/office/drawing/2014/main" id="{D478A963-3061-A110-889E-BB079319844B}"/>
                </a:ext>
              </a:extLst>
            </p:cNvPr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2036;p65">
              <a:extLst>
                <a:ext uri="{FF2B5EF4-FFF2-40B4-BE49-F238E27FC236}">
                  <a16:creationId xmlns:a16="http://schemas.microsoft.com/office/drawing/2014/main" id="{FFB3F58E-9451-E511-968E-C99FA68AD8B6}"/>
                </a:ext>
              </a:extLst>
            </p:cNvPr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2037;p65">
              <a:extLst>
                <a:ext uri="{FF2B5EF4-FFF2-40B4-BE49-F238E27FC236}">
                  <a16:creationId xmlns:a16="http://schemas.microsoft.com/office/drawing/2014/main" id="{938EE362-4272-40B2-81BF-72DB25499EF9}"/>
                </a:ext>
              </a:extLst>
            </p:cNvPr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1" name="Google Shape;2038;p65">
            <a:extLst>
              <a:ext uri="{FF2B5EF4-FFF2-40B4-BE49-F238E27FC236}">
                <a16:creationId xmlns:a16="http://schemas.microsoft.com/office/drawing/2014/main" id="{88FAF63F-D278-FC37-F544-85A41FFD4654}"/>
              </a:ext>
            </a:extLst>
          </p:cNvPr>
          <p:cNvSpPr txBox="1">
            <a:spLocks/>
          </p:cNvSpPr>
          <p:nvPr/>
        </p:nvSpPr>
        <p:spPr>
          <a:xfrm>
            <a:off x="1365850" y="447121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>
                <a:solidFill>
                  <a:schemeClr val="bg2"/>
                </a:solidFill>
              </a:rPr>
              <a:t>Dicionário saúde feminina</a:t>
            </a:r>
          </a:p>
          <a:p>
            <a:pPr algn="ctr"/>
            <a:endParaRPr lang="pt-PT">
              <a:solidFill>
                <a:schemeClr val="bg2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9741823-B9BB-9109-614B-3215D2E325E4}"/>
              </a:ext>
            </a:extLst>
          </p:cNvPr>
          <p:cNvSpPr txBox="1"/>
          <p:nvPr/>
        </p:nvSpPr>
        <p:spPr>
          <a:xfrm>
            <a:off x="8565356" y="4875786"/>
            <a:ext cx="578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50">
                <a:latin typeface="Quicksand" panose="020B0604020202020204" charset="0"/>
              </a:rPr>
              <a:t>10/16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3F8B6B5-669C-3E02-59BD-AAD359BE1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49" y="1406999"/>
            <a:ext cx="5663079" cy="2221828"/>
          </a:xfrm>
          <a:prstGeom prst="rect">
            <a:avLst/>
          </a:prstGeom>
        </p:spPr>
      </p:pic>
      <p:sp>
        <p:nvSpPr>
          <p:cNvPr id="8" name="Google Shape;2041;p65">
            <a:extLst>
              <a:ext uri="{FF2B5EF4-FFF2-40B4-BE49-F238E27FC236}">
                <a16:creationId xmlns:a16="http://schemas.microsoft.com/office/drawing/2014/main" id="{0BB7B38B-A0B3-49FC-8094-264146BD9E7F}"/>
              </a:ext>
            </a:extLst>
          </p:cNvPr>
          <p:cNvSpPr txBox="1">
            <a:spLocks/>
          </p:cNvSpPr>
          <p:nvPr/>
        </p:nvSpPr>
        <p:spPr>
          <a:xfrm>
            <a:off x="1629331" y="3814763"/>
            <a:ext cx="5663078" cy="784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200"/>
              <a:buFont typeface="Bebas Neue"/>
              <a:buNone/>
              <a:defRPr sz="91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Tx/>
              <a:buSzPct val="100000"/>
              <a:buFont typeface="Arial" panose="020B0604020202020204" pitchFamily="34" charset="0"/>
              <a:buChar char="•"/>
            </a:pPr>
            <a:r>
              <a:rPr lang="pt-PT" sz="1400">
                <a:solidFill>
                  <a:schemeClr val="accent6"/>
                </a:solidFill>
                <a:latin typeface="Quicksand" panose="020B0604020202020204" charset="0"/>
              </a:rPr>
              <a:t>Junção dos dicionários relativos à saúde da mulher</a:t>
            </a:r>
          </a:p>
          <a:p>
            <a:pPr marL="342900" indent="-342900">
              <a:buClrTx/>
              <a:buSzPct val="100000"/>
              <a:buFont typeface="Arial" panose="020B0604020202020204" pitchFamily="34" charset="0"/>
              <a:buChar char="•"/>
            </a:pPr>
            <a:r>
              <a:rPr lang="pt-PT" sz="1400">
                <a:solidFill>
                  <a:schemeClr val="accent6"/>
                </a:solidFill>
                <a:latin typeface="Quicksand" panose="020B0604020202020204" charset="0"/>
              </a:rPr>
              <a:t>Prioridade: ACOG (+ termos)</a:t>
            </a:r>
          </a:p>
          <a:p>
            <a:pPr marL="342900" indent="-342900">
              <a:buClrTx/>
              <a:buSzPct val="100000"/>
              <a:buFont typeface="Arial" panose="020B0604020202020204" pitchFamily="34" charset="0"/>
              <a:buChar char="•"/>
            </a:pPr>
            <a:r>
              <a:rPr lang="pt-PT" sz="1400">
                <a:solidFill>
                  <a:schemeClr val="accent6"/>
                </a:solidFill>
                <a:latin typeface="Quicksand" panose="020B0604020202020204" charset="0"/>
              </a:rPr>
              <a:t>Fonte na descrição</a:t>
            </a:r>
          </a:p>
          <a:p>
            <a:pPr marL="342900" indent="-342900">
              <a:buClrTx/>
              <a:buSzPct val="100000"/>
              <a:buFont typeface="Arial" panose="020B0604020202020204" pitchFamily="34" charset="0"/>
              <a:buChar char="•"/>
            </a:pPr>
            <a:r>
              <a:rPr lang="pt-PT" sz="1400">
                <a:solidFill>
                  <a:schemeClr val="accent6"/>
                </a:solidFill>
                <a:latin typeface="Quicksand" panose="020B0604020202020204" charset="0"/>
              </a:rPr>
              <a:t>Reestruturação final</a:t>
            </a:r>
          </a:p>
          <a:p>
            <a:pPr marL="342900" indent="-342900">
              <a:buClrTx/>
              <a:buSzPct val="100000"/>
              <a:buFont typeface="Arial" panose="020B0604020202020204" pitchFamily="34" charset="0"/>
              <a:buChar char="•"/>
            </a:pPr>
            <a:r>
              <a:rPr lang="pt-PT" sz="1400" b="1">
                <a:solidFill>
                  <a:schemeClr val="accent6"/>
                </a:solidFill>
                <a:latin typeface="Quicksand" panose="020B0604020202020204" charset="0"/>
              </a:rPr>
              <a:t>968</a:t>
            </a:r>
            <a:r>
              <a:rPr lang="pt-PT" sz="1400">
                <a:solidFill>
                  <a:schemeClr val="accent6"/>
                </a:solidFill>
                <a:latin typeface="Quicksand" panose="020B0604020202020204" charset="0"/>
              </a:rPr>
              <a:t> termos</a:t>
            </a:r>
          </a:p>
        </p:txBody>
      </p:sp>
    </p:spTree>
    <p:extLst>
      <p:ext uri="{BB962C8B-B14F-4D97-AF65-F5344CB8AC3E}">
        <p14:creationId xmlns:p14="http://schemas.microsoft.com/office/powerpoint/2010/main" val="180390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9" name="Google Shape;3479;p82"/>
          <p:cNvSpPr txBox="1">
            <a:spLocks noGrp="1"/>
          </p:cNvSpPr>
          <p:nvPr>
            <p:ph type="title"/>
          </p:nvPr>
        </p:nvSpPr>
        <p:spPr>
          <a:xfrm>
            <a:off x="3904400" y="1886713"/>
            <a:ext cx="2729400" cy="63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</a:t>
            </a:r>
            <a:endParaRPr/>
          </a:p>
        </p:txBody>
      </p:sp>
      <p:sp>
        <p:nvSpPr>
          <p:cNvPr id="3481" name="Google Shape;3481;p82"/>
          <p:cNvSpPr txBox="1">
            <a:spLocks noGrp="1"/>
          </p:cNvSpPr>
          <p:nvPr>
            <p:ph type="title" idx="2"/>
          </p:nvPr>
        </p:nvSpPr>
        <p:spPr>
          <a:xfrm>
            <a:off x="2275150" y="1929450"/>
            <a:ext cx="1261500" cy="128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499" name="Google Shape;6710;p114">
            <a:extLst>
              <a:ext uri="{FF2B5EF4-FFF2-40B4-BE49-F238E27FC236}">
                <a16:creationId xmlns:a16="http://schemas.microsoft.com/office/drawing/2014/main" id="{695903C4-8270-2B55-F6DA-DB1EB43D238D}"/>
              </a:ext>
            </a:extLst>
          </p:cNvPr>
          <p:cNvGrpSpPr>
            <a:grpSpLocks noChangeAspect="1"/>
          </p:cNvGrpSpPr>
          <p:nvPr/>
        </p:nvGrpSpPr>
        <p:grpSpPr>
          <a:xfrm>
            <a:off x="7508652" y="3975223"/>
            <a:ext cx="1400178" cy="1212275"/>
            <a:chOff x="5324875" y="1920275"/>
            <a:chExt cx="3099125" cy="2683225"/>
          </a:xfrm>
        </p:grpSpPr>
        <p:sp>
          <p:nvSpPr>
            <p:cNvPr id="3500" name="Google Shape;6711;p114">
              <a:extLst>
                <a:ext uri="{FF2B5EF4-FFF2-40B4-BE49-F238E27FC236}">
                  <a16:creationId xmlns:a16="http://schemas.microsoft.com/office/drawing/2014/main" id="{945771C7-3998-2B60-BBF8-6529B3682745}"/>
                </a:ext>
              </a:extLst>
            </p:cNvPr>
            <p:cNvSpPr/>
            <p:nvPr/>
          </p:nvSpPr>
          <p:spPr>
            <a:xfrm>
              <a:off x="5458400" y="3685825"/>
              <a:ext cx="279625" cy="532975"/>
            </a:xfrm>
            <a:custGeom>
              <a:avLst/>
              <a:gdLst/>
              <a:ahLst/>
              <a:cxnLst/>
              <a:rect l="l" t="t" r="r" b="b"/>
              <a:pathLst>
                <a:path w="11185" h="21319" extrusionOk="0">
                  <a:moveTo>
                    <a:pt x="3995" y="0"/>
                  </a:moveTo>
                  <a:cubicBezTo>
                    <a:pt x="0" y="13444"/>
                    <a:pt x="3287" y="21319"/>
                    <a:pt x="3287" y="21319"/>
                  </a:cubicBezTo>
                  <a:lnTo>
                    <a:pt x="11185" y="21319"/>
                  </a:lnTo>
                  <a:cubicBezTo>
                    <a:pt x="9747" y="9564"/>
                    <a:pt x="3995" y="0"/>
                    <a:pt x="39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6712;p114">
              <a:extLst>
                <a:ext uri="{FF2B5EF4-FFF2-40B4-BE49-F238E27FC236}">
                  <a16:creationId xmlns:a16="http://schemas.microsoft.com/office/drawing/2014/main" id="{CE4BF1CF-FF61-A62E-AC42-CC48BD6DC3B2}"/>
                </a:ext>
              </a:extLst>
            </p:cNvPr>
            <p:cNvSpPr/>
            <p:nvPr/>
          </p:nvSpPr>
          <p:spPr>
            <a:xfrm>
              <a:off x="5446400" y="4005950"/>
              <a:ext cx="183775" cy="212850"/>
            </a:xfrm>
            <a:custGeom>
              <a:avLst/>
              <a:gdLst/>
              <a:ahLst/>
              <a:cxnLst/>
              <a:rect l="l" t="t" r="r" b="b"/>
              <a:pathLst>
                <a:path w="7351" h="8514" extrusionOk="0">
                  <a:moveTo>
                    <a:pt x="1" y="0"/>
                  </a:moveTo>
                  <a:lnTo>
                    <a:pt x="1" y="0"/>
                  </a:lnTo>
                  <a:cubicBezTo>
                    <a:pt x="1576" y="2853"/>
                    <a:pt x="2717" y="5706"/>
                    <a:pt x="2489" y="8514"/>
                  </a:cubicBezTo>
                  <a:lnTo>
                    <a:pt x="7351" y="8514"/>
                  </a:lnTo>
                  <a:cubicBezTo>
                    <a:pt x="5935" y="4999"/>
                    <a:pt x="3356" y="226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6713;p114">
              <a:extLst>
                <a:ext uri="{FF2B5EF4-FFF2-40B4-BE49-F238E27FC236}">
                  <a16:creationId xmlns:a16="http://schemas.microsoft.com/office/drawing/2014/main" id="{372AD09F-5299-F423-ED04-2E468C32C775}"/>
                </a:ext>
              </a:extLst>
            </p:cNvPr>
            <p:cNvSpPr/>
            <p:nvPr/>
          </p:nvSpPr>
          <p:spPr>
            <a:xfrm>
              <a:off x="5655250" y="3810225"/>
              <a:ext cx="142700" cy="408575"/>
            </a:xfrm>
            <a:custGeom>
              <a:avLst/>
              <a:gdLst/>
              <a:ahLst/>
              <a:cxnLst/>
              <a:rect l="l" t="t" r="r" b="b"/>
              <a:pathLst>
                <a:path w="5708" h="16343" extrusionOk="0">
                  <a:moveTo>
                    <a:pt x="5707" y="0"/>
                  </a:moveTo>
                  <a:lnTo>
                    <a:pt x="5707" y="0"/>
                  </a:lnTo>
                  <a:cubicBezTo>
                    <a:pt x="3014" y="3858"/>
                    <a:pt x="1" y="11550"/>
                    <a:pt x="47" y="16343"/>
                  </a:cubicBezTo>
                  <a:lnTo>
                    <a:pt x="4840" y="16343"/>
                  </a:lnTo>
                  <a:lnTo>
                    <a:pt x="57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6714;p114">
              <a:extLst>
                <a:ext uri="{FF2B5EF4-FFF2-40B4-BE49-F238E27FC236}">
                  <a16:creationId xmlns:a16="http://schemas.microsoft.com/office/drawing/2014/main" id="{CDC3EE3C-590B-D299-357F-46EB8E76DE70}"/>
                </a:ext>
              </a:extLst>
            </p:cNvPr>
            <p:cNvSpPr/>
            <p:nvPr/>
          </p:nvSpPr>
          <p:spPr>
            <a:xfrm>
              <a:off x="5324875" y="4102900"/>
              <a:ext cx="254525" cy="115900"/>
            </a:xfrm>
            <a:custGeom>
              <a:avLst/>
              <a:gdLst/>
              <a:ahLst/>
              <a:cxnLst/>
              <a:rect l="l" t="t" r="r" b="b"/>
              <a:pathLst>
                <a:path w="10181" h="4636" extrusionOk="0">
                  <a:moveTo>
                    <a:pt x="3293" y="0"/>
                  </a:moveTo>
                  <a:cubicBezTo>
                    <a:pt x="1424" y="0"/>
                    <a:pt x="0" y="619"/>
                    <a:pt x="0" y="619"/>
                  </a:cubicBezTo>
                  <a:cubicBezTo>
                    <a:pt x="4360" y="1121"/>
                    <a:pt x="6574" y="4636"/>
                    <a:pt x="6574" y="4636"/>
                  </a:cubicBezTo>
                  <a:lnTo>
                    <a:pt x="10180" y="4636"/>
                  </a:lnTo>
                  <a:cubicBezTo>
                    <a:pt x="8338" y="865"/>
                    <a:pt x="5504" y="0"/>
                    <a:pt x="3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6715;p114">
              <a:extLst>
                <a:ext uri="{FF2B5EF4-FFF2-40B4-BE49-F238E27FC236}">
                  <a16:creationId xmlns:a16="http://schemas.microsoft.com/office/drawing/2014/main" id="{A8ABA161-08C8-C707-98AC-C6DE865F59F0}"/>
                </a:ext>
              </a:extLst>
            </p:cNvPr>
            <p:cNvSpPr/>
            <p:nvPr/>
          </p:nvSpPr>
          <p:spPr>
            <a:xfrm>
              <a:off x="5687225" y="3962000"/>
              <a:ext cx="257950" cy="256800"/>
            </a:xfrm>
            <a:custGeom>
              <a:avLst/>
              <a:gdLst/>
              <a:ahLst/>
              <a:cxnLst/>
              <a:rect l="l" t="t" r="r" b="b"/>
              <a:pathLst>
                <a:path w="10318" h="10272" extrusionOk="0">
                  <a:moveTo>
                    <a:pt x="10317" y="1"/>
                  </a:moveTo>
                  <a:lnTo>
                    <a:pt x="10317" y="1"/>
                  </a:lnTo>
                  <a:cubicBezTo>
                    <a:pt x="2305" y="2717"/>
                    <a:pt x="0" y="10272"/>
                    <a:pt x="0" y="10272"/>
                  </a:cubicBezTo>
                  <a:lnTo>
                    <a:pt x="4679" y="10272"/>
                  </a:lnTo>
                  <a:cubicBezTo>
                    <a:pt x="5569" y="4064"/>
                    <a:pt x="10317" y="1"/>
                    <a:pt x="10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6716;p114">
              <a:extLst>
                <a:ext uri="{FF2B5EF4-FFF2-40B4-BE49-F238E27FC236}">
                  <a16:creationId xmlns:a16="http://schemas.microsoft.com/office/drawing/2014/main" id="{CD4B5ECA-FA82-700B-2E9E-5251EF137E1A}"/>
                </a:ext>
              </a:extLst>
            </p:cNvPr>
            <p:cNvSpPr/>
            <p:nvPr/>
          </p:nvSpPr>
          <p:spPr>
            <a:xfrm>
              <a:off x="5497200" y="4123500"/>
              <a:ext cx="84475" cy="85050"/>
            </a:xfrm>
            <a:custGeom>
              <a:avLst/>
              <a:gdLst/>
              <a:ahLst/>
              <a:cxnLst/>
              <a:rect l="l" t="t" r="r" b="b"/>
              <a:pathLst>
                <a:path w="3379" h="3402" extrusionOk="0">
                  <a:moveTo>
                    <a:pt x="92" y="0"/>
                  </a:moveTo>
                  <a:lnTo>
                    <a:pt x="0" y="183"/>
                  </a:lnTo>
                  <a:cubicBezTo>
                    <a:pt x="23" y="183"/>
                    <a:pt x="2123" y="1233"/>
                    <a:pt x="3196" y="3401"/>
                  </a:cubicBezTo>
                  <a:lnTo>
                    <a:pt x="3378" y="3310"/>
                  </a:lnTo>
                  <a:cubicBezTo>
                    <a:pt x="2260" y="1096"/>
                    <a:pt x="114" y="23"/>
                    <a:pt x="92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6717;p114">
              <a:extLst>
                <a:ext uri="{FF2B5EF4-FFF2-40B4-BE49-F238E27FC236}">
                  <a16:creationId xmlns:a16="http://schemas.microsoft.com/office/drawing/2014/main" id="{A1DF02BE-316C-8F5B-0F51-D4BF1631F8DA}"/>
                </a:ext>
              </a:extLst>
            </p:cNvPr>
            <p:cNvSpPr/>
            <p:nvPr/>
          </p:nvSpPr>
          <p:spPr>
            <a:xfrm>
              <a:off x="5473800" y="4216500"/>
              <a:ext cx="332125" cy="293325"/>
            </a:xfrm>
            <a:custGeom>
              <a:avLst/>
              <a:gdLst/>
              <a:ahLst/>
              <a:cxnLst/>
              <a:rect l="l" t="t" r="r" b="b"/>
              <a:pathLst>
                <a:path w="13285" h="11733" extrusionOk="0">
                  <a:moveTo>
                    <a:pt x="366" y="1"/>
                  </a:moveTo>
                  <a:cubicBezTo>
                    <a:pt x="366" y="1"/>
                    <a:pt x="0" y="9427"/>
                    <a:pt x="3401" y="11733"/>
                  </a:cubicBezTo>
                  <a:lnTo>
                    <a:pt x="10249" y="11733"/>
                  </a:lnTo>
                  <a:cubicBezTo>
                    <a:pt x="13171" y="10614"/>
                    <a:pt x="13285" y="1"/>
                    <a:pt x="13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6718;p114">
              <a:extLst>
                <a:ext uri="{FF2B5EF4-FFF2-40B4-BE49-F238E27FC236}">
                  <a16:creationId xmlns:a16="http://schemas.microsoft.com/office/drawing/2014/main" id="{7C08BC45-E272-FC1E-F6C8-850AEE2BB604}"/>
                </a:ext>
              </a:extLst>
            </p:cNvPr>
            <p:cNvSpPr/>
            <p:nvPr/>
          </p:nvSpPr>
          <p:spPr>
            <a:xfrm>
              <a:off x="5459525" y="4199375"/>
              <a:ext cx="371525" cy="89050"/>
            </a:xfrm>
            <a:custGeom>
              <a:avLst/>
              <a:gdLst/>
              <a:ahLst/>
              <a:cxnLst/>
              <a:rect l="l" t="t" r="r" b="b"/>
              <a:pathLst>
                <a:path w="14861" h="3562" extrusionOk="0">
                  <a:moveTo>
                    <a:pt x="14860" y="1"/>
                  </a:moveTo>
                  <a:lnTo>
                    <a:pt x="1" y="343"/>
                  </a:lnTo>
                  <a:lnTo>
                    <a:pt x="343" y="3562"/>
                  </a:lnTo>
                  <a:lnTo>
                    <a:pt x="14449" y="3562"/>
                  </a:lnTo>
                  <a:lnTo>
                    <a:pt x="148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6719;p114">
              <a:extLst>
                <a:ext uri="{FF2B5EF4-FFF2-40B4-BE49-F238E27FC236}">
                  <a16:creationId xmlns:a16="http://schemas.microsoft.com/office/drawing/2014/main" id="{D1A92812-05E8-083D-A265-466A8FCA6170}"/>
                </a:ext>
              </a:extLst>
            </p:cNvPr>
            <p:cNvSpPr/>
            <p:nvPr/>
          </p:nvSpPr>
          <p:spPr>
            <a:xfrm>
              <a:off x="5482925" y="4285550"/>
              <a:ext cx="323000" cy="5150"/>
            </a:xfrm>
            <a:custGeom>
              <a:avLst/>
              <a:gdLst/>
              <a:ahLst/>
              <a:cxnLst/>
              <a:rect l="l" t="t" r="r" b="b"/>
              <a:pathLst>
                <a:path w="12920" h="206" extrusionOk="0">
                  <a:moveTo>
                    <a:pt x="1" y="0"/>
                  </a:moveTo>
                  <a:lnTo>
                    <a:pt x="1" y="206"/>
                  </a:lnTo>
                  <a:lnTo>
                    <a:pt x="12920" y="206"/>
                  </a:lnTo>
                  <a:lnTo>
                    <a:pt x="12920" y="0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6720;p114">
              <a:extLst>
                <a:ext uri="{FF2B5EF4-FFF2-40B4-BE49-F238E27FC236}">
                  <a16:creationId xmlns:a16="http://schemas.microsoft.com/office/drawing/2014/main" id="{D4EE77FA-1FB3-48B5-F069-E36E08CA0933}"/>
                </a:ext>
              </a:extLst>
            </p:cNvPr>
            <p:cNvSpPr/>
            <p:nvPr/>
          </p:nvSpPr>
          <p:spPr>
            <a:xfrm>
              <a:off x="5508600" y="4052725"/>
              <a:ext cx="104450" cy="151250"/>
            </a:xfrm>
            <a:custGeom>
              <a:avLst/>
              <a:gdLst/>
              <a:ahLst/>
              <a:cxnLst/>
              <a:rect l="l" t="t" r="r" b="b"/>
              <a:pathLst>
                <a:path w="4178" h="6050" extrusionOk="0">
                  <a:moveTo>
                    <a:pt x="138" y="1"/>
                  </a:moveTo>
                  <a:lnTo>
                    <a:pt x="1" y="161"/>
                  </a:lnTo>
                  <a:cubicBezTo>
                    <a:pt x="46" y="183"/>
                    <a:pt x="3402" y="3014"/>
                    <a:pt x="3995" y="6049"/>
                  </a:cubicBezTo>
                  <a:lnTo>
                    <a:pt x="4178" y="6027"/>
                  </a:lnTo>
                  <a:cubicBezTo>
                    <a:pt x="3584" y="2900"/>
                    <a:pt x="161" y="46"/>
                    <a:pt x="138" y="1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6721;p114">
              <a:extLst>
                <a:ext uri="{FF2B5EF4-FFF2-40B4-BE49-F238E27FC236}">
                  <a16:creationId xmlns:a16="http://schemas.microsoft.com/office/drawing/2014/main" id="{2AFDB451-18ED-6419-F5B4-2D873A589D28}"/>
                </a:ext>
              </a:extLst>
            </p:cNvPr>
            <p:cNvSpPr/>
            <p:nvPr/>
          </p:nvSpPr>
          <p:spPr>
            <a:xfrm>
              <a:off x="5654125" y="4017925"/>
              <a:ext cx="45100" cy="185475"/>
            </a:xfrm>
            <a:custGeom>
              <a:avLst/>
              <a:gdLst/>
              <a:ahLst/>
              <a:cxnLst/>
              <a:rect l="l" t="t" r="r" b="b"/>
              <a:pathLst>
                <a:path w="1804" h="7419" extrusionOk="0">
                  <a:moveTo>
                    <a:pt x="1621" y="0"/>
                  </a:moveTo>
                  <a:cubicBezTo>
                    <a:pt x="1598" y="46"/>
                    <a:pt x="183" y="4041"/>
                    <a:pt x="0" y="7419"/>
                  </a:cubicBezTo>
                  <a:lnTo>
                    <a:pt x="183" y="7419"/>
                  </a:lnTo>
                  <a:cubicBezTo>
                    <a:pt x="365" y="4086"/>
                    <a:pt x="1781" y="115"/>
                    <a:pt x="1803" y="69"/>
                  </a:cubicBezTo>
                  <a:lnTo>
                    <a:pt x="1621" y="0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6722;p114">
              <a:extLst>
                <a:ext uri="{FF2B5EF4-FFF2-40B4-BE49-F238E27FC236}">
                  <a16:creationId xmlns:a16="http://schemas.microsoft.com/office/drawing/2014/main" id="{E1879E87-2B21-FB76-DD89-E7B982634FAD}"/>
                </a:ext>
              </a:extLst>
            </p:cNvPr>
            <p:cNvSpPr/>
            <p:nvPr/>
          </p:nvSpPr>
          <p:spPr>
            <a:xfrm>
              <a:off x="5769950" y="4063575"/>
              <a:ext cx="17150" cy="135825"/>
            </a:xfrm>
            <a:custGeom>
              <a:avLst/>
              <a:gdLst/>
              <a:ahLst/>
              <a:cxnLst/>
              <a:rect l="l" t="t" r="r" b="b"/>
              <a:pathLst>
                <a:path w="686" h="5433" extrusionOk="0">
                  <a:moveTo>
                    <a:pt x="480" y="0"/>
                  </a:moveTo>
                  <a:cubicBezTo>
                    <a:pt x="480" y="23"/>
                    <a:pt x="1" y="3675"/>
                    <a:pt x="1" y="5433"/>
                  </a:cubicBezTo>
                  <a:lnTo>
                    <a:pt x="183" y="5433"/>
                  </a:lnTo>
                  <a:cubicBezTo>
                    <a:pt x="183" y="3698"/>
                    <a:pt x="663" y="46"/>
                    <a:pt x="686" y="23"/>
                  </a:cubicBezTo>
                  <a:lnTo>
                    <a:pt x="480" y="0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6723;p114">
              <a:extLst>
                <a:ext uri="{FF2B5EF4-FFF2-40B4-BE49-F238E27FC236}">
                  <a16:creationId xmlns:a16="http://schemas.microsoft.com/office/drawing/2014/main" id="{69508C35-6CC4-1B4E-C94A-DF56E118058B}"/>
                </a:ext>
              </a:extLst>
            </p:cNvPr>
            <p:cNvSpPr/>
            <p:nvPr/>
          </p:nvSpPr>
          <p:spPr>
            <a:xfrm>
              <a:off x="5339700" y="4507525"/>
              <a:ext cx="3084300" cy="4600"/>
            </a:xfrm>
            <a:custGeom>
              <a:avLst/>
              <a:gdLst/>
              <a:ahLst/>
              <a:cxnLst/>
              <a:rect l="l" t="t" r="r" b="b"/>
              <a:pathLst>
                <a:path w="123372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23371" y="183"/>
                  </a:lnTo>
                  <a:lnTo>
                    <a:pt x="12337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6724;p114">
              <a:extLst>
                <a:ext uri="{FF2B5EF4-FFF2-40B4-BE49-F238E27FC236}">
                  <a16:creationId xmlns:a16="http://schemas.microsoft.com/office/drawing/2014/main" id="{4479085D-8C99-3690-0235-1B183BF8D1AC}"/>
                </a:ext>
              </a:extLst>
            </p:cNvPr>
            <p:cNvSpPr/>
            <p:nvPr/>
          </p:nvSpPr>
          <p:spPr>
            <a:xfrm>
              <a:off x="7288975" y="4126350"/>
              <a:ext cx="182625" cy="389200"/>
            </a:xfrm>
            <a:custGeom>
              <a:avLst/>
              <a:gdLst/>
              <a:ahLst/>
              <a:cxnLst/>
              <a:rect l="l" t="t" r="r" b="b"/>
              <a:pathLst>
                <a:path w="7305" h="15568" extrusionOk="0">
                  <a:moveTo>
                    <a:pt x="1" y="0"/>
                  </a:moveTo>
                  <a:lnTo>
                    <a:pt x="3493" y="15567"/>
                  </a:lnTo>
                  <a:lnTo>
                    <a:pt x="7305" y="15567"/>
                  </a:lnTo>
                  <a:lnTo>
                    <a:pt x="53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6725;p114">
              <a:extLst>
                <a:ext uri="{FF2B5EF4-FFF2-40B4-BE49-F238E27FC236}">
                  <a16:creationId xmlns:a16="http://schemas.microsoft.com/office/drawing/2014/main" id="{5E16877E-699C-C8D2-574C-A1F2C72587A0}"/>
                </a:ext>
              </a:extLst>
            </p:cNvPr>
            <p:cNvSpPr/>
            <p:nvPr/>
          </p:nvSpPr>
          <p:spPr>
            <a:xfrm>
              <a:off x="6116325" y="4126350"/>
              <a:ext cx="182625" cy="389200"/>
            </a:xfrm>
            <a:custGeom>
              <a:avLst/>
              <a:gdLst/>
              <a:ahLst/>
              <a:cxnLst/>
              <a:rect l="l" t="t" r="r" b="b"/>
              <a:pathLst>
                <a:path w="7305" h="15568" extrusionOk="0">
                  <a:moveTo>
                    <a:pt x="1895" y="0"/>
                  </a:moveTo>
                  <a:lnTo>
                    <a:pt x="1" y="15567"/>
                  </a:lnTo>
                  <a:lnTo>
                    <a:pt x="3813" y="15567"/>
                  </a:lnTo>
                  <a:lnTo>
                    <a:pt x="73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6726;p114">
              <a:extLst>
                <a:ext uri="{FF2B5EF4-FFF2-40B4-BE49-F238E27FC236}">
                  <a16:creationId xmlns:a16="http://schemas.microsoft.com/office/drawing/2014/main" id="{806F7E25-9556-11DF-C2F1-F093F3AAD242}"/>
                </a:ext>
              </a:extLst>
            </p:cNvPr>
            <p:cNvSpPr/>
            <p:nvPr/>
          </p:nvSpPr>
          <p:spPr>
            <a:xfrm>
              <a:off x="5970825" y="3467825"/>
              <a:ext cx="1624600" cy="618025"/>
            </a:xfrm>
            <a:custGeom>
              <a:avLst/>
              <a:gdLst/>
              <a:ahLst/>
              <a:cxnLst/>
              <a:rect l="l" t="t" r="r" b="b"/>
              <a:pathLst>
                <a:path w="64984" h="24721" extrusionOk="0">
                  <a:moveTo>
                    <a:pt x="12874" y="1"/>
                  </a:moveTo>
                  <a:lnTo>
                    <a:pt x="6323" y="3219"/>
                  </a:lnTo>
                  <a:lnTo>
                    <a:pt x="845" y="11094"/>
                  </a:lnTo>
                  <a:lnTo>
                    <a:pt x="0" y="20475"/>
                  </a:lnTo>
                  <a:lnTo>
                    <a:pt x="23967" y="24721"/>
                  </a:lnTo>
                  <a:lnTo>
                    <a:pt x="62382" y="23442"/>
                  </a:lnTo>
                  <a:lnTo>
                    <a:pt x="64984" y="18375"/>
                  </a:lnTo>
                  <a:lnTo>
                    <a:pt x="62952" y="8378"/>
                  </a:lnTo>
                  <a:lnTo>
                    <a:pt x="60259" y="3562"/>
                  </a:lnTo>
                  <a:lnTo>
                    <a:pt x="52042" y="1256"/>
                  </a:lnTo>
                  <a:lnTo>
                    <a:pt x="47431" y="1644"/>
                  </a:lnTo>
                  <a:lnTo>
                    <a:pt x="18306" y="1644"/>
                  </a:lnTo>
                  <a:lnTo>
                    <a:pt x="128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6727;p114">
              <a:extLst>
                <a:ext uri="{FF2B5EF4-FFF2-40B4-BE49-F238E27FC236}">
                  <a16:creationId xmlns:a16="http://schemas.microsoft.com/office/drawing/2014/main" id="{DF7B27E8-B818-3597-A85B-E670FD61939D}"/>
                </a:ext>
              </a:extLst>
            </p:cNvPr>
            <p:cNvSpPr/>
            <p:nvPr/>
          </p:nvSpPr>
          <p:spPr>
            <a:xfrm>
              <a:off x="6039300" y="3467825"/>
              <a:ext cx="1505350" cy="209450"/>
            </a:xfrm>
            <a:custGeom>
              <a:avLst/>
              <a:gdLst/>
              <a:ahLst/>
              <a:cxnLst/>
              <a:rect l="l" t="t" r="r" b="b"/>
              <a:pathLst>
                <a:path w="60214" h="8378" extrusionOk="0">
                  <a:moveTo>
                    <a:pt x="10135" y="1"/>
                  </a:moveTo>
                  <a:lnTo>
                    <a:pt x="3584" y="3219"/>
                  </a:lnTo>
                  <a:lnTo>
                    <a:pt x="0" y="8378"/>
                  </a:lnTo>
                  <a:lnTo>
                    <a:pt x="60213" y="8378"/>
                  </a:lnTo>
                  <a:lnTo>
                    <a:pt x="57520" y="3562"/>
                  </a:lnTo>
                  <a:lnTo>
                    <a:pt x="49303" y="1256"/>
                  </a:lnTo>
                  <a:lnTo>
                    <a:pt x="44692" y="1644"/>
                  </a:lnTo>
                  <a:lnTo>
                    <a:pt x="15567" y="1644"/>
                  </a:lnTo>
                  <a:lnTo>
                    <a:pt x="10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6728;p114">
              <a:extLst>
                <a:ext uri="{FF2B5EF4-FFF2-40B4-BE49-F238E27FC236}">
                  <a16:creationId xmlns:a16="http://schemas.microsoft.com/office/drawing/2014/main" id="{19846B03-E21C-9D3A-2D8A-83D043429CAC}"/>
                </a:ext>
              </a:extLst>
            </p:cNvPr>
            <p:cNvSpPr/>
            <p:nvPr/>
          </p:nvSpPr>
          <p:spPr>
            <a:xfrm>
              <a:off x="5705475" y="2635850"/>
              <a:ext cx="730425" cy="732150"/>
            </a:xfrm>
            <a:custGeom>
              <a:avLst/>
              <a:gdLst/>
              <a:ahLst/>
              <a:cxnLst/>
              <a:rect l="l" t="t" r="r" b="b"/>
              <a:pathLst>
                <a:path w="29217" h="29286" extrusionOk="0">
                  <a:moveTo>
                    <a:pt x="22575" y="1"/>
                  </a:moveTo>
                  <a:cubicBezTo>
                    <a:pt x="20543" y="69"/>
                    <a:pt x="19288" y="1165"/>
                    <a:pt x="18763" y="3219"/>
                  </a:cubicBezTo>
                  <a:lnTo>
                    <a:pt x="14403" y="20749"/>
                  </a:lnTo>
                  <a:cubicBezTo>
                    <a:pt x="14015" y="22073"/>
                    <a:pt x="13330" y="22872"/>
                    <a:pt x="12098" y="23282"/>
                  </a:cubicBezTo>
                  <a:lnTo>
                    <a:pt x="1" y="27870"/>
                  </a:lnTo>
                  <a:lnTo>
                    <a:pt x="3972" y="29285"/>
                  </a:lnTo>
                  <a:lnTo>
                    <a:pt x="14061" y="29285"/>
                  </a:lnTo>
                  <a:lnTo>
                    <a:pt x="25816" y="18854"/>
                  </a:lnTo>
                  <a:lnTo>
                    <a:pt x="29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6729;p114">
              <a:extLst>
                <a:ext uri="{FF2B5EF4-FFF2-40B4-BE49-F238E27FC236}">
                  <a16:creationId xmlns:a16="http://schemas.microsoft.com/office/drawing/2014/main" id="{B40478B8-45EA-0A0D-F1B3-602E55ECC6C4}"/>
                </a:ext>
              </a:extLst>
            </p:cNvPr>
            <p:cNvSpPr/>
            <p:nvPr/>
          </p:nvSpPr>
          <p:spPr>
            <a:xfrm>
              <a:off x="7152600" y="2635850"/>
              <a:ext cx="729875" cy="732150"/>
            </a:xfrm>
            <a:custGeom>
              <a:avLst/>
              <a:gdLst/>
              <a:ahLst/>
              <a:cxnLst/>
              <a:rect l="l" t="t" r="r" b="b"/>
              <a:pathLst>
                <a:path w="29195" h="29286" extrusionOk="0">
                  <a:moveTo>
                    <a:pt x="0" y="1"/>
                  </a:moveTo>
                  <a:lnTo>
                    <a:pt x="3401" y="18854"/>
                  </a:lnTo>
                  <a:lnTo>
                    <a:pt x="15134" y="29285"/>
                  </a:lnTo>
                  <a:lnTo>
                    <a:pt x="25222" y="29285"/>
                  </a:lnTo>
                  <a:lnTo>
                    <a:pt x="29194" y="27870"/>
                  </a:lnTo>
                  <a:lnTo>
                    <a:pt x="17119" y="23282"/>
                  </a:lnTo>
                  <a:cubicBezTo>
                    <a:pt x="15887" y="22872"/>
                    <a:pt x="15179" y="22073"/>
                    <a:pt x="14814" y="20749"/>
                  </a:cubicBezTo>
                  <a:lnTo>
                    <a:pt x="10432" y="3219"/>
                  </a:lnTo>
                  <a:cubicBezTo>
                    <a:pt x="9929" y="1165"/>
                    <a:pt x="8674" y="69"/>
                    <a:pt x="6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6730;p114">
              <a:extLst>
                <a:ext uri="{FF2B5EF4-FFF2-40B4-BE49-F238E27FC236}">
                  <a16:creationId xmlns:a16="http://schemas.microsoft.com/office/drawing/2014/main" id="{578B3C04-B2B8-9FF8-3B2C-EA24221BDE62}"/>
                </a:ext>
              </a:extLst>
            </p:cNvPr>
            <p:cNvSpPr/>
            <p:nvPr/>
          </p:nvSpPr>
          <p:spPr>
            <a:xfrm>
              <a:off x="5804775" y="3228600"/>
              <a:ext cx="664950" cy="732850"/>
            </a:xfrm>
            <a:custGeom>
              <a:avLst/>
              <a:gdLst/>
              <a:ahLst/>
              <a:cxnLst/>
              <a:rect l="l" t="t" r="r" b="b"/>
              <a:pathLst>
                <a:path w="26598" h="29314" extrusionOk="0">
                  <a:moveTo>
                    <a:pt x="15683" y="0"/>
                  </a:moveTo>
                  <a:cubicBezTo>
                    <a:pt x="15455" y="0"/>
                    <a:pt x="15226" y="10"/>
                    <a:pt x="14996" y="29"/>
                  </a:cubicBezTo>
                  <a:lnTo>
                    <a:pt x="3127" y="4206"/>
                  </a:lnTo>
                  <a:lnTo>
                    <a:pt x="0" y="13336"/>
                  </a:lnTo>
                  <a:lnTo>
                    <a:pt x="2123" y="20412"/>
                  </a:lnTo>
                  <a:lnTo>
                    <a:pt x="7373" y="27396"/>
                  </a:lnTo>
                  <a:lnTo>
                    <a:pt x="12645" y="29314"/>
                  </a:lnTo>
                  <a:lnTo>
                    <a:pt x="13558" y="28446"/>
                  </a:lnTo>
                  <a:lnTo>
                    <a:pt x="13558" y="18517"/>
                  </a:lnTo>
                  <a:cubicBezTo>
                    <a:pt x="13581" y="17102"/>
                    <a:pt x="14152" y="15847"/>
                    <a:pt x="15430" y="15185"/>
                  </a:cubicBezTo>
                  <a:lnTo>
                    <a:pt x="24948" y="13770"/>
                  </a:lnTo>
                  <a:cubicBezTo>
                    <a:pt x="26597" y="6535"/>
                    <a:pt x="21659" y="0"/>
                    <a:pt x="156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6731;p114">
              <a:extLst>
                <a:ext uri="{FF2B5EF4-FFF2-40B4-BE49-F238E27FC236}">
                  <a16:creationId xmlns:a16="http://schemas.microsoft.com/office/drawing/2014/main" id="{66B1F9F8-EDEF-1D23-4FF6-DF9231CD03D8}"/>
                </a:ext>
              </a:extLst>
            </p:cNvPr>
            <p:cNvSpPr/>
            <p:nvPr/>
          </p:nvSpPr>
          <p:spPr>
            <a:xfrm>
              <a:off x="7115375" y="3228600"/>
              <a:ext cx="626150" cy="799625"/>
            </a:xfrm>
            <a:custGeom>
              <a:avLst/>
              <a:gdLst/>
              <a:ahLst/>
              <a:cxnLst/>
              <a:rect l="l" t="t" r="r" b="b"/>
              <a:pathLst>
                <a:path w="25046" h="31985" extrusionOk="0">
                  <a:moveTo>
                    <a:pt x="10935" y="0"/>
                  </a:moveTo>
                  <a:cubicBezTo>
                    <a:pt x="4939" y="0"/>
                    <a:pt x="0" y="6535"/>
                    <a:pt x="1649" y="13770"/>
                  </a:cubicBezTo>
                  <a:lnTo>
                    <a:pt x="11167" y="15185"/>
                  </a:lnTo>
                  <a:cubicBezTo>
                    <a:pt x="12446" y="15847"/>
                    <a:pt x="13016" y="17102"/>
                    <a:pt x="13039" y="18517"/>
                  </a:cubicBezTo>
                  <a:lnTo>
                    <a:pt x="13039" y="28446"/>
                  </a:lnTo>
                  <a:lnTo>
                    <a:pt x="14431" y="31984"/>
                  </a:lnTo>
                  <a:lnTo>
                    <a:pt x="19910" y="31984"/>
                  </a:lnTo>
                  <a:cubicBezTo>
                    <a:pt x="19910" y="31984"/>
                    <a:pt x="21370" y="26210"/>
                    <a:pt x="21370" y="25958"/>
                  </a:cubicBezTo>
                  <a:cubicBezTo>
                    <a:pt x="21370" y="25685"/>
                    <a:pt x="23470" y="16988"/>
                    <a:pt x="23470" y="16988"/>
                  </a:cubicBezTo>
                  <a:lnTo>
                    <a:pt x="25045" y="8931"/>
                  </a:lnTo>
                  <a:lnTo>
                    <a:pt x="23470" y="4206"/>
                  </a:lnTo>
                  <a:lnTo>
                    <a:pt x="11624" y="29"/>
                  </a:lnTo>
                  <a:cubicBezTo>
                    <a:pt x="11393" y="10"/>
                    <a:pt x="11163" y="0"/>
                    <a:pt x="10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6732;p114">
              <a:extLst>
                <a:ext uri="{FF2B5EF4-FFF2-40B4-BE49-F238E27FC236}">
                  <a16:creationId xmlns:a16="http://schemas.microsoft.com/office/drawing/2014/main" id="{72EB96BF-C6BD-6A8D-8E1A-F6CDA7EF99B0}"/>
                </a:ext>
              </a:extLst>
            </p:cNvPr>
            <p:cNvSpPr/>
            <p:nvPr/>
          </p:nvSpPr>
          <p:spPr>
            <a:xfrm>
              <a:off x="6183100" y="2635850"/>
              <a:ext cx="1221750" cy="937000"/>
            </a:xfrm>
            <a:custGeom>
              <a:avLst/>
              <a:gdLst/>
              <a:ahLst/>
              <a:cxnLst/>
              <a:rect l="l" t="t" r="r" b="b"/>
              <a:pathLst>
                <a:path w="48870" h="37480" extrusionOk="0">
                  <a:moveTo>
                    <a:pt x="9884" y="1"/>
                  </a:moveTo>
                  <a:cubicBezTo>
                    <a:pt x="7419" y="1"/>
                    <a:pt x="5866" y="1233"/>
                    <a:pt x="5204" y="3447"/>
                  </a:cubicBezTo>
                  <a:lnTo>
                    <a:pt x="0" y="25474"/>
                  </a:lnTo>
                  <a:lnTo>
                    <a:pt x="9815" y="37480"/>
                  </a:lnTo>
                  <a:lnTo>
                    <a:pt x="38940" y="37480"/>
                  </a:lnTo>
                  <a:lnTo>
                    <a:pt x="48869" y="25474"/>
                  </a:lnTo>
                  <a:lnTo>
                    <a:pt x="43665" y="3447"/>
                  </a:lnTo>
                  <a:cubicBezTo>
                    <a:pt x="43003" y="1233"/>
                    <a:pt x="41428" y="1"/>
                    <a:pt x="38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6733;p114">
              <a:extLst>
                <a:ext uri="{FF2B5EF4-FFF2-40B4-BE49-F238E27FC236}">
                  <a16:creationId xmlns:a16="http://schemas.microsoft.com/office/drawing/2014/main" id="{30E06778-B5CE-7987-4F9C-83D21AFBD382}"/>
                </a:ext>
              </a:extLst>
            </p:cNvPr>
            <p:cNvSpPr/>
            <p:nvPr/>
          </p:nvSpPr>
          <p:spPr>
            <a:xfrm>
              <a:off x="5682650" y="3329750"/>
              <a:ext cx="2222650" cy="857100"/>
            </a:xfrm>
            <a:custGeom>
              <a:avLst/>
              <a:gdLst/>
              <a:ahLst/>
              <a:cxnLst/>
              <a:rect l="l" t="t" r="r" b="b"/>
              <a:pathLst>
                <a:path w="88906" h="34284" extrusionOk="0">
                  <a:moveTo>
                    <a:pt x="1553" y="0"/>
                  </a:moveTo>
                  <a:cubicBezTo>
                    <a:pt x="457" y="0"/>
                    <a:pt x="0" y="822"/>
                    <a:pt x="297" y="1735"/>
                  </a:cubicBezTo>
                  <a:lnTo>
                    <a:pt x="8880" y="31362"/>
                  </a:lnTo>
                  <a:cubicBezTo>
                    <a:pt x="9496" y="32891"/>
                    <a:pt x="11185" y="34284"/>
                    <a:pt x="13513" y="34284"/>
                  </a:cubicBezTo>
                  <a:lnTo>
                    <a:pt x="75370" y="34284"/>
                  </a:lnTo>
                  <a:cubicBezTo>
                    <a:pt x="77721" y="34284"/>
                    <a:pt x="79387" y="32891"/>
                    <a:pt x="80026" y="31362"/>
                  </a:cubicBezTo>
                  <a:lnTo>
                    <a:pt x="88586" y="1735"/>
                  </a:lnTo>
                  <a:cubicBezTo>
                    <a:pt x="88905" y="822"/>
                    <a:pt x="88449" y="0"/>
                    <a:pt x="87353" y="0"/>
                  </a:cubicBezTo>
                  <a:lnTo>
                    <a:pt x="82126" y="0"/>
                  </a:lnTo>
                  <a:cubicBezTo>
                    <a:pt x="81099" y="0"/>
                    <a:pt x="80414" y="46"/>
                    <a:pt x="79912" y="1393"/>
                  </a:cubicBezTo>
                  <a:lnTo>
                    <a:pt x="72973" y="22415"/>
                  </a:lnTo>
                  <a:cubicBezTo>
                    <a:pt x="72151" y="23853"/>
                    <a:pt x="71033" y="24651"/>
                    <a:pt x="68910" y="24697"/>
                  </a:cubicBezTo>
                  <a:lnTo>
                    <a:pt x="19995" y="24697"/>
                  </a:lnTo>
                  <a:cubicBezTo>
                    <a:pt x="17873" y="24651"/>
                    <a:pt x="16754" y="23853"/>
                    <a:pt x="15933" y="22415"/>
                  </a:cubicBezTo>
                  <a:lnTo>
                    <a:pt x="8994" y="1393"/>
                  </a:lnTo>
                  <a:cubicBezTo>
                    <a:pt x="8469" y="46"/>
                    <a:pt x="7807" y="0"/>
                    <a:pt x="67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6734;p114">
              <a:extLst>
                <a:ext uri="{FF2B5EF4-FFF2-40B4-BE49-F238E27FC236}">
                  <a16:creationId xmlns:a16="http://schemas.microsoft.com/office/drawing/2014/main" id="{C8ACC3EE-DC76-8AF8-B998-736FF814A086}"/>
                </a:ext>
              </a:extLst>
            </p:cNvPr>
            <p:cNvSpPr/>
            <p:nvPr/>
          </p:nvSpPr>
          <p:spPr>
            <a:xfrm>
              <a:off x="5882375" y="3249275"/>
              <a:ext cx="222575" cy="86775"/>
            </a:xfrm>
            <a:custGeom>
              <a:avLst/>
              <a:gdLst/>
              <a:ahLst/>
              <a:cxnLst/>
              <a:rect l="l" t="t" r="r" b="b"/>
              <a:pathLst>
                <a:path w="8903" h="3471" extrusionOk="0">
                  <a:moveTo>
                    <a:pt x="8834" y="1"/>
                  </a:moveTo>
                  <a:lnTo>
                    <a:pt x="0" y="3288"/>
                  </a:lnTo>
                  <a:lnTo>
                    <a:pt x="69" y="3470"/>
                  </a:lnTo>
                  <a:lnTo>
                    <a:pt x="8902" y="183"/>
                  </a:lnTo>
                  <a:lnTo>
                    <a:pt x="8834" y="1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6735;p114">
              <a:extLst>
                <a:ext uri="{FF2B5EF4-FFF2-40B4-BE49-F238E27FC236}">
                  <a16:creationId xmlns:a16="http://schemas.microsoft.com/office/drawing/2014/main" id="{9769C603-59DD-EBDE-5AE2-4AD77E85F8DC}"/>
                </a:ext>
              </a:extLst>
            </p:cNvPr>
            <p:cNvSpPr/>
            <p:nvPr/>
          </p:nvSpPr>
          <p:spPr>
            <a:xfrm>
              <a:off x="7475000" y="3249275"/>
              <a:ext cx="223150" cy="86775"/>
            </a:xfrm>
            <a:custGeom>
              <a:avLst/>
              <a:gdLst/>
              <a:ahLst/>
              <a:cxnLst/>
              <a:rect l="l" t="t" r="r" b="b"/>
              <a:pathLst>
                <a:path w="8926" h="3471" extrusionOk="0">
                  <a:moveTo>
                    <a:pt x="69" y="1"/>
                  </a:moveTo>
                  <a:lnTo>
                    <a:pt x="1" y="183"/>
                  </a:lnTo>
                  <a:lnTo>
                    <a:pt x="8857" y="3470"/>
                  </a:lnTo>
                  <a:lnTo>
                    <a:pt x="8925" y="3288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6736;p114">
              <a:extLst>
                <a:ext uri="{FF2B5EF4-FFF2-40B4-BE49-F238E27FC236}">
                  <a16:creationId xmlns:a16="http://schemas.microsoft.com/office/drawing/2014/main" id="{BB4BEA88-95D1-82A3-04B1-F488D761A378}"/>
                </a:ext>
              </a:extLst>
            </p:cNvPr>
            <p:cNvSpPr/>
            <p:nvPr/>
          </p:nvSpPr>
          <p:spPr>
            <a:xfrm>
              <a:off x="6156275" y="4184550"/>
              <a:ext cx="129000" cy="4600"/>
            </a:xfrm>
            <a:custGeom>
              <a:avLst/>
              <a:gdLst/>
              <a:ahLst/>
              <a:cxnLst/>
              <a:rect l="l" t="t" r="r" b="b"/>
              <a:pathLst>
                <a:path w="5160" h="184" extrusionOk="0">
                  <a:moveTo>
                    <a:pt x="1" y="0"/>
                  </a:moveTo>
                  <a:lnTo>
                    <a:pt x="1" y="183"/>
                  </a:lnTo>
                  <a:lnTo>
                    <a:pt x="5159" y="183"/>
                  </a:lnTo>
                  <a:lnTo>
                    <a:pt x="5159" y="0"/>
                  </a:lnTo>
                  <a:close/>
                </a:path>
              </a:pathLst>
            </a:custGeom>
            <a:solidFill>
              <a:srgbClr val="607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6737;p114">
              <a:extLst>
                <a:ext uri="{FF2B5EF4-FFF2-40B4-BE49-F238E27FC236}">
                  <a16:creationId xmlns:a16="http://schemas.microsoft.com/office/drawing/2014/main" id="{3313A6A2-4C24-A28E-2165-B65FB12E645E}"/>
                </a:ext>
              </a:extLst>
            </p:cNvPr>
            <p:cNvSpPr/>
            <p:nvPr/>
          </p:nvSpPr>
          <p:spPr>
            <a:xfrm>
              <a:off x="7302675" y="4184550"/>
              <a:ext cx="128425" cy="4600"/>
            </a:xfrm>
            <a:custGeom>
              <a:avLst/>
              <a:gdLst/>
              <a:ahLst/>
              <a:cxnLst/>
              <a:rect l="l" t="t" r="r" b="b"/>
              <a:pathLst>
                <a:path w="5137" h="184" extrusionOk="0">
                  <a:moveTo>
                    <a:pt x="1" y="0"/>
                  </a:moveTo>
                  <a:lnTo>
                    <a:pt x="1" y="183"/>
                  </a:lnTo>
                  <a:lnTo>
                    <a:pt x="5136" y="183"/>
                  </a:lnTo>
                  <a:lnTo>
                    <a:pt x="5136" y="0"/>
                  </a:lnTo>
                  <a:close/>
                </a:path>
              </a:pathLst>
            </a:custGeom>
            <a:solidFill>
              <a:srgbClr val="607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6738;p114">
              <a:extLst>
                <a:ext uri="{FF2B5EF4-FFF2-40B4-BE49-F238E27FC236}">
                  <a16:creationId xmlns:a16="http://schemas.microsoft.com/office/drawing/2014/main" id="{76F997AD-C933-D51E-7FCD-170E62973575}"/>
                </a:ext>
              </a:extLst>
            </p:cNvPr>
            <p:cNvSpPr/>
            <p:nvPr/>
          </p:nvSpPr>
          <p:spPr>
            <a:xfrm>
              <a:off x="6704075" y="2288900"/>
              <a:ext cx="277350" cy="390925"/>
            </a:xfrm>
            <a:custGeom>
              <a:avLst/>
              <a:gdLst/>
              <a:ahLst/>
              <a:cxnLst/>
              <a:rect l="l" t="t" r="r" b="b"/>
              <a:pathLst>
                <a:path w="11094" h="15637" extrusionOk="0">
                  <a:moveTo>
                    <a:pt x="1" y="1"/>
                  </a:moveTo>
                  <a:lnTo>
                    <a:pt x="1" y="15636"/>
                  </a:lnTo>
                  <a:lnTo>
                    <a:pt x="11094" y="15636"/>
                  </a:lnTo>
                  <a:lnTo>
                    <a:pt x="11094" y="1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6739;p114">
              <a:extLst>
                <a:ext uri="{FF2B5EF4-FFF2-40B4-BE49-F238E27FC236}">
                  <a16:creationId xmlns:a16="http://schemas.microsoft.com/office/drawing/2014/main" id="{2BD8F4BC-8C80-CEE3-6C22-FA3DD37465BD}"/>
                </a:ext>
              </a:extLst>
            </p:cNvPr>
            <p:cNvSpPr/>
            <p:nvPr/>
          </p:nvSpPr>
          <p:spPr>
            <a:xfrm>
              <a:off x="6634475" y="1920275"/>
              <a:ext cx="414875" cy="509600"/>
            </a:xfrm>
            <a:custGeom>
              <a:avLst/>
              <a:gdLst/>
              <a:ahLst/>
              <a:cxnLst/>
              <a:rect l="l" t="t" r="r" b="b"/>
              <a:pathLst>
                <a:path w="16595" h="20384" extrusionOk="0">
                  <a:moveTo>
                    <a:pt x="8103" y="1"/>
                  </a:moveTo>
                  <a:cubicBezTo>
                    <a:pt x="3652" y="1"/>
                    <a:pt x="0" y="3721"/>
                    <a:pt x="0" y="8241"/>
                  </a:cubicBezTo>
                  <a:lnTo>
                    <a:pt x="0" y="12988"/>
                  </a:lnTo>
                  <a:cubicBezTo>
                    <a:pt x="0" y="17531"/>
                    <a:pt x="3652" y="20361"/>
                    <a:pt x="8103" y="20361"/>
                  </a:cubicBezTo>
                  <a:lnTo>
                    <a:pt x="8514" y="20384"/>
                  </a:lnTo>
                  <a:cubicBezTo>
                    <a:pt x="12965" y="20384"/>
                    <a:pt x="16594" y="17531"/>
                    <a:pt x="16594" y="12988"/>
                  </a:cubicBezTo>
                  <a:lnTo>
                    <a:pt x="16594" y="8241"/>
                  </a:lnTo>
                  <a:cubicBezTo>
                    <a:pt x="16594" y="3721"/>
                    <a:pt x="12965" y="1"/>
                    <a:pt x="8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6740;p114">
              <a:extLst>
                <a:ext uri="{FF2B5EF4-FFF2-40B4-BE49-F238E27FC236}">
                  <a16:creationId xmlns:a16="http://schemas.microsoft.com/office/drawing/2014/main" id="{FF2E2D63-AA13-2A6A-6EE6-08FDB5C2CAD3}"/>
                </a:ext>
              </a:extLst>
            </p:cNvPr>
            <p:cNvSpPr/>
            <p:nvPr/>
          </p:nvSpPr>
          <p:spPr>
            <a:xfrm>
              <a:off x="6653300" y="2082900"/>
              <a:ext cx="378925" cy="377800"/>
            </a:xfrm>
            <a:custGeom>
              <a:avLst/>
              <a:gdLst/>
              <a:ahLst/>
              <a:cxnLst/>
              <a:rect l="l" t="t" r="r" b="b"/>
              <a:pathLst>
                <a:path w="15157" h="15112" extrusionOk="0">
                  <a:moveTo>
                    <a:pt x="0" y="1"/>
                  </a:moveTo>
                  <a:lnTo>
                    <a:pt x="0" y="7237"/>
                  </a:lnTo>
                  <a:cubicBezTo>
                    <a:pt x="0" y="11573"/>
                    <a:pt x="3401" y="15111"/>
                    <a:pt x="7578" y="15111"/>
                  </a:cubicBezTo>
                  <a:cubicBezTo>
                    <a:pt x="11733" y="15111"/>
                    <a:pt x="15156" y="11573"/>
                    <a:pt x="15156" y="7237"/>
                  </a:cubicBezTo>
                  <a:lnTo>
                    <a:pt x="15156" y="526"/>
                  </a:lnTo>
                  <a:cubicBezTo>
                    <a:pt x="15156" y="343"/>
                    <a:pt x="15134" y="161"/>
                    <a:pt x="15134" y="1"/>
                  </a:cubicBez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6741;p114">
              <a:extLst>
                <a:ext uri="{FF2B5EF4-FFF2-40B4-BE49-F238E27FC236}">
                  <a16:creationId xmlns:a16="http://schemas.microsoft.com/office/drawing/2014/main" id="{B79CE361-81D2-0778-C8ED-4FA316275C1F}"/>
                </a:ext>
              </a:extLst>
            </p:cNvPr>
            <p:cNvSpPr/>
            <p:nvPr/>
          </p:nvSpPr>
          <p:spPr>
            <a:xfrm>
              <a:off x="6719500" y="2408175"/>
              <a:ext cx="251675" cy="55375"/>
            </a:xfrm>
            <a:custGeom>
              <a:avLst/>
              <a:gdLst/>
              <a:ahLst/>
              <a:cxnLst/>
              <a:rect l="l" t="t" r="r" b="b"/>
              <a:pathLst>
                <a:path w="10067" h="2215" extrusionOk="0">
                  <a:moveTo>
                    <a:pt x="9929" y="0"/>
                  </a:moveTo>
                  <a:cubicBezTo>
                    <a:pt x="8537" y="1301"/>
                    <a:pt x="6779" y="2009"/>
                    <a:pt x="4930" y="2009"/>
                  </a:cubicBezTo>
                  <a:cubicBezTo>
                    <a:pt x="3173" y="2009"/>
                    <a:pt x="1461" y="1370"/>
                    <a:pt x="114" y="183"/>
                  </a:cubicBezTo>
                  <a:lnTo>
                    <a:pt x="0" y="343"/>
                  </a:lnTo>
                  <a:cubicBezTo>
                    <a:pt x="1370" y="1530"/>
                    <a:pt x="3127" y="2214"/>
                    <a:pt x="4930" y="2214"/>
                  </a:cubicBezTo>
                  <a:cubicBezTo>
                    <a:pt x="6825" y="2214"/>
                    <a:pt x="8651" y="1484"/>
                    <a:pt x="10066" y="137"/>
                  </a:cubicBezTo>
                  <a:lnTo>
                    <a:pt x="99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6742;p114">
              <a:extLst>
                <a:ext uri="{FF2B5EF4-FFF2-40B4-BE49-F238E27FC236}">
                  <a16:creationId xmlns:a16="http://schemas.microsoft.com/office/drawing/2014/main" id="{9359E702-6D7F-8808-AF7E-3D006D5F6DDA}"/>
                </a:ext>
              </a:extLst>
            </p:cNvPr>
            <p:cNvSpPr/>
            <p:nvPr/>
          </p:nvSpPr>
          <p:spPr>
            <a:xfrm>
              <a:off x="6531975" y="2167375"/>
              <a:ext cx="182975" cy="147550"/>
            </a:xfrm>
            <a:custGeom>
              <a:avLst/>
              <a:gdLst/>
              <a:ahLst/>
              <a:cxnLst/>
              <a:rect l="l" t="t" r="r" b="b"/>
              <a:pathLst>
                <a:path w="7319" h="5902" extrusionOk="0">
                  <a:moveTo>
                    <a:pt x="3438" y="0"/>
                  </a:moveTo>
                  <a:cubicBezTo>
                    <a:pt x="0" y="149"/>
                    <a:pt x="2127" y="5901"/>
                    <a:pt x="4369" y="5901"/>
                  </a:cubicBezTo>
                  <a:cubicBezTo>
                    <a:pt x="4538" y="5901"/>
                    <a:pt x="4708" y="5868"/>
                    <a:pt x="4876" y="5798"/>
                  </a:cubicBezTo>
                  <a:cubicBezTo>
                    <a:pt x="6246" y="5798"/>
                    <a:pt x="7318" y="4702"/>
                    <a:pt x="7318" y="3355"/>
                  </a:cubicBezTo>
                  <a:cubicBezTo>
                    <a:pt x="7318" y="1986"/>
                    <a:pt x="4785" y="0"/>
                    <a:pt x="3438" y="0"/>
                  </a:cubicBez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6743;p114">
              <a:extLst>
                <a:ext uri="{FF2B5EF4-FFF2-40B4-BE49-F238E27FC236}">
                  <a16:creationId xmlns:a16="http://schemas.microsoft.com/office/drawing/2014/main" id="{21E59E5A-32B5-DFF6-B787-06771001661E}"/>
                </a:ext>
              </a:extLst>
            </p:cNvPr>
            <p:cNvSpPr/>
            <p:nvPr/>
          </p:nvSpPr>
          <p:spPr>
            <a:xfrm>
              <a:off x="6594525" y="2191400"/>
              <a:ext cx="49100" cy="87275"/>
            </a:xfrm>
            <a:custGeom>
              <a:avLst/>
              <a:gdLst/>
              <a:ahLst/>
              <a:cxnLst/>
              <a:rect l="l" t="t" r="r" b="b"/>
              <a:pathLst>
                <a:path w="1964" h="3491" extrusionOk="0">
                  <a:moveTo>
                    <a:pt x="968" y="1"/>
                  </a:moveTo>
                  <a:cubicBezTo>
                    <a:pt x="801" y="1"/>
                    <a:pt x="642" y="37"/>
                    <a:pt x="502" y="112"/>
                  </a:cubicBezTo>
                  <a:cubicBezTo>
                    <a:pt x="206" y="249"/>
                    <a:pt x="23" y="546"/>
                    <a:pt x="23" y="888"/>
                  </a:cubicBezTo>
                  <a:cubicBezTo>
                    <a:pt x="0" y="1527"/>
                    <a:pt x="411" y="3376"/>
                    <a:pt x="1963" y="3490"/>
                  </a:cubicBezTo>
                  <a:lnTo>
                    <a:pt x="1963" y="3285"/>
                  </a:lnTo>
                  <a:cubicBezTo>
                    <a:pt x="571" y="3193"/>
                    <a:pt x="183" y="1504"/>
                    <a:pt x="206" y="888"/>
                  </a:cubicBezTo>
                  <a:cubicBezTo>
                    <a:pt x="229" y="614"/>
                    <a:pt x="366" y="386"/>
                    <a:pt x="594" y="272"/>
                  </a:cubicBezTo>
                  <a:cubicBezTo>
                    <a:pt x="703" y="208"/>
                    <a:pt x="830" y="177"/>
                    <a:pt x="966" y="177"/>
                  </a:cubicBezTo>
                  <a:cubicBezTo>
                    <a:pt x="1173" y="177"/>
                    <a:pt x="1401" y="248"/>
                    <a:pt x="1621" y="386"/>
                  </a:cubicBezTo>
                  <a:lnTo>
                    <a:pt x="1712" y="226"/>
                  </a:lnTo>
                  <a:cubicBezTo>
                    <a:pt x="1469" y="77"/>
                    <a:pt x="1210" y="1"/>
                    <a:pt x="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6744;p114">
              <a:extLst>
                <a:ext uri="{FF2B5EF4-FFF2-40B4-BE49-F238E27FC236}">
                  <a16:creationId xmlns:a16="http://schemas.microsoft.com/office/drawing/2014/main" id="{8B371966-24DA-3B8D-DFBD-179EEF92650B}"/>
                </a:ext>
              </a:extLst>
            </p:cNvPr>
            <p:cNvSpPr/>
            <p:nvPr/>
          </p:nvSpPr>
          <p:spPr>
            <a:xfrm>
              <a:off x="6607075" y="2244175"/>
              <a:ext cx="35975" cy="11675"/>
            </a:xfrm>
            <a:custGeom>
              <a:avLst/>
              <a:gdLst/>
              <a:ahLst/>
              <a:cxnLst/>
              <a:rect l="l" t="t" r="r" b="b"/>
              <a:pathLst>
                <a:path w="1439" h="467" extrusionOk="0">
                  <a:moveTo>
                    <a:pt x="829" y="1"/>
                  </a:moveTo>
                  <a:cubicBezTo>
                    <a:pt x="338" y="1"/>
                    <a:pt x="17" y="329"/>
                    <a:pt x="0" y="329"/>
                  </a:cubicBezTo>
                  <a:lnTo>
                    <a:pt x="137" y="466"/>
                  </a:lnTo>
                  <a:cubicBezTo>
                    <a:pt x="154" y="466"/>
                    <a:pt x="416" y="196"/>
                    <a:pt x="834" y="196"/>
                  </a:cubicBezTo>
                  <a:cubicBezTo>
                    <a:pt x="986" y="196"/>
                    <a:pt x="1158" y="232"/>
                    <a:pt x="1347" y="329"/>
                  </a:cubicBezTo>
                  <a:lnTo>
                    <a:pt x="1438" y="169"/>
                  </a:lnTo>
                  <a:cubicBezTo>
                    <a:pt x="1216" y="46"/>
                    <a:pt x="1011" y="1"/>
                    <a:pt x="8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6745;p114">
              <a:extLst>
                <a:ext uri="{FF2B5EF4-FFF2-40B4-BE49-F238E27FC236}">
                  <a16:creationId xmlns:a16="http://schemas.microsoft.com/office/drawing/2014/main" id="{942551D7-A362-ABD9-3852-69A7346F60CF}"/>
                </a:ext>
              </a:extLst>
            </p:cNvPr>
            <p:cNvSpPr/>
            <p:nvPr/>
          </p:nvSpPr>
          <p:spPr>
            <a:xfrm>
              <a:off x="6969425" y="2167375"/>
              <a:ext cx="182975" cy="147550"/>
            </a:xfrm>
            <a:custGeom>
              <a:avLst/>
              <a:gdLst/>
              <a:ahLst/>
              <a:cxnLst/>
              <a:rect l="l" t="t" r="r" b="b"/>
              <a:pathLst>
                <a:path w="7319" h="5902" extrusionOk="0">
                  <a:moveTo>
                    <a:pt x="3881" y="0"/>
                  </a:moveTo>
                  <a:cubicBezTo>
                    <a:pt x="2534" y="0"/>
                    <a:pt x="1" y="1986"/>
                    <a:pt x="1" y="3355"/>
                  </a:cubicBezTo>
                  <a:cubicBezTo>
                    <a:pt x="1" y="4702"/>
                    <a:pt x="1073" y="5798"/>
                    <a:pt x="2420" y="5798"/>
                  </a:cubicBezTo>
                  <a:cubicBezTo>
                    <a:pt x="2590" y="5868"/>
                    <a:pt x="2761" y="5901"/>
                    <a:pt x="2932" y="5901"/>
                  </a:cubicBezTo>
                  <a:cubicBezTo>
                    <a:pt x="5192" y="5901"/>
                    <a:pt x="7319" y="149"/>
                    <a:pt x="3881" y="0"/>
                  </a:cubicBez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6746;p114">
              <a:extLst>
                <a:ext uri="{FF2B5EF4-FFF2-40B4-BE49-F238E27FC236}">
                  <a16:creationId xmlns:a16="http://schemas.microsoft.com/office/drawing/2014/main" id="{CD99F239-E041-5FB2-D5E4-ED17A6D256EE}"/>
                </a:ext>
              </a:extLst>
            </p:cNvPr>
            <p:cNvSpPr/>
            <p:nvPr/>
          </p:nvSpPr>
          <p:spPr>
            <a:xfrm>
              <a:off x="7040175" y="2191400"/>
              <a:ext cx="49675" cy="87275"/>
            </a:xfrm>
            <a:custGeom>
              <a:avLst/>
              <a:gdLst/>
              <a:ahLst/>
              <a:cxnLst/>
              <a:rect l="l" t="t" r="r" b="b"/>
              <a:pathLst>
                <a:path w="1987" h="3491" extrusionOk="0">
                  <a:moveTo>
                    <a:pt x="1001" y="1"/>
                  </a:moveTo>
                  <a:cubicBezTo>
                    <a:pt x="754" y="1"/>
                    <a:pt x="495" y="77"/>
                    <a:pt x="252" y="226"/>
                  </a:cubicBezTo>
                  <a:lnTo>
                    <a:pt x="366" y="386"/>
                  </a:lnTo>
                  <a:cubicBezTo>
                    <a:pt x="572" y="248"/>
                    <a:pt x="795" y="177"/>
                    <a:pt x="1005" y="177"/>
                  </a:cubicBezTo>
                  <a:cubicBezTo>
                    <a:pt x="1143" y="177"/>
                    <a:pt x="1275" y="208"/>
                    <a:pt x="1393" y="272"/>
                  </a:cubicBezTo>
                  <a:cubicBezTo>
                    <a:pt x="1621" y="386"/>
                    <a:pt x="1758" y="614"/>
                    <a:pt x="1781" y="888"/>
                  </a:cubicBezTo>
                  <a:cubicBezTo>
                    <a:pt x="1781" y="1504"/>
                    <a:pt x="1416" y="3193"/>
                    <a:pt x="1" y="3285"/>
                  </a:cubicBezTo>
                  <a:lnTo>
                    <a:pt x="24" y="3490"/>
                  </a:lnTo>
                  <a:cubicBezTo>
                    <a:pt x="1553" y="3376"/>
                    <a:pt x="1987" y="1527"/>
                    <a:pt x="1964" y="888"/>
                  </a:cubicBezTo>
                  <a:cubicBezTo>
                    <a:pt x="1941" y="546"/>
                    <a:pt x="1781" y="249"/>
                    <a:pt x="1485" y="112"/>
                  </a:cubicBezTo>
                  <a:cubicBezTo>
                    <a:pt x="1335" y="37"/>
                    <a:pt x="1171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6747;p114">
              <a:extLst>
                <a:ext uri="{FF2B5EF4-FFF2-40B4-BE49-F238E27FC236}">
                  <a16:creationId xmlns:a16="http://schemas.microsoft.com/office/drawing/2014/main" id="{E557C0DA-9F28-1DD2-76D1-D09110327EE4}"/>
                </a:ext>
              </a:extLst>
            </p:cNvPr>
            <p:cNvSpPr/>
            <p:nvPr/>
          </p:nvSpPr>
          <p:spPr>
            <a:xfrm>
              <a:off x="7041325" y="2244175"/>
              <a:ext cx="35400" cy="11675"/>
            </a:xfrm>
            <a:custGeom>
              <a:avLst/>
              <a:gdLst/>
              <a:ahLst/>
              <a:cxnLst/>
              <a:rect l="l" t="t" r="r" b="b"/>
              <a:pathLst>
                <a:path w="1416" h="467" extrusionOk="0">
                  <a:moveTo>
                    <a:pt x="610" y="1"/>
                  </a:moveTo>
                  <a:cubicBezTo>
                    <a:pt x="428" y="1"/>
                    <a:pt x="223" y="46"/>
                    <a:pt x="1" y="169"/>
                  </a:cubicBezTo>
                  <a:lnTo>
                    <a:pt x="92" y="329"/>
                  </a:lnTo>
                  <a:cubicBezTo>
                    <a:pt x="280" y="229"/>
                    <a:pt x="452" y="192"/>
                    <a:pt x="603" y="192"/>
                  </a:cubicBezTo>
                  <a:cubicBezTo>
                    <a:pt x="1005" y="192"/>
                    <a:pt x="1262" y="449"/>
                    <a:pt x="1279" y="466"/>
                  </a:cubicBezTo>
                  <a:lnTo>
                    <a:pt x="1416" y="329"/>
                  </a:lnTo>
                  <a:cubicBezTo>
                    <a:pt x="1416" y="329"/>
                    <a:pt x="1100" y="1"/>
                    <a:pt x="6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6748;p114">
              <a:extLst>
                <a:ext uri="{FF2B5EF4-FFF2-40B4-BE49-F238E27FC236}">
                  <a16:creationId xmlns:a16="http://schemas.microsoft.com/office/drawing/2014/main" id="{4DDCA34A-F8A8-54CE-0BD0-63BE3393BEF3}"/>
                </a:ext>
              </a:extLst>
            </p:cNvPr>
            <p:cNvSpPr/>
            <p:nvPr/>
          </p:nvSpPr>
          <p:spPr>
            <a:xfrm>
              <a:off x="6652725" y="2060650"/>
              <a:ext cx="30850" cy="184350"/>
            </a:xfrm>
            <a:custGeom>
              <a:avLst/>
              <a:gdLst/>
              <a:ahLst/>
              <a:cxnLst/>
              <a:rect l="l" t="t" r="r" b="b"/>
              <a:pathLst>
                <a:path w="1234" h="7374" extrusionOk="0">
                  <a:moveTo>
                    <a:pt x="1073" y="1"/>
                  </a:moveTo>
                  <a:lnTo>
                    <a:pt x="1" y="663"/>
                  </a:lnTo>
                  <a:lnTo>
                    <a:pt x="1" y="2443"/>
                  </a:lnTo>
                  <a:lnTo>
                    <a:pt x="23" y="7373"/>
                  </a:lnTo>
                  <a:cubicBezTo>
                    <a:pt x="23" y="7373"/>
                    <a:pt x="1096" y="6574"/>
                    <a:pt x="1165" y="4634"/>
                  </a:cubicBezTo>
                  <a:cubicBezTo>
                    <a:pt x="1233" y="2694"/>
                    <a:pt x="1073" y="1"/>
                    <a:pt x="1073" y="1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6749;p114">
              <a:extLst>
                <a:ext uri="{FF2B5EF4-FFF2-40B4-BE49-F238E27FC236}">
                  <a16:creationId xmlns:a16="http://schemas.microsoft.com/office/drawing/2014/main" id="{DCAE97EF-285D-F326-5664-1B5B8A6A03EE}"/>
                </a:ext>
              </a:extLst>
            </p:cNvPr>
            <p:cNvSpPr/>
            <p:nvPr/>
          </p:nvSpPr>
          <p:spPr>
            <a:xfrm>
              <a:off x="7001375" y="2064075"/>
              <a:ext cx="31425" cy="181500"/>
            </a:xfrm>
            <a:custGeom>
              <a:avLst/>
              <a:gdLst/>
              <a:ahLst/>
              <a:cxnLst/>
              <a:rect l="l" t="t" r="r" b="b"/>
              <a:pathLst>
                <a:path w="1257" h="7260" extrusionOk="0">
                  <a:moveTo>
                    <a:pt x="161" y="1"/>
                  </a:moveTo>
                  <a:cubicBezTo>
                    <a:pt x="161" y="1"/>
                    <a:pt x="1" y="2648"/>
                    <a:pt x="69" y="4566"/>
                  </a:cubicBezTo>
                  <a:cubicBezTo>
                    <a:pt x="138" y="6483"/>
                    <a:pt x="1233" y="7259"/>
                    <a:pt x="1233" y="7259"/>
                  </a:cubicBezTo>
                  <a:lnTo>
                    <a:pt x="1256" y="2397"/>
                  </a:lnTo>
                  <a:lnTo>
                    <a:pt x="1256" y="64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6750;p114">
              <a:extLst>
                <a:ext uri="{FF2B5EF4-FFF2-40B4-BE49-F238E27FC236}">
                  <a16:creationId xmlns:a16="http://schemas.microsoft.com/office/drawing/2014/main" id="{B06043B2-DC09-1762-8637-885A4D81BA5E}"/>
                </a:ext>
              </a:extLst>
            </p:cNvPr>
            <p:cNvSpPr/>
            <p:nvPr/>
          </p:nvSpPr>
          <p:spPr>
            <a:xfrm>
              <a:off x="6839900" y="2385925"/>
              <a:ext cx="4575" cy="23425"/>
            </a:xfrm>
            <a:custGeom>
              <a:avLst/>
              <a:gdLst/>
              <a:ahLst/>
              <a:cxnLst/>
              <a:rect l="l" t="t" r="r" b="b"/>
              <a:pathLst>
                <a:path w="183" h="937" extrusionOk="0">
                  <a:moveTo>
                    <a:pt x="0" y="0"/>
                  </a:moveTo>
                  <a:lnTo>
                    <a:pt x="0" y="936"/>
                  </a:lnTo>
                  <a:lnTo>
                    <a:pt x="183" y="936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6751;p114">
              <a:extLst>
                <a:ext uri="{FF2B5EF4-FFF2-40B4-BE49-F238E27FC236}">
                  <a16:creationId xmlns:a16="http://schemas.microsoft.com/office/drawing/2014/main" id="{FA292DB6-A279-787D-EF32-9EE9D48F510E}"/>
                </a:ext>
              </a:extLst>
            </p:cNvPr>
            <p:cNvSpPr/>
            <p:nvPr/>
          </p:nvSpPr>
          <p:spPr>
            <a:xfrm>
              <a:off x="6674975" y="2078925"/>
              <a:ext cx="335550" cy="48800"/>
            </a:xfrm>
            <a:custGeom>
              <a:avLst/>
              <a:gdLst/>
              <a:ahLst/>
              <a:cxnLst/>
              <a:rect l="l" t="t" r="r" b="b"/>
              <a:pathLst>
                <a:path w="13422" h="1952" extrusionOk="0">
                  <a:moveTo>
                    <a:pt x="1" y="0"/>
                  </a:moveTo>
                  <a:cubicBezTo>
                    <a:pt x="1" y="0"/>
                    <a:pt x="5540" y="1951"/>
                    <a:pt x="8652" y="1951"/>
                  </a:cubicBezTo>
                  <a:cubicBezTo>
                    <a:pt x="8786" y="1951"/>
                    <a:pt x="8915" y="1948"/>
                    <a:pt x="9040" y="1940"/>
                  </a:cubicBezTo>
                  <a:cubicBezTo>
                    <a:pt x="12030" y="1758"/>
                    <a:pt x="13422" y="0"/>
                    <a:pt x="13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6752;p114">
              <a:extLst>
                <a:ext uri="{FF2B5EF4-FFF2-40B4-BE49-F238E27FC236}">
                  <a16:creationId xmlns:a16="http://schemas.microsoft.com/office/drawing/2014/main" id="{CAB502B8-3A70-7AC7-DA54-7867F604AA7D}"/>
                </a:ext>
              </a:extLst>
            </p:cNvPr>
            <p:cNvSpPr/>
            <p:nvPr/>
          </p:nvSpPr>
          <p:spPr>
            <a:xfrm>
              <a:off x="6729750" y="2234700"/>
              <a:ext cx="25725" cy="25700"/>
            </a:xfrm>
            <a:custGeom>
              <a:avLst/>
              <a:gdLst/>
              <a:ahLst/>
              <a:cxnLst/>
              <a:rect l="l" t="t" r="r" b="b"/>
              <a:pathLst>
                <a:path w="1029" h="1028" extrusionOk="0">
                  <a:moveTo>
                    <a:pt x="503" y="1"/>
                  </a:moveTo>
                  <a:cubicBezTo>
                    <a:pt x="229" y="1"/>
                    <a:pt x="1" y="229"/>
                    <a:pt x="1" y="503"/>
                  </a:cubicBezTo>
                  <a:cubicBezTo>
                    <a:pt x="1" y="799"/>
                    <a:pt x="229" y="1028"/>
                    <a:pt x="503" y="1028"/>
                  </a:cubicBezTo>
                  <a:cubicBezTo>
                    <a:pt x="800" y="1028"/>
                    <a:pt x="1028" y="799"/>
                    <a:pt x="1028" y="503"/>
                  </a:cubicBezTo>
                  <a:cubicBezTo>
                    <a:pt x="1028" y="229"/>
                    <a:pt x="800" y="1"/>
                    <a:pt x="5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6753;p114">
              <a:extLst>
                <a:ext uri="{FF2B5EF4-FFF2-40B4-BE49-F238E27FC236}">
                  <a16:creationId xmlns:a16="http://schemas.microsoft.com/office/drawing/2014/main" id="{DA08DBC8-A5E8-1B3E-9EAC-5A36797DB4B1}"/>
                </a:ext>
              </a:extLst>
            </p:cNvPr>
            <p:cNvSpPr/>
            <p:nvPr/>
          </p:nvSpPr>
          <p:spPr>
            <a:xfrm>
              <a:off x="6928900" y="2234700"/>
              <a:ext cx="25725" cy="25700"/>
            </a:xfrm>
            <a:custGeom>
              <a:avLst/>
              <a:gdLst/>
              <a:ahLst/>
              <a:cxnLst/>
              <a:rect l="l" t="t" r="r" b="b"/>
              <a:pathLst>
                <a:path w="1029" h="1028" extrusionOk="0">
                  <a:moveTo>
                    <a:pt x="503" y="1"/>
                  </a:moveTo>
                  <a:cubicBezTo>
                    <a:pt x="229" y="1"/>
                    <a:pt x="1" y="229"/>
                    <a:pt x="1" y="503"/>
                  </a:cubicBezTo>
                  <a:cubicBezTo>
                    <a:pt x="1" y="799"/>
                    <a:pt x="229" y="1028"/>
                    <a:pt x="503" y="1028"/>
                  </a:cubicBezTo>
                  <a:cubicBezTo>
                    <a:pt x="800" y="1028"/>
                    <a:pt x="1028" y="799"/>
                    <a:pt x="1028" y="503"/>
                  </a:cubicBezTo>
                  <a:cubicBezTo>
                    <a:pt x="1028" y="229"/>
                    <a:pt x="800" y="1"/>
                    <a:pt x="5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6754;p114">
              <a:extLst>
                <a:ext uri="{FF2B5EF4-FFF2-40B4-BE49-F238E27FC236}">
                  <a16:creationId xmlns:a16="http://schemas.microsoft.com/office/drawing/2014/main" id="{7B760265-C147-169A-2C7A-66A1F27E183A}"/>
                </a:ext>
              </a:extLst>
            </p:cNvPr>
            <p:cNvSpPr/>
            <p:nvPr/>
          </p:nvSpPr>
          <p:spPr>
            <a:xfrm>
              <a:off x="6712650" y="2202750"/>
              <a:ext cx="60500" cy="17700"/>
            </a:xfrm>
            <a:custGeom>
              <a:avLst/>
              <a:gdLst/>
              <a:ahLst/>
              <a:cxnLst/>
              <a:rect l="l" t="t" r="r" b="b"/>
              <a:pathLst>
                <a:path w="2420" h="708" extrusionOk="0">
                  <a:moveTo>
                    <a:pt x="1210" y="0"/>
                  </a:moveTo>
                  <a:cubicBezTo>
                    <a:pt x="525" y="0"/>
                    <a:pt x="0" y="229"/>
                    <a:pt x="0" y="502"/>
                  </a:cubicBezTo>
                  <a:cubicBezTo>
                    <a:pt x="0" y="639"/>
                    <a:pt x="605" y="708"/>
                    <a:pt x="1210" y="708"/>
                  </a:cubicBezTo>
                  <a:cubicBezTo>
                    <a:pt x="1815" y="708"/>
                    <a:pt x="2420" y="639"/>
                    <a:pt x="2420" y="502"/>
                  </a:cubicBezTo>
                  <a:cubicBezTo>
                    <a:pt x="2420" y="229"/>
                    <a:pt x="1872" y="0"/>
                    <a:pt x="12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6755;p114">
              <a:extLst>
                <a:ext uri="{FF2B5EF4-FFF2-40B4-BE49-F238E27FC236}">
                  <a16:creationId xmlns:a16="http://schemas.microsoft.com/office/drawing/2014/main" id="{7F673688-5BA5-9015-5B9B-5DB26F36BECA}"/>
                </a:ext>
              </a:extLst>
            </p:cNvPr>
            <p:cNvSpPr/>
            <p:nvPr/>
          </p:nvSpPr>
          <p:spPr>
            <a:xfrm>
              <a:off x="6911225" y="2202750"/>
              <a:ext cx="60500" cy="17700"/>
            </a:xfrm>
            <a:custGeom>
              <a:avLst/>
              <a:gdLst/>
              <a:ahLst/>
              <a:cxnLst/>
              <a:rect l="l" t="t" r="r" b="b"/>
              <a:pathLst>
                <a:path w="2420" h="708" extrusionOk="0">
                  <a:moveTo>
                    <a:pt x="1210" y="0"/>
                  </a:moveTo>
                  <a:cubicBezTo>
                    <a:pt x="548" y="0"/>
                    <a:pt x="0" y="229"/>
                    <a:pt x="0" y="502"/>
                  </a:cubicBezTo>
                  <a:cubicBezTo>
                    <a:pt x="0" y="639"/>
                    <a:pt x="605" y="708"/>
                    <a:pt x="1210" y="708"/>
                  </a:cubicBezTo>
                  <a:cubicBezTo>
                    <a:pt x="1815" y="708"/>
                    <a:pt x="2420" y="639"/>
                    <a:pt x="2420" y="502"/>
                  </a:cubicBezTo>
                  <a:cubicBezTo>
                    <a:pt x="2420" y="229"/>
                    <a:pt x="1895" y="0"/>
                    <a:pt x="12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6756;p114">
              <a:extLst>
                <a:ext uri="{FF2B5EF4-FFF2-40B4-BE49-F238E27FC236}">
                  <a16:creationId xmlns:a16="http://schemas.microsoft.com/office/drawing/2014/main" id="{ED7496DB-1D7B-868A-200B-F34BD5F16A45}"/>
                </a:ext>
              </a:extLst>
            </p:cNvPr>
            <p:cNvSpPr/>
            <p:nvPr/>
          </p:nvSpPr>
          <p:spPr>
            <a:xfrm>
              <a:off x="6803375" y="2273750"/>
              <a:ext cx="34250" cy="19175"/>
            </a:xfrm>
            <a:custGeom>
              <a:avLst/>
              <a:gdLst/>
              <a:ahLst/>
              <a:cxnLst/>
              <a:rect l="l" t="t" r="r" b="b"/>
              <a:pathLst>
                <a:path w="1370" h="767" extrusionOk="0">
                  <a:moveTo>
                    <a:pt x="507" y="1"/>
                  </a:moveTo>
                  <a:cubicBezTo>
                    <a:pt x="339" y="1"/>
                    <a:pt x="158" y="63"/>
                    <a:pt x="0" y="242"/>
                  </a:cubicBezTo>
                  <a:lnTo>
                    <a:pt x="137" y="379"/>
                  </a:lnTo>
                  <a:cubicBezTo>
                    <a:pt x="254" y="233"/>
                    <a:pt x="383" y="186"/>
                    <a:pt x="500" y="186"/>
                  </a:cubicBezTo>
                  <a:cubicBezTo>
                    <a:pt x="657" y="186"/>
                    <a:pt x="793" y="271"/>
                    <a:pt x="845" y="310"/>
                  </a:cubicBezTo>
                  <a:cubicBezTo>
                    <a:pt x="891" y="401"/>
                    <a:pt x="1050" y="698"/>
                    <a:pt x="1347" y="767"/>
                  </a:cubicBezTo>
                  <a:lnTo>
                    <a:pt x="1370" y="584"/>
                  </a:lnTo>
                  <a:cubicBezTo>
                    <a:pt x="1142" y="538"/>
                    <a:pt x="1005" y="219"/>
                    <a:pt x="1005" y="219"/>
                  </a:cubicBezTo>
                  <a:lnTo>
                    <a:pt x="982" y="173"/>
                  </a:lnTo>
                  <a:cubicBezTo>
                    <a:pt x="883" y="87"/>
                    <a:pt x="705" y="1"/>
                    <a:pt x="5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6757;p114">
              <a:extLst>
                <a:ext uri="{FF2B5EF4-FFF2-40B4-BE49-F238E27FC236}">
                  <a16:creationId xmlns:a16="http://schemas.microsoft.com/office/drawing/2014/main" id="{52F5C86E-4896-5607-1042-2CC840798EDB}"/>
                </a:ext>
              </a:extLst>
            </p:cNvPr>
            <p:cNvSpPr/>
            <p:nvPr/>
          </p:nvSpPr>
          <p:spPr>
            <a:xfrm>
              <a:off x="6846175" y="2273750"/>
              <a:ext cx="34825" cy="19175"/>
            </a:xfrm>
            <a:custGeom>
              <a:avLst/>
              <a:gdLst/>
              <a:ahLst/>
              <a:cxnLst/>
              <a:rect l="l" t="t" r="r" b="b"/>
              <a:pathLst>
                <a:path w="1393" h="767" extrusionOk="0">
                  <a:moveTo>
                    <a:pt x="886" y="1"/>
                  </a:moveTo>
                  <a:cubicBezTo>
                    <a:pt x="688" y="1"/>
                    <a:pt x="510" y="87"/>
                    <a:pt x="411" y="173"/>
                  </a:cubicBezTo>
                  <a:lnTo>
                    <a:pt x="388" y="196"/>
                  </a:lnTo>
                  <a:lnTo>
                    <a:pt x="388" y="219"/>
                  </a:lnTo>
                  <a:cubicBezTo>
                    <a:pt x="388" y="219"/>
                    <a:pt x="251" y="538"/>
                    <a:pt x="0" y="584"/>
                  </a:cubicBezTo>
                  <a:lnTo>
                    <a:pt x="46" y="767"/>
                  </a:lnTo>
                  <a:cubicBezTo>
                    <a:pt x="343" y="698"/>
                    <a:pt x="502" y="401"/>
                    <a:pt x="548" y="310"/>
                  </a:cubicBezTo>
                  <a:cubicBezTo>
                    <a:pt x="601" y="271"/>
                    <a:pt x="728" y="186"/>
                    <a:pt x="884" y="186"/>
                  </a:cubicBezTo>
                  <a:cubicBezTo>
                    <a:pt x="999" y="186"/>
                    <a:pt x="1129" y="233"/>
                    <a:pt x="1256" y="379"/>
                  </a:cubicBezTo>
                  <a:lnTo>
                    <a:pt x="1393" y="242"/>
                  </a:lnTo>
                  <a:cubicBezTo>
                    <a:pt x="1235" y="63"/>
                    <a:pt x="1054" y="1"/>
                    <a:pt x="8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6758;p114">
              <a:extLst>
                <a:ext uri="{FF2B5EF4-FFF2-40B4-BE49-F238E27FC236}">
                  <a16:creationId xmlns:a16="http://schemas.microsoft.com/office/drawing/2014/main" id="{7DD9C403-E2B3-AB7B-67CC-7F6FDE650A7C}"/>
                </a:ext>
              </a:extLst>
            </p:cNvPr>
            <p:cNvSpPr/>
            <p:nvPr/>
          </p:nvSpPr>
          <p:spPr>
            <a:xfrm>
              <a:off x="6667550" y="2161100"/>
              <a:ext cx="152400" cy="152375"/>
            </a:xfrm>
            <a:custGeom>
              <a:avLst/>
              <a:gdLst/>
              <a:ahLst/>
              <a:cxnLst/>
              <a:rect l="l" t="t" r="r" b="b"/>
              <a:pathLst>
                <a:path w="6096" h="6095" extrusionOk="0">
                  <a:moveTo>
                    <a:pt x="3060" y="205"/>
                  </a:moveTo>
                  <a:cubicBezTo>
                    <a:pt x="4635" y="205"/>
                    <a:pt x="5913" y="1484"/>
                    <a:pt x="5913" y="3059"/>
                  </a:cubicBezTo>
                  <a:cubicBezTo>
                    <a:pt x="5913" y="4634"/>
                    <a:pt x="4635" y="5912"/>
                    <a:pt x="3060" y="5912"/>
                  </a:cubicBezTo>
                  <a:cubicBezTo>
                    <a:pt x="1485" y="5912"/>
                    <a:pt x="206" y="4634"/>
                    <a:pt x="206" y="3059"/>
                  </a:cubicBezTo>
                  <a:cubicBezTo>
                    <a:pt x="206" y="1484"/>
                    <a:pt x="1485" y="205"/>
                    <a:pt x="3060" y="205"/>
                  </a:cubicBezTo>
                  <a:close/>
                  <a:moveTo>
                    <a:pt x="3060" y="0"/>
                  </a:moveTo>
                  <a:cubicBezTo>
                    <a:pt x="1370" y="0"/>
                    <a:pt x="1" y="1370"/>
                    <a:pt x="1" y="3059"/>
                  </a:cubicBezTo>
                  <a:cubicBezTo>
                    <a:pt x="1" y="4748"/>
                    <a:pt x="1370" y="6094"/>
                    <a:pt x="3060" y="6094"/>
                  </a:cubicBezTo>
                  <a:cubicBezTo>
                    <a:pt x="4726" y="6094"/>
                    <a:pt x="6095" y="4748"/>
                    <a:pt x="6095" y="3059"/>
                  </a:cubicBezTo>
                  <a:cubicBezTo>
                    <a:pt x="6095" y="1370"/>
                    <a:pt x="4726" y="0"/>
                    <a:pt x="30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6759;p114">
              <a:extLst>
                <a:ext uri="{FF2B5EF4-FFF2-40B4-BE49-F238E27FC236}">
                  <a16:creationId xmlns:a16="http://schemas.microsoft.com/office/drawing/2014/main" id="{128DCD0B-698E-DDC6-012D-B92E8BD7D739}"/>
                </a:ext>
              </a:extLst>
            </p:cNvPr>
            <p:cNvSpPr/>
            <p:nvPr/>
          </p:nvSpPr>
          <p:spPr>
            <a:xfrm>
              <a:off x="6863850" y="2161100"/>
              <a:ext cx="152400" cy="152375"/>
            </a:xfrm>
            <a:custGeom>
              <a:avLst/>
              <a:gdLst/>
              <a:ahLst/>
              <a:cxnLst/>
              <a:rect l="l" t="t" r="r" b="b"/>
              <a:pathLst>
                <a:path w="6096" h="6095" extrusionOk="0">
                  <a:moveTo>
                    <a:pt x="3059" y="205"/>
                  </a:moveTo>
                  <a:cubicBezTo>
                    <a:pt x="4634" y="205"/>
                    <a:pt x="5913" y="1484"/>
                    <a:pt x="5913" y="3059"/>
                  </a:cubicBezTo>
                  <a:cubicBezTo>
                    <a:pt x="5913" y="4634"/>
                    <a:pt x="4634" y="5912"/>
                    <a:pt x="3059" y="5912"/>
                  </a:cubicBezTo>
                  <a:cubicBezTo>
                    <a:pt x="1485" y="5912"/>
                    <a:pt x="206" y="4634"/>
                    <a:pt x="206" y="3059"/>
                  </a:cubicBezTo>
                  <a:cubicBezTo>
                    <a:pt x="206" y="1484"/>
                    <a:pt x="1485" y="205"/>
                    <a:pt x="3059" y="205"/>
                  </a:cubicBezTo>
                  <a:close/>
                  <a:moveTo>
                    <a:pt x="3059" y="0"/>
                  </a:moveTo>
                  <a:cubicBezTo>
                    <a:pt x="1370" y="0"/>
                    <a:pt x="1" y="1370"/>
                    <a:pt x="1" y="3059"/>
                  </a:cubicBezTo>
                  <a:cubicBezTo>
                    <a:pt x="1" y="4748"/>
                    <a:pt x="1370" y="6094"/>
                    <a:pt x="3059" y="6094"/>
                  </a:cubicBezTo>
                  <a:cubicBezTo>
                    <a:pt x="4726" y="6094"/>
                    <a:pt x="6095" y="4748"/>
                    <a:pt x="6095" y="3059"/>
                  </a:cubicBezTo>
                  <a:cubicBezTo>
                    <a:pt x="6095" y="1370"/>
                    <a:pt x="4726" y="0"/>
                    <a:pt x="3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6760;p114">
              <a:extLst>
                <a:ext uri="{FF2B5EF4-FFF2-40B4-BE49-F238E27FC236}">
                  <a16:creationId xmlns:a16="http://schemas.microsoft.com/office/drawing/2014/main" id="{EF03FA35-C280-C6BB-CA41-1FEE3E7F94AC}"/>
                </a:ext>
              </a:extLst>
            </p:cNvPr>
            <p:cNvSpPr/>
            <p:nvPr/>
          </p:nvSpPr>
          <p:spPr>
            <a:xfrm>
              <a:off x="6814775" y="2214075"/>
              <a:ext cx="54250" cy="13800"/>
            </a:xfrm>
            <a:custGeom>
              <a:avLst/>
              <a:gdLst/>
              <a:ahLst/>
              <a:cxnLst/>
              <a:rect l="l" t="t" r="r" b="b"/>
              <a:pathLst>
                <a:path w="2170" h="552" extrusionOk="0">
                  <a:moveTo>
                    <a:pt x="1072" y="1"/>
                  </a:moveTo>
                  <a:cubicBezTo>
                    <a:pt x="688" y="1"/>
                    <a:pt x="312" y="138"/>
                    <a:pt x="1" y="415"/>
                  </a:cubicBezTo>
                  <a:lnTo>
                    <a:pt x="138" y="552"/>
                  </a:lnTo>
                  <a:cubicBezTo>
                    <a:pt x="412" y="301"/>
                    <a:pt x="737" y="175"/>
                    <a:pt x="1071" y="175"/>
                  </a:cubicBezTo>
                  <a:cubicBezTo>
                    <a:pt x="1405" y="175"/>
                    <a:pt x="1747" y="301"/>
                    <a:pt x="2055" y="552"/>
                  </a:cubicBezTo>
                  <a:lnTo>
                    <a:pt x="2169" y="392"/>
                  </a:lnTo>
                  <a:cubicBezTo>
                    <a:pt x="1831" y="132"/>
                    <a:pt x="1447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6761;p114">
              <a:extLst>
                <a:ext uri="{FF2B5EF4-FFF2-40B4-BE49-F238E27FC236}">
                  <a16:creationId xmlns:a16="http://schemas.microsoft.com/office/drawing/2014/main" id="{22499014-2DF5-5798-F8F4-30C7272E6C97}"/>
                </a:ext>
              </a:extLst>
            </p:cNvPr>
            <p:cNvSpPr/>
            <p:nvPr/>
          </p:nvSpPr>
          <p:spPr>
            <a:xfrm>
              <a:off x="6797675" y="2315150"/>
              <a:ext cx="89025" cy="16000"/>
            </a:xfrm>
            <a:custGeom>
              <a:avLst/>
              <a:gdLst/>
              <a:ahLst/>
              <a:cxnLst/>
              <a:rect l="l" t="t" r="r" b="b"/>
              <a:pathLst>
                <a:path w="3561" h="640" extrusionOk="0">
                  <a:moveTo>
                    <a:pt x="91" y="1"/>
                  </a:moveTo>
                  <a:lnTo>
                    <a:pt x="0" y="161"/>
                  </a:lnTo>
                  <a:cubicBezTo>
                    <a:pt x="525" y="480"/>
                    <a:pt x="1073" y="640"/>
                    <a:pt x="1666" y="640"/>
                  </a:cubicBezTo>
                  <a:cubicBezTo>
                    <a:pt x="2260" y="640"/>
                    <a:pt x="2899" y="480"/>
                    <a:pt x="3561" y="183"/>
                  </a:cubicBezTo>
                  <a:lnTo>
                    <a:pt x="3470" y="1"/>
                  </a:lnTo>
                  <a:cubicBezTo>
                    <a:pt x="2830" y="298"/>
                    <a:pt x="2237" y="446"/>
                    <a:pt x="1678" y="446"/>
                  </a:cubicBezTo>
                  <a:cubicBezTo>
                    <a:pt x="1119" y="446"/>
                    <a:pt x="594" y="298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6762;p114">
              <a:extLst>
                <a:ext uri="{FF2B5EF4-FFF2-40B4-BE49-F238E27FC236}">
                  <a16:creationId xmlns:a16="http://schemas.microsoft.com/office/drawing/2014/main" id="{F1DC3685-9FAE-3FC5-DE5A-29FCA550E0E4}"/>
                </a:ext>
              </a:extLst>
            </p:cNvPr>
            <p:cNvSpPr/>
            <p:nvPr/>
          </p:nvSpPr>
          <p:spPr>
            <a:xfrm>
              <a:off x="6823925" y="2345400"/>
              <a:ext cx="35975" cy="9150"/>
            </a:xfrm>
            <a:custGeom>
              <a:avLst/>
              <a:gdLst/>
              <a:ahLst/>
              <a:cxnLst/>
              <a:rect l="l" t="t" r="r" b="b"/>
              <a:pathLst>
                <a:path w="1439" h="366" extrusionOk="0">
                  <a:moveTo>
                    <a:pt x="91" y="1"/>
                  </a:moveTo>
                  <a:lnTo>
                    <a:pt x="0" y="160"/>
                  </a:lnTo>
                  <a:cubicBezTo>
                    <a:pt x="228" y="297"/>
                    <a:pt x="457" y="366"/>
                    <a:pt x="685" y="366"/>
                  </a:cubicBezTo>
                  <a:cubicBezTo>
                    <a:pt x="936" y="366"/>
                    <a:pt x="1187" y="297"/>
                    <a:pt x="1438" y="160"/>
                  </a:cubicBezTo>
                  <a:lnTo>
                    <a:pt x="1370" y="1"/>
                  </a:lnTo>
                  <a:cubicBezTo>
                    <a:pt x="1130" y="115"/>
                    <a:pt x="907" y="172"/>
                    <a:pt x="696" y="172"/>
                  </a:cubicBezTo>
                  <a:cubicBezTo>
                    <a:pt x="485" y="172"/>
                    <a:pt x="285" y="115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6763;p114">
              <a:extLst>
                <a:ext uri="{FF2B5EF4-FFF2-40B4-BE49-F238E27FC236}">
                  <a16:creationId xmlns:a16="http://schemas.microsoft.com/office/drawing/2014/main" id="{968F1BEF-CC97-53C4-8205-4D5FA29645BC}"/>
                </a:ext>
              </a:extLst>
            </p:cNvPr>
            <p:cNvSpPr/>
            <p:nvPr/>
          </p:nvSpPr>
          <p:spPr>
            <a:xfrm>
              <a:off x="6461575" y="2511450"/>
              <a:ext cx="772650" cy="994075"/>
            </a:xfrm>
            <a:custGeom>
              <a:avLst/>
              <a:gdLst/>
              <a:ahLst/>
              <a:cxnLst/>
              <a:rect l="l" t="t" r="r" b="b"/>
              <a:pathLst>
                <a:path w="30906" h="39763" extrusionOk="0">
                  <a:moveTo>
                    <a:pt x="9701" y="1"/>
                  </a:moveTo>
                  <a:lnTo>
                    <a:pt x="3241" y="1142"/>
                  </a:lnTo>
                  <a:cubicBezTo>
                    <a:pt x="1164" y="1553"/>
                    <a:pt x="0" y="2671"/>
                    <a:pt x="160" y="4703"/>
                  </a:cubicBezTo>
                  <a:lnTo>
                    <a:pt x="1917" y="24104"/>
                  </a:lnTo>
                  <a:lnTo>
                    <a:pt x="1598" y="39762"/>
                  </a:lnTo>
                  <a:lnTo>
                    <a:pt x="29308" y="39762"/>
                  </a:lnTo>
                  <a:lnTo>
                    <a:pt x="28988" y="24104"/>
                  </a:lnTo>
                  <a:lnTo>
                    <a:pt x="30746" y="4703"/>
                  </a:lnTo>
                  <a:cubicBezTo>
                    <a:pt x="30906" y="2671"/>
                    <a:pt x="29741" y="1553"/>
                    <a:pt x="27664" y="1142"/>
                  </a:cubicBezTo>
                  <a:lnTo>
                    <a:pt x="20794" y="1"/>
                  </a:lnTo>
                  <a:cubicBezTo>
                    <a:pt x="19546" y="891"/>
                    <a:pt x="17426" y="1353"/>
                    <a:pt x="15278" y="1353"/>
                  </a:cubicBezTo>
                  <a:cubicBezTo>
                    <a:pt x="13184" y="1353"/>
                    <a:pt x="11064" y="913"/>
                    <a:pt x="97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6764;p114">
              <a:extLst>
                <a:ext uri="{FF2B5EF4-FFF2-40B4-BE49-F238E27FC236}">
                  <a16:creationId xmlns:a16="http://schemas.microsoft.com/office/drawing/2014/main" id="{FFC3D03D-5E01-FEAA-4D2F-5A047567425C}"/>
                </a:ext>
              </a:extLst>
            </p:cNvPr>
            <p:cNvSpPr/>
            <p:nvPr/>
          </p:nvSpPr>
          <p:spPr>
            <a:xfrm>
              <a:off x="6672125" y="2511450"/>
              <a:ext cx="338975" cy="127850"/>
            </a:xfrm>
            <a:custGeom>
              <a:avLst/>
              <a:gdLst/>
              <a:ahLst/>
              <a:cxnLst/>
              <a:rect l="l" t="t" r="r" b="b"/>
              <a:pathLst>
                <a:path w="13559" h="5114" extrusionOk="0">
                  <a:moveTo>
                    <a:pt x="1279" y="1"/>
                  </a:moveTo>
                  <a:lnTo>
                    <a:pt x="1" y="229"/>
                  </a:lnTo>
                  <a:cubicBezTo>
                    <a:pt x="594" y="1393"/>
                    <a:pt x="2443" y="5114"/>
                    <a:pt x="6757" y="5114"/>
                  </a:cubicBezTo>
                  <a:cubicBezTo>
                    <a:pt x="11071" y="5114"/>
                    <a:pt x="13285" y="640"/>
                    <a:pt x="13559" y="206"/>
                  </a:cubicBezTo>
                  <a:lnTo>
                    <a:pt x="12372" y="1"/>
                  </a:lnTo>
                  <a:cubicBezTo>
                    <a:pt x="11124" y="891"/>
                    <a:pt x="9004" y="1353"/>
                    <a:pt x="6856" y="1353"/>
                  </a:cubicBezTo>
                  <a:cubicBezTo>
                    <a:pt x="4762" y="1353"/>
                    <a:pt x="2642" y="913"/>
                    <a:pt x="1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6765;p114">
              <a:extLst>
                <a:ext uri="{FF2B5EF4-FFF2-40B4-BE49-F238E27FC236}">
                  <a16:creationId xmlns:a16="http://schemas.microsoft.com/office/drawing/2014/main" id="{D579AD49-EF8D-EBA3-C014-D8EED5A7E964}"/>
                </a:ext>
              </a:extLst>
            </p:cNvPr>
            <p:cNvSpPr/>
            <p:nvPr/>
          </p:nvSpPr>
          <p:spPr>
            <a:xfrm>
              <a:off x="6183700" y="2538850"/>
              <a:ext cx="376600" cy="751150"/>
            </a:xfrm>
            <a:custGeom>
              <a:avLst/>
              <a:gdLst/>
              <a:ahLst/>
              <a:cxnLst/>
              <a:rect l="l" t="t" r="r" b="b"/>
              <a:pathLst>
                <a:path w="15064" h="30046" extrusionOk="0">
                  <a:moveTo>
                    <a:pt x="14584" y="0"/>
                  </a:moveTo>
                  <a:cubicBezTo>
                    <a:pt x="11298" y="548"/>
                    <a:pt x="9198" y="1575"/>
                    <a:pt x="8193" y="4451"/>
                  </a:cubicBezTo>
                  <a:lnTo>
                    <a:pt x="912" y="23100"/>
                  </a:lnTo>
                  <a:cubicBezTo>
                    <a:pt x="0" y="27435"/>
                    <a:pt x="2314" y="30046"/>
                    <a:pt x="4991" y="30046"/>
                  </a:cubicBezTo>
                  <a:cubicBezTo>
                    <a:pt x="6668" y="30046"/>
                    <a:pt x="8488" y="29020"/>
                    <a:pt x="9746" y="26752"/>
                  </a:cubicBezTo>
                  <a:lnTo>
                    <a:pt x="15064" y="14723"/>
                  </a:lnTo>
                  <a:lnTo>
                    <a:pt x="145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6766;p114">
              <a:extLst>
                <a:ext uri="{FF2B5EF4-FFF2-40B4-BE49-F238E27FC236}">
                  <a16:creationId xmlns:a16="http://schemas.microsoft.com/office/drawing/2014/main" id="{0ACC8992-DEB1-292E-5ED0-353BEC0A2B32}"/>
                </a:ext>
              </a:extLst>
            </p:cNvPr>
            <p:cNvSpPr/>
            <p:nvPr/>
          </p:nvSpPr>
          <p:spPr>
            <a:xfrm>
              <a:off x="7139475" y="2538850"/>
              <a:ext cx="376975" cy="751125"/>
            </a:xfrm>
            <a:custGeom>
              <a:avLst/>
              <a:gdLst/>
              <a:ahLst/>
              <a:cxnLst/>
              <a:rect l="l" t="t" r="r" b="b"/>
              <a:pathLst>
                <a:path w="15079" h="30045" extrusionOk="0">
                  <a:moveTo>
                    <a:pt x="366" y="0"/>
                  </a:moveTo>
                  <a:lnTo>
                    <a:pt x="1" y="14723"/>
                  </a:lnTo>
                  <a:lnTo>
                    <a:pt x="5342" y="26752"/>
                  </a:lnTo>
                  <a:cubicBezTo>
                    <a:pt x="6598" y="29019"/>
                    <a:pt x="8417" y="30045"/>
                    <a:pt x="10092" y="30045"/>
                  </a:cubicBezTo>
                  <a:cubicBezTo>
                    <a:pt x="12768" y="30045"/>
                    <a:pt x="15079" y="27428"/>
                    <a:pt x="14152" y="23077"/>
                  </a:cubicBezTo>
                  <a:lnTo>
                    <a:pt x="6871" y="4451"/>
                  </a:lnTo>
                  <a:cubicBezTo>
                    <a:pt x="5867" y="1575"/>
                    <a:pt x="3653" y="548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6767;p114">
              <a:extLst>
                <a:ext uri="{FF2B5EF4-FFF2-40B4-BE49-F238E27FC236}">
                  <a16:creationId xmlns:a16="http://schemas.microsoft.com/office/drawing/2014/main" id="{841D5F3B-B191-E5E3-F38C-0B780B5FEA6F}"/>
                </a:ext>
              </a:extLst>
            </p:cNvPr>
            <p:cNvSpPr/>
            <p:nvPr/>
          </p:nvSpPr>
          <p:spPr>
            <a:xfrm>
              <a:off x="6713775" y="2551975"/>
              <a:ext cx="268225" cy="27975"/>
            </a:xfrm>
            <a:custGeom>
              <a:avLst/>
              <a:gdLst/>
              <a:ahLst/>
              <a:cxnLst/>
              <a:rect l="l" t="t" r="r" b="b"/>
              <a:pathLst>
                <a:path w="10729" h="1119" extrusionOk="0">
                  <a:moveTo>
                    <a:pt x="69" y="0"/>
                  </a:moveTo>
                  <a:lnTo>
                    <a:pt x="1" y="183"/>
                  </a:lnTo>
                  <a:cubicBezTo>
                    <a:pt x="1690" y="822"/>
                    <a:pt x="3425" y="1119"/>
                    <a:pt x="5205" y="1119"/>
                  </a:cubicBezTo>
                  <a:cubicBezTo>
                    <a:pt x="7008" y="1119"/>
                    <a:pt x="8857" y="822"/>
                    <a:pt x="10729" y="183"/>
                  </a:cubicBezTo>
                  <a:lnTo>
                    <a:pt x="10660" y="0"/>
                  </a:lnTo>
                  <a:cubicBezTo>
                    <a:pt x="8800" y="628"/>
                    <a:pt x="6980" y="942"/>
                    <a:pt x="5211" y="942"/>
                  </a:cubicBezTo>
                  <a:cubicBezTo>
                    <a:pt x="3442" y="942"/>
                    <a:pt x="1724" y="628"/>
                    <a:pt x="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6768;p114">
              <a:extLst>
                <a:ext uri="{FF2B5EF4-FFF2-40B4-BE49-F238E27FC236}">
                  <a16:creationId xmlns:a16="http://schemas.microsoft.com/office/drawing/2014/main" id="{4F20283D-1DC2-8E1C-3D31-6175AED99E37}"/>
                </a:ext>
              </a:extLst>
            </p:cNvPr>
            <p:cNvSpPr/>
            <p:nvPr/>
          </p:nvSpPr>
          <p:spPr>
            <a:xfrm>
              <a:off x="6479250" y="2718600"/>
              <a:ext cx="28000" cy="313300"/>
            </a:xfrm>
            <a:custGeom>
              <a:avLst/>
              <a:gdLst/>
              <a:ahLst/>
              <a:cxnLst/>
              <a:rect l="l" t="t" r="r" b="b"/>
              <a:pathLst>
                <a:path w="1120" h="12532" extrusionOk="0">
                  <a:moveTo>
                    <a:pt x="1" y="0"/>
                  </a:moveTo>
                  <a:lnTo>
                    <a:pt x="936" y="12531"/>
                  </a:lnTo>
                  <a:lnTo>
                    <a:pt x="1119" y="1253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6769;p114">
              <a:extLst>
                <a:ext uri="{FF2B5EF4-FFF2-40B4-BE49-F238E27FC236}">
                  <a16:creationId xmlns:a16="http://schemas.microsoft.com/office/drawing/2014/main" id="{B3B25DF3-B064-CB8F-95C7-BF83CC32078B}"/>
                </a:ext>
              </a:extLst>
            </p:cNvPr>
            <p:cNvSpPr/>
            <p:nvPr/>
          </p:nvSpPr>
          <p:spPr>
            <a:xfrm>
              <a:off x="7192550" y="2718600"/>
              <a:ext cx="27975" cy="313300"/>
            </a:xfrm>
            <a:custGeom>
              <a:avLst/>
              <a:gdLst/>
              <a:ahLst/>
              <a:cxnLst/>
              <a:rect l="l" t="t" r="r" b="b"/>
              <a:pathLst>
                <a:path w="1119" h="12532" extrusionOk="0">
                  <a:moveTo>
                    <a:pt x="913" y="0"/>
                  </a:moveTo>
                  <a:lnTo>
                    <a:pt x="0" y="12531"/>
                  </a:lnTo>
                  <a:lnTo>
                    <a:pt x="183" y="12531"/>
                  </a:lnTo>
                  <a:lnTo>
                    <a:pt x="11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6770;p114">
              <a:extLst>
                <a:ext uri="{FF2B5EF4-FFF2-40B4-BE49-F238E27FC236}">
                  <a16:creationId xmlns:a16="http://schemas.microsoft.com/office/drawing/2014/main" id="{6B58E186-6712-2394-9C25-5C901BF1989B}"/>
                </a:ext>
              </a:extLst>
            </p:cNvPr>
            <p:cNvSpPr/>
            <p:nvPr/>
          </p:nvSpPr>
          <p:spPr>
            <a:xfrm>
              <a:off x="6982550" y="2924600"/>
              <a:ext cx="569575" cy="365975"/>
            </a:xfrm>
            <a:custGeom>
              <a:avLst/>
              <a:gdLst/>
              <a:ahLst/>
              <a:cxnLst/>
              <a:rect l="l" t="t" r="r" b="b"/>
              <a:pathLst>
                <a:path w="22783" h="14639" extrusionOk="0">
                  <a:moveTo>
                    <a:pt x="2877" y="0"/>
                  </a:moveTo>
                  <a:lnTo>
                    <a:pt x="1" y="7601"/>
                  </a:lnTo>
                  <a:lnTo>
                    <a:pt x="13810" y="14152"/>
                  </a:lnTo>
                  <a:cubicBezTo>
                    <a:pt x="14621" y="14489"/>
                    <a:pt x="15385" y="14638"/>
                    <a:pt x="16087" y="14638"/>
                  </a:cubicBezTo>
                  <a:cubicBezTo>
                    <a:pt x="20858" y="14638"/>
                    <a:pt x="22783" y="7727"/>
                    <a:pt x="17371" y="5638"/>
                  </a:cubicBezTo>
                  <a:lnTo>
                    <a:pt x="28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6771;p114">
              <a:extLst>
                <a:ext uri="{FF2B5EF4-FFF2-40B4-BE49-F238E27FC236}">
                  <a16:creationId xmlns:a16="http://schemas.microsoft.com/office/drawing/2014/main" id="{028EDD13-A90C-E542-9123-2C59431F31AE}"/>
                </a:ext>
              </a:extLst>
            </p:cNvPr>
            <p:cNvSpPr/>
            <p:nvPr/>
          </p:nvSpPr>
          <p:spPr>
            <a:xfrm>
              <a:off x="6919775" y="3107775"/>
              <a:ext cx="55375" cy="78775"/>
            </a:xfrm>
            <a:custGeom>
              <a:avLst/>
              <a:gdLst/>
              <a:ahLst/>
              <a:cxnLst/>
              <a:rect l="l" t="t" r="r" b="b"/>
              <a:pathLst>
                <a:path w="2215" h="3151" extrusionOk="0">
                  <a:moveTo>
                    <a:pt x="1" y="0"/>
                  </a:moveTo>
                  <a:lnTo>
                    <a:pt x="1" y="2922"/>
                  </a:lnTo>
                  <a:lnTo>
                    <a:pt x="1211" y="1895"/>
                  </a:lnTo>
                  <a:lnTo>
                    <a:pt x="2215" y="3150"/>
                  </a:lnTo>
                  <a:lnTo>
                    <a:pt x="2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6772;p114">
              <a:extLst>
                <a:ext uri="{FF2B5EF4-FFF2-40B4-BE49-F238E27FC236}">
                  <a16:creationId xmlns:a16="http://schemas.microsoft.com/office/drawing/2014/main" id="{F3D31E42-E83D-E836-18CA-5EA0AA835B7C}"/>
                </a:ext>
              </a:extLst>
            </p:cNvPr>
            <p:cNvSpPr/>
            <p:nvPr/>
          </p:nvSpPr>
          <p:spPr>
            <a:xfrm>
              <a:off x="6546600" y="2681500"/>
              <a:ext cx="613450" cy="165525"/>
            </a:xfrm>
            <a:custGeom>
              <a:avLst/>
              <a:gdLst/>
              <a:ahLst/>
              <a:cxnLst/>
              <a:rect l="l" t="t" r="r" b="b"/>
              <a:pathLst>
                <a:path w="24538" h="6621" extrusionOk="0">
                  <a:moveTo>
                    <a:pt x="1233" y="1"/>
                  </a:moveTo>
                  <a:cubicBezTo>
                    <a:pt x="1233" y="1"/>
                    <a:pt x="23" y="1781"/>
                    <a:pt x="0" y="1872"/>
                  </a:cubicBezTo>
                  <a:lnTo>
                    <a:pt x="4131" y="3881"/>
                  </a:lnTo>
                  <a:lnTo>
                    <a:pt x="9039" y="6346"/>
                  </a:lnTo>
                  <a:lnTo>
                    <a:pt x="16731" y="6620"/>
                  </a:lnTo>
                  <a:lnTo>
                    <a:pt x="24537" y="2283"/>
                  </a:lnTo>
                  <a:lnTo>
                    <a:pt x="23852" y="1"/>
                  </a:lnTo>
                  <a:cubicBezTo>
                    <a:pt x="19835" y="24"/>
                    <a:pt x="16069" y="937"/>
                    <a:pt x="12463" y="2375"/>
                  </a:cubicBezTo>
                  <a:cubicBezTo>
                    <a:pt x="8948" y="982"/>
                    <a:pt x="5227" y="115"/>
                    <a:pt x="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6773;p114">
              <a:extLst>
                <a:ext uri="{FF2B5EF4-FFF2-40B4-BE49-F238E27FC236}">
                  <a16:creationId xmlns:a16="http://schemas.microsoft.com/office/drawing/2014/main" id="{AE710BD2-2EE5-7271-0725-815154C18F3F}"/>
                </a:ext>
              </a:extLst>
            </p:cNvPr>
            <p:cNvSpPr/>
            <p:nvPr/>
          </p:nvSpPr>
          <p:spPr>
            <a:xfrm>
              <a:off x="6820500" y="2746550"/>
              <a:ext cx="75350" cy="401175"/>
            </a:xfrm>
            <a:custGeom>
              <a:avLst/>
              <a:gdLst/>
              <a:ahLst/>
              <a:cxnLst/>
              <a:rect l="l" t="t" r="r" b="b"/>
              <a:pathLst>
                <a:path w="3014" h="16047" extrusionOk="0">
                  <a:moveTo>
                    <a:pt x="0" y="1"/>
                  </a:moveTo>
                  <a:lnTo>
                    <a:pt x="0" y="16047"/>
                  </a:lnTo>
                  <a:lnTo>
                    <a:pt x="3013" y="16047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6774;p114">
              <a:extLst>
                <a:ext uri="{FF2B5EF4-FFF2-40B4-BE49-F238E27FC236}">
                  <a16:creationId xmlns:a16="http://schemas.microsoft.com/office/drawing/2014/main" id="{CAD48482-C627-A38F-740B-86C8372F8E51}"/>
                </a:ext>
              </a:extLst>
            </p:cNvPr>
            <p:cNvSpPr/>
            <p:nvPr/>
          </p:nvSpPr>
          <p:spPr>
            <a:xfrm>
              <a:off x="6539175" y="2710500"/>
              <a:ext cx="281350" cy="437225"/>
            </a:xfrm>
            <a:custGeom>
              <a:avLst/>
              <a:gdLst/>
              <a:ahLst/>
              <a:cxnLst/>
              <a:rect l="l" t="t" r="r" b="b"/>
              <a:pathLst>
                <a:path w="11254" h="17489" extrusionOk="0">
                  <a:moveTo>
                    <a:pt x="1201" y="1"/>
                  </a:moveTo>
                  <a:cubicBezTo>
                    <a:pt x="442" y="1"/>
                    <a:pt x="0" y="28"/>
                    <a:pt x="0" y="28"/>
                  </a:cubicBezTo>
                  <a:lnTo>
                    <a:pt x="0" y="16074"/>
                  </a:lnTo>
                  <a:cubicBezTo>
                    <a:pt x="0" y="16074"/>
                    <a:pt x="337" y="16057"/>
                    <a:pt x="928" y="16057"/>
                  </a:cubicBezTo>
                  <a:cubicBezTo>
                    <a:pt x="2752" y="16057"/>
                    <a:pt x="6996" y="16214"/>
                    <a:pt x="11253" y="17489"/>
                  </a:cubicBezTo>
                  <a:lnTo>
                    <a:pt x="11253" y="1443"/>
                  </a:lnTo>
                  <a:cubicBezTo>
                    <a:pt x="7196" y="178"/>
                    <a:pt x="3151" y="1"/>
                    <a:pt x="1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6775;p114">
              <a:extLst>
                <a:ext uri="{FF2B5EF4-FFF2-40B4-BE49-F238E27FC236}">
                  <a16:creationId xmlns:a16="http://schemas.microsoft.com/office/drawing/2014/main" id="{74B3D08E-8F9E-4E9F-E6A0-6C0835680D65}"/>
                </a:ext>
              </a:extLst>
            </p:cNvPr>
            <p:cNvSpPr/>
            <p:nvPr/>
          </p:nvSpPr>
          <p:spPr>
            <a:xfrm>
              <a:off x="6895825" y="2710500"/>
              <a:ext cx="281325" cy="437225"/>
            </a:xfrm>
            <a:custGeom>
              <a:avLst/>
              <a:gdLst/>
              <a:ahLst/>
              <a:cxnLst/>
              <a:rect l="l" t="t" r="r" b="b"/>
              <a:pathLst>
                <a:path w="11253" h="17489" extrusionOk="0">
                  <a:moveTo>
                    <a:pt x="10052" y="1"/>
                  </a:moveTo>
                  <a:cubicBezTo>
                    <a:pt x="8103" y="1"/>
                    <a:pt x="4057" y="178"/>
                    <a:pt x="0" y="1443"/>
                  </a:cubicBezTo>
                  <a:lnTo>
                    <a:pt x="0" y="17489"/>
                  </a:lnTo>
                  <a:cubicBezTo>
                    <a:pt x="4257" y="16214"/>
                    <a:pt x="8501" y="16057"/>
                    <a:pt x="10325" y="16057"/>
                  </a:cubicBezTo>
                  <a:cubicBezTo>
                    <a:pt x="10916" y="16057"/>
                    <a:pt x="11253" y="16074"/>
                    <a:pt x="11253" y="16074"/>
                  </a:cubicBezTo>
                  <a:lnTo>
                    <a:pt x="11253" y="28"/>
                  </a:lnTo>
                  <a:cubicBezTo>
                    <a:pt x="11253" y="28"/>
                    <a:pt x="10812" y="1"/>
                    <a:pt x="100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6776;p114">
              <a:extLst>
                <a:ext uri="{FF2B5EF4-FFF2-40B4-BE49-F238E27FC236}">
                  <a16:creationId xmlns:a16="http://schemas.microsoft.com/office/drawing/2014/main" id="{021F114B-2641-CD11-E1B9-ABFE499A73A3}"/>
                </a:ext>
              </a:extLst>
            </p:cNvPr>
            <p:cNvSpPr/>
            <p:nvPr/>
          </p:nvSpPr>
          <p:spPr>
            <a:xfrm>
              <a:off x="6820500" y="2791625"/>
              <a:ext cx="75350" cy="27425"/>
            </a:xfrm>
            <a:custGeom>
              <a:avLst/>
              <a:gdLst/>
              <a:ahLst/>
              <a:cxnLst/>
              <a:rect l="l" t="t" r="r" b="b"/>
              <a:pathLst>
                <a:path w="3014" h="1097" extrusionOk="0">
                  <a:moveTo>
                    <a:pt x="0" y="1"/>
                  </a:moveTo>
                  <a:lnTo>
                    <a:pt x="0" y="1097"/>
                  </a:lnTo>
                  <a:lnTo>
                    <a:pt x="3013" y="1097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6777;p114">
              <a:extLst>
                <a:ext uri="{FF2B5EF4-FFF2-40B4-BE49-F238E27FC236}">
                  <a16:creationId xmlns:a16="http://schemas.microsoft.com/office/drawing/2014/main" id="{4DD219A8-68D7-EC6C-8166-6DDBBD308D73}"/>
                </a:ext>
              </a:extLst>
            </p:cNvPr>
            <p:cNvSpPr/>
            <p:nvPr/>
          </p:nvSpPr>
          <p:spPr>
            <a:xfrm>
              <a:off x="6820500" y="3072375"/>
              <a:ext cx="75350" cy="27425"/>
            </a:xfrm>
            <a:custGeom>
              <a:avLst/>
              <a:gdLst/>
              <a:ahLst/>
              <a:cxnLst/>
              <a:rect l="l" t="t" r="r" b="b"/>
              <a:pathLst>
                <a:path w="3014" h="1097" extrusionOk="0">
                  <a:moveTo>
                    <a:pt x="0" y="1"/>
                  </a:moveTo>
                  <a:lnTo>
                    <a:pt x="0" y="1097"/>
                  </a:lnTo>
                  <a:lnTo>
                    <a:pt x="3013" y="1097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6778;p114">
              <a:extLst>
                <a:ext uri="{FF2B5EF4-FFF2-40B4-BE49-F238E27FC236}">
                  <a16:creationId xmlns:a16="http://schemas.microsoft.com/office/drawing/2014/main" id="{A395C432-EC99-AFB0-3EE8-D60995FFC915}"/>
                </a:ext>
              </a:extLst>
            </p:cNvPr>
            <p:cNvSpPr/>
            <p:nvPr/>
          </p:nvSpPr>
          <p:spPr>
            <a:xfrm>
              <a:off x="6818200" y="2746550"/>
              <a:ext cx="4600" cy="401175"/>
            </a:xfrm>
            <a:custGeom>
              <a:avLst/>
              <a:gdLst/>
              <a:ahLst/>
              <a:cxnLst/>
              <a:rect l="l" t="t" r="r" b="b"/>
              <a:pathLst>
                <a:path w="184" h="16047" extrusionOk="0">
                  <a:moveTo>
                    <a:pt x="1" y="1"/>
                  </a:moveTo>
                  <a:lnTo>
                    <a:pt x="1" y="16047"/>
                  </a:lnTo>
                  <a:lnTo>
                    <a:pt x="183" y="16047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6779;p114">
              <a:extLst>
                <a:ext uri="{FF2B5EF4-FFF2-40B4-BE49-F238E27FC236}">
                  <a16:creationId xmlns:a16="http://schemas.microsoft.com/office/drawing/2014/main" id="{761081F1-3588-F9F0-E5CD-F07BFD11AE8F}"/>
                </a:ext>
              </a:extLst>
            </p:cNvPr>
            <p:cNvSpPr/>
            <p:nvPr/>
          </p:nvSpPr>
          <p:spPr>
            <a:xfrm>
              <a:off x="6820500" y="2789350"/>
              <a:ext cx="75350" cy="4600"/>
            </a:xfrm>
            <a:custGeom>
              <a:avLst/>
              <a:gdLst/>
              <a:ahLst/>
              <a:cxnLst/>
              <a:rect l="l" t="t" r="r" b="b"/>
              <a:pathLst>
                <a:path w="3014" h="184" extrusionOk="0">
                  <a:moveTo>
                    <a:pt x="0" y="1"/>
                  </a:moveTo>
                  <a:lnTo>
                    <a:pt x="0" y="183"/>
                  </a:lnTo>
                  <a:lnTo>
                    <a:pt x="3013" y="183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6780;p114">
              <a:extLst>
                <a:ext uri="{FF2B5EF4-FFF2-40B4-BE49-F238E27FC236}">
                  <a16:creationId xmlns:a16="http://schemas.microsoft.com/office/drawing/2014/main" id="{C696CF2F-9EDA-3FCF-9989-69380B19F8E0}"/>
                </a:ext>
              </a:extLst>
            </p:cNvPr>
            <p:cNvSpPr/>
            <p:nvPr/>
          </p:nvSpPr>
          <p:spPr>
            <a:xfrm>
              <a:off x="6820500" y="2816750"/>
              <a:ext cx="75350" cy="4575"/>
            </a:xfrm>
            <a:custGeom>
              <a:avLst/>
              <a:gdLst/>
              <a:ahLst/>
              <a:cxnLst/>
              <a:rect l="l" t="t" r="r" b="b"/>
              <a:pathLst>
                <a:path w="3014" h="183" extrusionOk="0">
                  <a:moveTo>
                    <a:pt x="0" y="0"/>
                  </a:moveTo>
                  <a:lnTo>
                    <a:pt x="0" y="183"/>
                  </a:lnTo>
                  <a:lnTo>
                    <a:pt x="3013" y="183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6781;p114">
              <a:extLst>
                <a:ext uri="{FF2B5EF4-FFF2-40B4-BE49-F238E27FC236}">
                  <a16:creationId xmlns:a16="http://schemas.microsoft.com/office/drawing/2014/main" id="{752B55EF-12D6-7D01-DDCA-C2F5FBBCA216}"/>
                </a:ext>
              </a:extLst>
            </p:cNvPr>
            <p:cNvSpPr/>
            <p:nvPr/>
          </p:nvSpPr>
          <p:spPr>
            <a:xfrm>
              <a:off x="6820500" y="3097500"/>
              <a:ext cx="75350" cy="4575"/>
            </a:xfrm>
            <a:custGeom>
              <a:avLst/>
              <a:gdLst/>
              <a:ahLst/>
              <a:cxnLst/>
              <a:rect l="l" t="t" r="r" b="b"/>
              <a:pathLst>
                <a:path w="3014" h="183" extrusionOk="0">
                  <a:moveTo>
                    <a:pt x="0" y="0"/>
                  </a:moveTo>
                  <a:lnTo>
                    <a:pt x="0" y="183"/>
                  </a:lnTo>
                  <a:lnTo>
                    <a:pt x="3013" y="183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6782;p114">
              <a:extLst>
                <a:ext uri="{FF2B5EF4-FFF2-40B4-BE49-F238E27FC236}">
                  <a16:creationId xmlns:a16="http://schemas.microsoft.com/office/drawing/2014/main" id="{E702026A-F386-42E1-2BAD-DBD220B2D2F5}"/>
                </a:ext>
              </a:extLst>
            </p:cNvPr>
            <p:cNvSpPr/>
            <p:nvPr/>
          </p:nvSpPr>
          <p:spPr>
            <a:xfrm>
              <a:off x="6820500" y="3070100"/>
              <a:ext cx="75350" cy="4600"/>
            </a:xfrm>
            <a:custGeom>
              <a:avLst/>
              <a:gdLst/>
              <a:ahLst/>
              <a:cxnLst/>
              <a:rect l="l" t="t" r="r" b="b"/>
              <a:pathLst>
                <a:path w="3014" h="184" extrusionOk="0">
                  <a:moveTo>
                    <a:pt x="0" y="1"/>
                  </a:moveTo>
                  <a:lnTo>
                    <a:pt x="0" y="183"/>
                  </a:lnTo>
                  <a:lnTo>
                    <a:pt x="3013" y="183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6783;p114">
              <a:extLst>
                <a:ext uri="{FF2B5EF4-FFF2-40B4-BE49-F238E27FC236}">
                  <a16:creationId xmlns:a16="http://schemas.microsoft.com/office/drawing/2014/main" id="{1E4665A3-C7BC-496C-8210-FA4D5774408A}"/>
                </a:ext>
              </a:extLst>
            </p:cNvPr>
            <p:cNvSpPr/>
            <p:nvPr/>
          </p:nvSpPr>
          <p:spPr>
            <a:xfrm>
              <a:off x="6538600" y="2707400"/>
              <a:ext cx="255100" cy="33475"/>
            </a:xfrm>
            <a:custGeom>
              <a:avLst/>
              <a:gdLst/>
              <a:ahLst/>
              <a:cxnLst/>
              <a:rect l="l" t="t" r="r" b="b"/>
              <a:pathLst>
                <a:path w="10204" h="1339" extrusionOk="0">
                  <a:moveTo>
                    <a:pt x="1608" y="1"/>
                  </a:moveTo>
                  <a:cubicBezTo>
                    <a:pt x="1068" y="1"/>
                    <a:pt x="530" y="19"/>
                    <a:pt x="0" y="60"/>
                  </a:cubicBezTo>
                  <a:lnTo>
                    <a:pt x="23" y="243"/>
                  </a:lnTo>
                  <a:cubicBezTo>
                    <a:pt x="547" y="202"/>
                    <a:pt x="1081" y="184"/>
                    <a:pt x="1616" y="184"/>
                  </a:cubicBezTo>
                  <a:cubicBezTo>
                    <a:pt x="5830" y="184"/>
                    <a:pt x="10094" y="1318"/>
                    <a:pt x="10135" y="1339"/>
                  </a:cubicBezTo>
                  <a:lnTo>
                    <a:pt x="10203" y="1156"/>
                  </a:lnTo>
                  <a:cubicBezTo>
                    <a:pt x="10143" y="1136"/>
                    <a:pt x="5858" y="1"/>
                    <a:pt x="1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6784;p114">
              <a:extLst>
                <a:ext uri="{FF2B5EF4-FFF2-40B4-BE49-F238E27FC236}">
                  <a16:creationId xmlns:a16="http://schemas.microsoft.com/office/drawing/2014/main" id="{B0B6931C-B5DD-4C6A-E5E3-015BD395B781}"/>
                </a:ext>
              </a:extLst>
            </p:cNvPr>
            <p:cNvSpPr/>
            <p:nvPr/>
          </p:nvSpPr>
          <p:spPr>
            <a:xfrm>
              <a:off x="6895250" y="2708025"/>
              <a:ext cx="282475" cy="40850"/>
            </a:xfrm>
            <a:custGeom>
              <a:avLst/>
              <a:gdLst/>
              <a:ahLst/>
              <a:cxnLst/>
              <a:rect l="l" t="t" r="r" b="b"/>
              <a:pathLst>
                <a:path w="11299" h="1634" extrusionOk="0">
                  <a:moveTo>
                    <a:pt x="10012" y="0"/>
                  </a:moveTo>
                  <a:cubicBezTo>
                    <a:pt x="5103" y="0"/>
                    <a:pt x="63" y="1429"/>
                    <a:pt x="0" y="1450"/>
                  </a:cubicBezTo>
                  <a:lnTo>
                    <a:pt x="46" y="1633"/>
                  </a:lnTo>
                  <a:cubicBezTo>
                    <a:pt x="109" y="1612"/>
                    <a:pt x="5129" y="183"/>
                    <a:pt x="10000" y="183"/>
                  </a:cubicBezTo>
                  <a:cubicBezTo>
                    <a:pt x="10428" y="183"/>
                    <a:pt x="10854" y="194"/>
                    <a:pt x="11276" y="218"/>
                  </a:cubicBezTo>
                  <a:lnTo>
                    <a:pt x="11299" y="35"/>
                  </a:lnTo>
                  <a:cubicBezTo>
                    <a:pt x="10873" y="11"/>
                    <a:pt x="10443" y="0"/>
                    <a:pt x="10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6785;p114">
              <a:extLst>
                <a:ext uri="{FF2B5EF4-FFF2-40B4-BE49-F238E27FC236}">
                  <a16:creationId xmlns:a16="http://schemas.microsoft.com/office/drawing/2014/main" id="{A726DE7C-047A-00CA-40EF-10BF46BFB5C1}"/>
                </a:ext>
              </a:extLst>
            </p:cNvPr>
            <p:cNvSpPr/>
            <p:nvPr/>
          </p:nvSpPr>
          <p:spPr>
            <a:xfrm>
              <a:off x="6960300" y="2799625"/>
              <a:ext cx="164375" cy="27425"/>
            </a:xfrm>
            <a:custGeom>
              <a:avLst/>
              <a:gdLst/>
              <a:ahLst/>
              <a:cxnLst/>
              <a:rect l="l" t="t" r="r" b="b"/>
              <a:pathLst>
                <a:path w="6575" h="1097" extrusionOk="0">
                  <a:moveTo>
                    <a:pt x="6574" y="1"/>
                  </a:moveTo>
                  <a:cubicBezTo>
                    <a:pt x="4246" y="69"/>
                    <a:pt x="2032" y="366"/>
                    <a:pt x="0" y="914"/>
                  </a:cubicBezTo>
                  <a:lnTo>
                    <a:pt x="69" y="1096"/>
                  </a:lnTo>
                  <a:cubicBezTo>
                    <a:pt x="2077" y="548"/>
                    <a:pt x="4269" y="252"/>
                    <a:pt x="6574" y="206"/>
                  </a:cubicBezTo>
                  <a:lnTo>
                    <a:pt x="65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6786;p114">
              <a:extLst>
                <a:ext uri="{FF2B5EF4-FFF2-40B4-BE49-F238E27FC236}">
                  <a16:creationId xmlns:a16="http://schemas.microsoft.com/office/drawing/2014/main" id="{0B540C4A-C32C-EAF8-DAC2-88D76FAC3D2A}"/>
                </a:ext>
              </a:extLst>
            </p:cNvPr>
            <p:cNvSpPr/>
            <p:nvPr/>
          </p:nvSpPr>
          <p:spPr>
            <a:xfrm>
              <a:off x="6960300" y="2841275"/>
              <a:ext cx="164375" cy="26850"/>
            </a:xfrm>
            <a:custGeom>
              <a:avLst/>
              <a:gdLst/>
              <a:ahLst/>
              <a:cxnLst/>
              <a:rect l="l" t="t" r="r" b="b"/>
              <a:pathLst>
                <a:path w="6575" h="1074" extrusionOk="0">
                  <a:moveTo>
                    <a:pt x="6574" y="1"/>
                  </a:moveTo>
                  <a:cubicBezTo>
                    <a:pt x="4246" y="46"/>
                    <a:pt x="2032" y="343"/>
                    <a:pt x="0" y="891"/>
                  </a:cubicBezTo>
                  <a:lnTo>
                    <a:pt x="69" y="1074"/>
                  </a:lnTo>
                  <a:cubicBezTo>
                    <a:pt x="2077" y="526"/>
                    <a:pt x="4269" y="229"/>
                    <a:pt x="6574" y="183"/>
                  </a:cubicBezTo>
                  <a:lnTo>
                    <a:pt x="65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6787;p114">
              <a:extLst>
                <a:ext uri="{FF2B5EF4-FFF2-40B4-BE49-F238E27FC236}">
                  <a16:creationId xmlns:a16="http://schemas.microsoft.com/office/drawing/2014/main" id="{6AACDE0C-949B-C0DA-98F2-527960B2922D}"/>
                </a:ext>
              </a:extLst>
            </p:cNvPr>
            <p:cNvSpPr/>
            <p:nvPr/>
          </p:nvSpPr>
          <p:spPr>
            <a:xfrm>
              <a:off x="7176575" y="2967950"/>
              <a:ext cx="181475" cy="76500"/>
            </a:xfrm>
            <a:custGeom>
              <a:avLst/>
              <a:gdLst/>
              <a:ahLst/>
              <a:cxnLst/>
              <a:rect l="l" t="t" r="r" b="b"/>
              <a:pathLst>
                <a:path w="7259" h="3060" extrusionOk="0">
                  <a:moveTo>
                    <a:pt x="69" y="1"/>
                  </a:moveTo>
                  <a:lnTo>
                    <a:pt x="0" y="184"/>
                  </a:lnTo>
                  <a:lnTo>
                    <a:pt x="7190" y="3060"/>
                  </a:lnTo>
                  <a:lnTo>
                    <a:pt x="7259" y="2900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6788;p114">
              <a:extLst>
                <a:ext uri="{FF2B5EF4-FFF2-40B4-BE49-F238E27FC236}">
                  <a16:creationId xmlns:a16="http://schemas.microsoft.com/office/drawing/2014/main" id="{4C9D0557-9821-6154-B701-DE13280BE9FB}"/>
                </a:ext>
              </a:extLst>
            </p:cNvPr>
            <p:cNvSpPr/>
            <p:nvPr/>
          </p:nvSpPr>
          <p:spPr>
            <a:xfrm>
              <a:off x="7297550" y="3014900"/>
              <a:ext cx="109000" cy="47250"/>
            </a:xfrm>
            <a:custGeom>
              <a:avLst/>
              <a:gdLst/>
              <a:ahLst/>
              <a:cxnLst/>
              <a:rect l="l" t="t" r="r" b="b"/>
              <a:pathLst>
                <a:path w="4360" h="1890" extrusionOk="0">
                  <a:moveTo>
                    <a:pt x="783" y="0"/>
                  </a:moveTo>
                  <a:cubicBezTo>
                    <a:pt x="319" y="0"/>
                    <a:pt x="7" y="56"/>
                    <a:pt x="0" y="63"/>
                  </a:cubicBezTo>
                  <a:lnTo>
                    <a:pt x="23" y="246"/>
                  </a:lnTo>
                  <a:cubicBezTo>
                    <a:pt x="37" y="246"/>
                    <a:pt x="327" y="199"/>
                    <a:pt x="758" y="199"/>
                  </a:cubicBezTo>
                  <a:cubicBezTo>
                    <a:pt x="1711" y="199"/>
                    <a:pt x="3351" y="427"/>
                    <a:pt x="4200" y="1889"/>
                  </a:cubicBezTo>
                  <a:lnTo>
                    <a:pt x="4360" y="1798"/>
                  </a:lnTo>
                  <a:cubicBezTo>
                    <a:pt x="3472" y="257"/>
                    <a:pt x="1778" y="0"/>
                    <a:pt x="7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6789;p114">
              <a:extLst>
                <a:ext uri="{FF2B5EF4-FFF2-40B4-BE49-F238E27FC236}">
                  <a16:creationId xmlns:a16="http://schemas.microsoft.com/office/drawing/2014/main" id="{A6C94F49-2590-924B-84D5-0A07572E59A5}"/>
                </a:ext>
              </a:extLst>
            </p:cNvPr>
            <p:cNvSpPr/>
            <p:nvPr/>
          </p:nvSpPr>
          <p:spPr>
            <a:xfrm>
              <a:off x="6997950" y="3122025"/>
              <a:ext cx="191200" cy="91900"/>
            </a:xfrm>
            <a:custGeom>
              <a:avLst/>
              <a:gdLst/>
              <a:ahLst/>
              <a:cxnLst/>
              <a:rect l="l" t="t" r="r" b="b"/>
              <a:pathLst>
                <a:path w="7648" h="3676" extrusionOk="0">
                  <a:moveTo>
                    <a:pt x="69" y="1"/>
                  </a:moveTo>
                  <a:lnTo>
                    <a:pt x="1" y="183"/>
                  </a:lnTo>
                  <a:lnTo>
                    <a:pt x="7579" y="3676"/>
                  </a:lnTo>
                  <a:lnTo>
                    <a:pt x="7647" y="3516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6790;p114">
              <a:extLst>
                <a:ext uri="{FF2B5EF4-FFF2-40B4-BE49-F238E27FC236}">
                  <a16:creationId xmlns:a16="http://schemas.microsoft.com/office/drawing/2014/main" id="{8554C2F8-CF91-5D1C-332A-C2E5CA7AB5A8}"/>
                </a:ext>
              </a:extLst>
            </p:cNvPr>
            <p:cNvSpPr/>
            <p:nvPr/>
          </p:nvSpPr>
          <p:spPr>
            <a:xfrm>
              <a:off x="6426175" y="4110375"/>
              <a:ext cx="176350" cy="106725"/>
            </a:xfrm>
            <a:custGeom>
              <a:avLst/>
              <a:gdLst/>
              <a:ahLst/>
              <a:cxnLst/>
              <a:rect l="l" t="t" r="r" b="b"/>
              <a:pathLst>
                <a:path w="7054" h="4269" extrusionOk="0">
                  <a:moveTo>
                    <a:pt x="1" y="0"/>
                  </a:moveTo>
                  <a:lnTo>
                    <a:pt x="503" y="4268"/>
                  </a:lnTo>
                  <a:lnTo>
                    <a:pt x="7054" y="4268"/>
                  </a:lnTo>
                  <a:lnTo>
                    <a:pt x="6734" y="0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6791;p114">
              <a:extLst>
                <a:ext uri="{FF2B5EF4-FFF2-40B4-BE49-F238E27FC236}">
                  <a16:creationId xmlns:a16="http://schemas.microsoft.com/office/drawing/2014/main" id="{43F09057-2950-0A72-57CC-39430CFAA901}"/>
                </a:ext>
              </a:extLst>
            </p:cNvPr>
            <p:cNvSpPr/>
            <p:nvPr/>
          </p:nvSpPr>
          <p:spPr>
            <a:xfrm>
              <a:off x="6309650" y="4191975"/>
              <a:ext cx="318000" cy="411525"/>
            </a:xfrm>
            <a:custGeom>
              <a:avLst/>
              <a:gdLst/>
              <a:ahLst/>
              <a:cxnLst/>
              <a:rect l="l" t="t" r="r" b="b"/>
              <a:pathLst>
                <a:path w="12720" h="16461" extrusionOk="0">
                  <a:moveTo>
                    <a:pt x="4685" y="0"/>
                  </a:moveTo>
                  <a:lnTo>
                    <a:pt x="5004" y="2397"/>
                  </a:lnTo>
                  <a:cubicBezTo>
                    <a:pt x="5004" y="2397"/>
                    <a:pt x="4023" y="7875"/>
                    <a:pt x="1786" y="11344"/>
                  </a:cubicBezTo>
                  <a:cubicBezTo>
                    <a:pt x="1" y="14113"/>
                    <a:pt x="4219" y="16460"/>
                    <a:pt x="7516" y="16460"/>
                  </a:cubicBezTo>
                  <a:cubicBezTo>
                    <a:pt x="8350" y="16460"/>
                    <a:pt x="9125" y="16310"/>
                    <a:pt x="9729" y="15978"/>
                  </a:cubicBezTo>
                  <a:cubicBezTo>
                    <a:pt x="12719" y="14334"/>
                    <a:pt x="12331" y="3082"/>
                    <a:pt x="12331" y="3082"/>
                  </a:cubicBezTo>
                  <a:lnTo>
                    <a:pt x="12057" y="434"/>
                  </a:lnTo>
                  <a:cubicBezTo>
                    <a:pt x="10771" y="598"/>
                    <a:pt x="9625" y="672"/>
                    <a:pt x="8632" y="672"/>
                  </a:cubicBezTo>
                  <a:cubicBezTo>
                    <a:pt x="6733" y="672"/>
                    <a:pt x="5389" y="405"/>
                    <a:pt x="4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6792;p114">
              <a:extLst>
                <a:ext uri="{FF2B5EF4-FFF2-40B4-BE49-F238E27FC236}">
                  <a16:creationId xmlns:a16="http://schemas.microsoft.com/office/drawing/2014/main" id="{0A64CFDA-43A2-5928-4356-D848145569F9}"/>
                </a:ext>
              </a:extLst>
            </p:cNvPr>
            <p:cNvSpPr/>
            <p:nvPr/>
          </p:nvSpPr>
          <p:spPr>
            <a:xfrm>
              <a:off x="6362850" y="4498400"/>
              <a:ext cx="190050" cy="73050"/>
            </a:xfrm>
            <a:custGeom>
              <a:avLst/>
              <a:gdLst/>
              <a:ahLst/>
              <a:cxnLst/>
              <a:rect l="l" t="t" r="r" b="b"/>
              <a:pathLst>
                <a:path w="7602" h="2922" extrusionOk="0">
                  <a:moveTo>
                    <a:pt x="183" y="0"/>
                  </a:moveTo>
                  <a:lnTo>
                    <a:pt x="0" y="229"/>
                  </a:lnTo>
                  <a:cubicBezTo>
                    <a:pt x="1986" y="1872"/>
                    <a:pt x="3789" y="2922"/>
                    <a:pt x="6232" y="2922"/>
                  </a:cubicBezTo>
                  <a:cubicBezTo>
                    <a:pt x="6665" y="2922"/>
                    <a:pt x="7122" y="2876"/>
                    <a:pt x="7601" y="2808"/>
                  </a:cubicBezTo>
                  <a:lnTo>
                    <a:pt x="7555" y="2534"/>
                  </a:lnTo>
                  <a:cubicBezTo>
                    <a:pt x="7100" y="2599"/>
                    <a:pt x="6667" y="2630"/>
                    <a:pt x="6253" y="2630"/>
                  </a:cubicBezTo>
                  <a:cubicBezTo>
                    <a:pt x="3886" y="2630"/>
                    <a:pt x="2125" y="1613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6793;p114">
              <a:extLst>
                <a:ext uri="{FF2B5EF4-FFF2-40B4-BE49-F238E27FC236}">
                  <a16:creationId xmlns:a16="http://schemas.microsoft.com/office/drawing/2014/main" id="{573ED217-6369-7474-CCB5-4C71876C7403}"/>
                </a:ext>
              </a:extLst>
            </p:cNvPr>
            <p:cNvSpPr/>
            <p:nvPr/>
          </p:nvSpPr>
          <p:spPr>
            <a:xfrm>
              <a:off x="6058125" y="3527750"/>
              <a:ext cx="291625" cy="245500"/>
            </a:xfrm>
            <a:custGeom>
              <a:avLst/>
              <a:gdLst/>
              <a:ahLst/>
              <a:cxnLst/>
              <a:rect l="l" t="t" r="r" b="b"/>
              <a:pathLst>
                <a:path w="11665" h="9820" extrusionOk="0">
                  <a:moveTo>
                    <a:pt x="7076" y="1"/>
                  </a:moveTo>
                  <a:cubicBezTo>
                    <a:pt x="1370" y="1"/>
                    <a:pt x="1" y="389"/>
                    <a:pt x="1" y="3538"/>
                  </a:cubicBezTo>
                  <a:cubicBezTo>
                    <a:pt x="334" y="8202"/>
                    <a:pt x="2136" y="9819"/>
                    <a:pt x="4651" y="9819"/>
                  </a:cubicBezTo>
                  <a:cubicBezTo>
                    <a:pt x="4721" y="9819"/>
                    <a:pt x="4791" y="9818"/>
                    <a:pt x="4862" y="9815"/>
                  </a:cubicBezTo>
                  <a:cubicBezTo>
                    <a:pt x="7145" y="9701"/>
                    <a:pt x="9405" y="9450"/>
                    <a:pt x="11664" y="8971"/>
                  </a:cubicBezTo>
                  <a:lnTo>
                    <a:pt x="10797" y="252"/>
                  </a:lnTo>
                  <a:cubicBezTo>
                    <a:pt x="10797" y="252"/>
                    <a:pt x="10455" y="1"/>
                    <a:pt x="7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6794;p114">
              <a:extLst>
                <a:ext uri="{FF2B5EF4-FFF2-40B4-BE49-F238E27FC236}">
                  <a16:creationId xmlns:a16="http://schemas.microsoft.com/office/drawing/2014/main" id="{7E2BE3F6-A4A4-AEC6-2A00-AF4415000253}"/>
                </a:ext>
              </a:extLst>
            </p:cNvPr>
            <p:cNvSpPr/>
            <p:nvPr/>
          </p:nvSpPr>
          <p:spPr>
            <a:xfrm>
              <a:off x="6235225" y="3314275"/>
              <a:ext cx="1302550" cy="840300"/>
            </a:xfrm>
            <a:custGeom>
              <a:avLst/>
              <a:gdLst/>
              <a:ahLst/>
              <a:cxnLst/>
              <a:rect l="l" t="t" r="r" b="b"/>
              <a:pathLst>
                <a:path w="52102" h="33612" extrusionOk="0">
                  <a:moveTo>
                    <a:pt x="8106" y="1"/>
                  </a:moveTo>
                  <a:cubicBezTo>
                    <a:pt x="3465" y="1"/>
                    <a:pt x="0" y="3524"/>
                    <a:pt x="814" y="8243"/>
                  </a:cubicBezTo>
                  <a:lnTo>
                    <a:pt x="5425" y="33259"/>
                  </a:lnTo>
                  <a:cubicBezTo>
                    <a:pt x="6664" y="33478"/>
                    <a:pt x="8055" y="33611"/>
                    <a:pt x="9663" y="33611"/>
                  </a:cubicBezTo>
                  <a:cubicBezTo>
                    <a:pt x="11580" y="33611"/>
                    <a:pt x="13805" y="33422"/>
                    <a:pt x="16449" y="32963"/>
                  </a:cubicBezTo>
                  <a:lnTo>
                    <a:pt x="15034" y="18446"/>
                  </a:lnTo>
                  <a:cubicBezTo>
                    <a:pt x="15034" y="18446"/>
                    <a:pt x="16586" y="18446"/>
                    <a:pt x="19554" y="18263"/>
                  </a:cubicBezTo>
                  <a:cubicBezTo>
                    <a:pt x="37997" y="16643"/>
                    <a:pt x="45369" y="14063"/>
                    <a:pt x="45369" y="14063"/>
                  </a:cubicBezTo>
                  <a:cubicBezTo>
                    <a:pt x="52102" y="10904"/>
                    <a:pt x="49932" y="777"/>
                    <a:pt x="41680" y="777"/>
                  </a:cubicBezTo>
                  <a:cubicBezTo>
                    <a:pt x="41288" y="777"/>
                    <a:pt x="40881" y="800"/>
                    <a:pt x="40462" y="847"/>
                  </a:cubicBezTo>
                  <a:lnTo>
                    <a:pt x="24119" y="2673"/>
                  </a:lnTo>
                  <a:lnTo>
                    <a:pt x="9853" y="163"/>
                  </a:lnTo>
                  <a:cubicBezTo>
                    <a:pt x="9257" y="53"/>
                    <a:pt x="8673" y="1"/>
                    <a:pt x="81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6795;p114">
              <a:extLst>
                <a:ext uri="{FF2B5EF4-FFF2-40B4-BE49-F238E27FC236}">
                  <a16:creationId xmlns:a16="http://schemas.microsoft.com/office/drawing/2014/main" id="{1761094D-4B54-9B97-1625-0B37157FAE81}"/>
                </a:ext>
              </a:extLst>
            </p:cNvPr>
            <p:cNvSpPr/>
            <p:nvPr/>
          </p:nvSpPr>
          <p:spPr>
            <a:xfrm>
              <a:off x="6353725" y="3342675"/>
              <a:ext cx="260800" cy="432750"/>
            </a:xfrm>
            <a:custGeom>
              <a:avLst/>
              <a:gdLst/>
              <a:ahLst/>
              <a:cxnLst/>
              <a:rect l="l" t="t" r="r" b="b"/>
              <a:pathLst>
                <a:path w="10432" h="17310" extrusionOk="0">
                  <a:moveTo>
                    <a:pt x="3145" y="0"/>
                  </a:moveTo>
                  <a:cubicBezTo>
                    <a:pt x="2118" y="0"/>
                    <a:pt x="1048" y="193"/>
                    <a:pt x="0" y="579"/>
                  </a:cubicBezTo>
                  <a:lnTo>
                    <a:pt x="114" y="853"/>
                  </a:lnTo>
                  <a:cubicBezTo>
                    <a:pt x="1125" y="476"/>
                    <a:pt x="2156" y="289"/>
                    <a:pt x="3146" y="289"/>
                  </a:cubicBezTo>
                  <a:cubicBezTo>
                    <a:pt x="4437" y="289"/>
                    <a:pt x="5657" y="608"/>
                    <a:pt x="6665" y="1241"/>
                  </a:cubicBezTo>
                  <a:cubicBezTo>
                    <a:pt x="8057" y="2085"/>
                    <a:pt x="8879" y="3455"/>
                    <a:pt x="9039" y="5144"/>
                  </a:cubicBezTo>
                  <a:lnTo>
                    <a:pt x="10134" y="17310"/>
                  </a:lnTo>
                  <a:lnTo>
                    <a:pt x="10431" y="17287"/>
                  </a:lnTo>
                  <a:lnTo>
                    <a:pt x="9336" y="5121"/>
                  </a:lnTo>
                  <a:cubicBezTo>
                    <a:pt x="9153" y="3341"/>
                    <a:pt x="8286" y="1903"/>
                    <a:pt x="6802" y="990"/>
                  </a:cubicBezTo>
                  <a:cubicBezTo>
                    <a:pt x="5754" y="330"/>
                    <a:pt x="4487" y="0"/>
                    <a:pt x="3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6796;p114">
              <a:extLst>
                <a:ext uri="{FF2B5EF4-FFF2-40B4-BE49-F238E27FC236}">
                  <a16:creationId xmlns:a16="http://schemas.microsoft.com/office/drawing/2014/main" id="{884ED3A9-1E5F-5335-C058-466FA99F0B63}"/>
                </a:ext>
              </a:extLst>
            </p:cNvPr>
            <p:cNvSpPr/>
            <p:nvPr/>
          </p:nvSpPr>
          <p:spPr>
            <a:xfrm>
              <a:off x="6585400" y="3377675"/>
              <a:ext cx="609450" cy="153525"/>
            </a:xfrm>
            <a:custGeom>
              <a:avLst/>
              <a:gdLst/>
              <a:ahLst/>
              <a:cxnLst/>
              <a:rect l="l" t="t" r="r" b="b"/>
              <a:pathLst>
                <a:path w="24378" h="6141" extrusionOk="0">
                  <a:moveTo>
                    <a:pt x="24309" y="1"/>
                  </a:moveTo>
                  <a:lnTo>
                    <a:pt x="0" y="5867"/>
                  </a:lnTo>
                  <a:lnTo>
                    <a:pt x="69" y="6141"/>
                  </a:lnTo>
                  <a:lnTo>
                    <a:pt x="24378" y="274"/>
                  </a:lnTo>
                  <a:lnTo>
                    <a:pt x="243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6797;p114">
              <a:extLst>
                <a:ext uri="{FF2B5EF4-FFF2-40B4-BE49-F238E27FC236}">
                  <a16:creationId xmlns:a16="http://schemas.microsoft.com/office/drawing/2014/main" id="{135ED449-A5E4-5F5A-3A99-FEABA94DB671}"/>
                </a:ext>
              </a:extLst>
            </p:cNvPr>
            <p:cNvSpPr/>
            <p:nvPr/>
          </p:nvSpPr>
          <p:spPr>
            <a:xfrm>
              <a:off x="6087800" y="3560850"/>
              <a:ext cx="79900" cy="200325"/>
            </a:xfrm>
            <a:custGeom>
              <a:avLst/>
              <a:gdLst/>
              <a:ahLst/>
              <a:cxnLst/>
              <a:rect l="l" t="t" r="r" b="b"/>
              <a:pathLst>
                <a:path w="3196" h="8013" extrusionOk="0">
                  <a:moveTo>
                    <a:pt x="92" y="0"/>
                  </a:moveTo>
                  <a:cubicBezTo>
                    <a:pt x="0" y="3470"/>
                    <a:pt x="913" y="6003"/>
                    <a:pt x="3013" y="8012"/>
                  </a:cubicBezTo>
                  <a:lnTo>
                    <a:pt x="3196" y="7807"/>
                  </a:lnTo>
                  <a:cubicBezTo>
                    <a:pt x="1187" y="5867"/>
                    <a:pt x="274" y="3379"/>
                    <a:pt x="3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6798;p114">
              <a:extLst>
                <a:ext uri="{FF2B5EF4-FFF2-40B4-BE49-F238E27FC236}">
                  <a16:creationId xmlns:a16="http://schemas.microsoft.com/office/drawing/2014/main" id="{31DAFD5A-3C37-9697-D33E-EA0D1C8E394A}"/>
                </a:ext>
              </a:extLst>
            </p:cNvPr>
            <p:cNvSpPr/>
            <p:nvPr/>
          </p:nvSpPr>
          <p:spPr>
            <a:xfrm>
              <a:off x="6599075" y="2838200"/>
              <a:ext cx="362250" cy="271875"/>
            </a:xfrm>
            <a:custGeom>
              <a:avLst/>
              <a:gdLst/>
              <a:ahLst/>
              <a:cxnLst/>
              <a:rect l="l" t="t" r="r" b="b"/>
              <a:pathLst>
                <a:path w="14490" h="10875" extrusionOk="0">
                  <a:moveTo>
                    <a:pt x="4219" y="1"/>
                  </a:moveTo>
                  <a:cubicBezTo>
                    <a:pt x="4011" y="1"/>
                    <a:pt x="3895" y="142"/>
                    <a:pt x="3927" y="352"/>
                  </a:cubicBezTo>
                  <a:cubicBezTo>
                    <a:pt x="3950" y="1516"/>
                    <a:pt x="3790" y="2566"/>
                    <a:pt x="3288" y="3388"/>
                  </a:cubicBezTo>
                  <a:lnTo>
                    <a:pt x="1622" y="4986"/>
                  </a:lnTo>
                  <a:cubicBezTo>
                    <a:pt x="457" y="6127"/>
                    <a:pt x="1" y="9231"/>
                    <a:pt x="2078" y="9756"/>
                  </a:cubicBezTo>
                  <a:cubicBezTo>
                    <a:pt x="2078" y="9756"/>
                    <a:pt x="6687" y="10875"/>
                    <a:pt x="8374" y="10875"/>
                  </a:cubicBezTo>
                  <a:cubicBezTo>
                    <a:pt x="8391" y="10875"/>
                    <a:pt x="8407" y="10875"/>
                    <a:pt x="8423" y="10874"/>
                  </a:cubicBezTo>
                  <a:cubicBezTo>
                    <a:pt x="10044" y="10829"/>
                    <a:pt x="12532" y="8706"/>
                    <a:pt x="12532" y="8706"/>
                  </a:cubicBezTo>
                  <a:cubicBezTo>
                    <a:pt x="12995" y="8391"/>
                    <a:pt x="13244" y="7242"/>
                    <a:pt x="12923" y="7242"/>
                  </a:cubicBezTo>
                  <a:cubicBezTo>
                    <a:pt x="12902" y="7242"/>
                    <a:pt x="12878" y="7247"/>
                    <a:pt x="12851" y="7258"/>
                  </a:cubicBezTo>
                  <a:lnTo>
                    <a:pt x="12851" y="7258"/>
                  </a:lnTo>
                  <a:cubicBezTo>
                    <a:pt x="13888" y="6778"/>
                    <a:pt x="13735" y="5821"/>
                    <a:pt x="13213" y="5821"/>
                  </a:cubicBezTo>
                  <a:cubicBezTo>
                    <a:pt x="13185" y="5821"/>
                    <a:pt x="13156" y="5824"/>
                    <a:pt x="13125" y="5830"/>
                  </a:cubicBezTo>
                  <a:cubicBezTo>
                    <a:pt x="14107" y="5533"/>
                    <a:pt x="14107" y="4506"/>
                    <a:pt x="13742" y="4346"/>
                  </a:cubicBezTo>
                  <a:cubicBezTo>
                    <a:pt x="14308" y="4200"/>
                    <a:pt x="14489" y="2759"/>
                    <a:pt x="13663" y="2759"/>
                  </a:cubicBezTo>
                  <a:cubicBezTo>
                    <a:pt x="13590" y="2759"/>
                    <a:pt x="13510" y="2770"/>
                    <a:pt x="13422" y="2794"/>
                  </a:cubicBezTo>
                  <a:cubicBezTo>
                    <a:pt x="13422" y="2794"/>
                    <a:pt x="9477" y="4276"/>
                    <a:pt x="7889" y="4276"/>
                  </a:cubicBezTo>
                  <a:cubicBezTo>
                    <a:pt x="7782" y="4276"/>
                    <a:pt x="7686" y="4270"/>
                    <a:pt x="7602" y="4255"/>
                  </a:cubicBezTo>
                  <a:cubicBezTo>
                    <a:pt x="6301" y="4004"/>
                    <a:pt x="5684" y="3182"/>
                    <a:pt x="5547" y="1630"/>
                  </a:cubicBezTo>
                  <a:cubicBezTo>
                    <a:pt x="5456" y="740"/>
                    <a:pt x="4954" y="306"/>
                    <a:pt x="4520" y="78"/>
                  </a:cubicBezTo>
                  <a:cubicBezTo>
                    <a:pt x="4407" y="25"/>
                    <a:pt x="4305" y="1"/>
                    <a:pt x="4219" y="1"/>
                  </a:cubicBez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6799;p114">
              <a:extLst>
                <a:ext uri="{FF2B5EF4-FFF2-40B4-BE49-F238E27FC236}">
                  <a16:creationId xmlns:a16="http://schemas.microsoft.com/office/drawing/2014/main" id="{86B0C59A-36BD-9950-8A36-BC3E89043F9B}"/>
                </a:ext>
              </a:extLst>
            </p:cNvPr>
            <p:cNvSpPr/>
            <p:nvPr/>
          </p:nvSpPr>
          <p:spPr>
            <a:xfrm>
              <a:off x="6824475" y="2944575"/>
              <a:ext cx="118725" cy="40525"/>
            </a:xfrm>
            <a:custGeom>
              <a:avLst/>
              <a:gdLst/>
              <a:ahLst/>
              <a:cxnLst/>
              <a:rect l="l" t="t" r="r" b="b"/>
              <a:pathLst>
                <a:path w="4749" h="1621" extrusionOk="0">
                  <a:moveTo>
                    <a:pt x="4680" y="0"/>
                  </a:moveTo>
                  <a:cubicBezTo>
                    <a:pt x="3174" y="662"/>
                    <a:pt x="1622" y="1141"/>
                    <a:pt x="1" y="1438"/>
                  </a:cubicBezTo>
                  <a:lnTo>
                    <a:pt x="47" y="1621"/>
                  </a:lnTo>
                  <a:cubicBezTo>
                    <a:pt x="1667" y="1347"/>
                    <a:pt x="3242" y="845"/>
                    <a:pt x="4749" y="183"/>
                  </a:cubicBezTo>
                  <a:lnTo>
                    <a:pt x="46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6800;p114">
              <a:extLst>
                <a:ext uri="{FF2B5EF4-FFF2-40B4-BE49-F238E27FC236}">
                  <a16:creationId xmlns:a16="http://schemas.microsoft.com/office/drawing/2014/main" id="{2D7A796E-C248-A56D-BAB3-39216AA3D992}"/>
                </a:ext>
              </a:extLst>
            </p:cNvPr>
            <p:cNvSpPr/>
            <p:nvPr/>
          </p:nvSpPr>
          <p:spPr>
            <a:xfrm>
              <a:off x="6831325" y="3017025"/>
              <a:ext cx="92475" cy="42825"/>
            </a:xfrm>
            <a:custGeom>
              <a:avLst/>
              <a:gdLst/>
              <a:ahLst/>
              <a:cxnLst/>
              <a:rect l="l" t="t" r="r" b="b"/>
              <a:pathLst>
                <a:path w="3699" h="1713" extrusionOk="0">
                  <a:moveTo>
                    <a:pt x="3607" y="1"/>
                  </a:moveTo>
                  <a:cubicBezTo>
                    <a:pt x="2329" y="731"/>
                    <a:pt x="1165" y="1211"/>
                    <a:pt x="1" y="1530"/>
                  </a:cubicBezTo>
                  <a:lnTo>
                    <a:pt x="69" y="1713"/>
                  </a:lnTo>
                  <a:cubicBezTo>
                    <a:pt x="1211" y="1393"/>
                    <a:pt x="2420" y="891"/>
                    <a:pt x="3699" y="161"/>
                  </a:cubicBezTo>
                  <a:lnTo>
                    <a:pt x="36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6801;p114">
              <a:extLst>
                <a:ext uri="{FF2B5EF4-FFF2-40B4-BE49-F238E27FC236}">
                  <a16:creationId xmlns:a16="http://schemas.microsoft.com/office/drawing/2014/main" id="{0026E318-5E15-D9D7-290A-FF79336504FF}"/>
                </a:ext>
              </a:extLst>
            </p:cNvPr>
            <p:cNvSpPr/>
            <p:nvPr/>
          </p:nvSpPr>
          <p:spPr>
            <a:xfrm>
              <a:off x="6830200" y="2981650"/>
              <a:ext cx="99300" cy="38275"/>
            </a:xfrm>
            <a:custGeom>
              <a:avLst/>
              <a:gdLst/>
              <a:ahLst/>
              <a:cxnLst/>
              <a:rect l="l" t="t" r="r" b="b"/>
              <a:pathLst>
                <a:path w="3972" h="1531" extrusionOk="0">
                  <a:moveTo>
                    <a:pt x="3880" y="1"/>
                  </a:moveTo>
                  <a:cubicBezTo>
                    <a:pt x="2716" y="594"/>
                    <a:pt x="1438" y="1051"/>
                    <a:pt x="0" y="1347"/>
                  </a:cubicBezTo>
                  <a:lnTo>
                    <a:pt x="46" y="1530"/>
                  </a:lnTo>
                  <a:cubicBezTo>
                    <a:pt x="1507" y="1233"/>
                    <a:pt x="2785" y="777"/>
                    <a:pt x="3972" y="161"/>
                  </a:cubicBezTo>
                  <a:lnTo>
                    <a:pt x="38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6802;p114">
              <a:extLst>
                <a:ext uri="{FF2B5EF4-FFF2-40B4-BE49-F238E27FC236}">
                  <a16:creationId xmlns:a16="http://schemas.microsoft.com/office/drawing/2014/main" id="{783CB789-CF3E-BA25-2FDA-5FE9A8A18248}"/>
                </a:ext>
              </a:extLst>
            </p:cNvPr>
            <p:cNvSpPr/>
            <p:nvPr/>
          </p:nvSpPr>
          <p:spPr>
            <a:xfrm>
              <a:off x="6148375" y="2953725"/>
              <a:ext cx="507800" cy="336475"/>
            </a:xfrm>
            <a:custGeom>
              <a:avLst/>
              <a:gdLst/>
              <a:ahLst/>
              <a:cxnLst/>
              <a:rect l="l" t="t" r="r" b="b"/>
              <a:pathLst>
                <a:path w="20312" h="13459" extrusionOk="0">
                  <a:moveTo>
                    <a:pt x="17641" y="1"/>
                  </a:moveTo>
                  <a:cubicBezTo>
                    <a:pt x="15635" y="1"/>
                    <a:pt x="9830" y="2724"/>
                    <a:pt x="5407" y="4473"/>
                  </a:cubicBezTo>
                  <a:cubicBezTo>
                    <a:pt x="0" y="6560"/>
                    <a:pt x="1898" y="13458"/>
                    <a:pt x="6668" y="13458"/>
                  </a:cubicBezTo>
                  <a:cubicBezTo>
                    <a:pt x="7376" y="13458"/>
                    <a:pt x="8147" y="13306"/>
                    <a:pt x="8967" y="12964"/>
                  </a:cubicBezTo>
                  <a:cubicBezTo>
                    <a:pt x="13646" y="10727"/>
                    <a:pt x="19969" y="8125"/>
                    <a:pt x="20311" y="6870"/>
                  </a:cubicBezTo>
                  <a:lnTo>
                    <a:pt x="18234" y="159"/>
                  </a:lnTo>
                  <a:cubicBezTo>
                    <a:pt x="18115" y="50"/>
                    <a:pt x="17913" y="1"/>
                    <a:pt x="17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6803;p114">
              <a:extLst>
                <a:ext uri="{FF2B5EF4-FFF2-40B4-BE49-F238E27FC236}">
                  <a16:creationId xmlns:a16="http://schemas.microsoft.com/office/drawing/2014/main" id="{E5B8B0A0-C092-526D-FBCC-B052CF95D0E6}"/>
                </a:ext>
              </a:extLst>
            </p:cNvPr>
            <p:cNvSpPr/>
            <p:nvPr/>
          </p:nvSpPr>
          <p:spPr>
            <a:xfrm>
              <a:off x="6259550" y="2961125"/>
              <a:ext cx="280225" cy="182625"/>
            </a:xfrm>
            <a:custGeom>
              <a:avLst/>
              <a:gdLst/>
              <a:ahLst/>
              <a:cxnLst/>
              <a:rect l="l" t="t" r="r" b="b"/>
              <a:pathLst>
                <a:path w="11209" h="7305" extrusionOk="0">
                  <a:moveTo>
                    <a:pt x="11140" y="0"/>
                  </a:moveTo>
                  <a:lnTo>
                    <a:pt x="3356" y="3127"/>
                  </a:lnTo>
                  <a:cubicBezTo>
                    <a:pt x="3219" y="3196"/>
                    <a:pt x="1" y="4748"/>
                    <a:pt x="252" y="7304"/>
                  </a:cubicBezTo>
                  <a:lnTo>
                    <a:pt x="435" y="7281"/>
                  </a:lnTo>
                  <a:cubicBezTo>
                    <a:pt x="206" y="4862"/>
                    <a:pt x="3402" y="3333"/>
                    <a:pt x="3448" y="3310"/>
                  </a:cubicBezTo>
                  <a:lnTo>
                    <a:pt x="11208" y="183"/>
                  </a:lnTo>
                  <a:lnTo>
                    <a:pt x="111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6804;p114">
              <a:extLst>
                <a:ext uri="{FF2B5EF4-FFF2-40B4-BE49-F238E27FC236}">
                  <a16:creationId xmlns:a16="http://schemas.microsoft.com/office/drawing/2014/main" id="{05C3E7D2-370A-7667-4EF6-F91E5DC97137}"/>
                </a:ext>
              </a:extLst>
            </p:cNvPr>
            <p:cNvSpPr/>
            <p:nvPr/>
          </p:nvSpPr>
          <p:spPr>
            <a:xfrm>
              <a:off x="6259000" y="3044150"/>
              <a:ext cx="77050" cy="39675"/>
            </a:xfrm>
            <a:custGeom>
              <a:avLst/>
              <a:gdLst/>
              <a:ahLst/>
              <a:cxnLst/>
              <a:rect l="l" t="t" r="r" b="b"/>
              <a:pathLst>
                <a:path w="3082" h="1587" extrusionOk="0">
                  <a:moveTo>
                    <a:pt x="2839" y="0"/>
                  </a:moveTo>
                  <a:cubicBezTo>
                    <a:pt x="1284" y="0"/>
                    <a:pt x="43" y="1407"/>
                    <a:pt x="0" y="1472"/>
                  </a:cubicBezTo>
                  <a:lnTo>
                    <a:pt x="137" y="1586"/>
                  </a:lnTo>
                  <a:cubicBezTo>
                    <a:pt x="159" y="1586"/>
                    <a:pt x="1357" y="183"/>
                    <a:pt x="2829" y="183"/>
                  </a:cubicBezTo>
                  <a:cubicBezTo>
                    <a:pt x="2905" y="183"/>
                    <a:pt x="2982" y="186"/>
                    <a:pt x="3059" y="194"/>
                  </a:cubicBezTo>
                  <a:lnTo>
                    <a:pt x="3081" y="12"/>
                  </a:lnTo>
                  <a:cubicBezTo>
                    <a:pt x="3000" y="4"/>
                    <a:pt x="2919" y="0"/>
                    <a:pt x="28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6805;p114">
              <a:extLst>
                <a:ext uri="{FF2B5EF4-FFF2-40B4-BE49-F238E27FC236}">
                  <a16:creationId xmlns:a16="http://schemas.microsoft.com/office/drawing/2014/main" id="{E6A9B983-77DF-ED40-63C4-341E473A2329}"/>
                </a:ext>
              </a:extLst>
            </p:cNvPr>
            <p:cNvSpPr/>
            <p:nvPr/>
          </p:nvSpPr>
          <p:spPr>
            <a:xfrm>
              <a:off x="6506650" y="3124875"/>
              <a:ext cx="151800" cy="91325"/>
            </a:xfrm>
            <a:custGeom>
              <a:avLst/>
              <a:gdLst/>
              <a:ahLst/>
              <a:cxnLst/>
              <a:rect l="l" t="t" r="r" b="b"/>
              <a:pathLst>
                <a:path w="6072" h="3653" extrusionOk="0">
                  <a:moveTo>
                    <a:pt x="5889" y="1"/>
                  </a:moveTo>
                  <a:cubicBezTo>
                    <a:pt x="5547" y="1142"/>
                    <a:pt x="3173" y="2146"/>
                    <a:pt x="868" y="3105"/>
                  </a:cubicBezTo>
                  <a:cubicBezTo>
                    <a:pt x="571" y="3242"/>
                    <a:pt x="274" y="3356"/>
                    <a:pt x="0" y="3470"/>
                  </a:cubicBezTo>
                  <a:lnTo>
                    <a:pt x="69" y="3653"/>
                  </a:lnTo>
                  <a:cubicBezTo>
                    <a:pt x="365" y="3539"/>
                    <a:pt x="639" y="3402"/>
                    <a:pt x="936" y="3288"/>
                  </a:cubicBezTo>
                  <a:cubicBezTo>
                    <a:pt x="3378" y="2261"/>
                    <a:pt x="5707" y="1302"/>
                    <a:pt x="6072" y="69"/>
                  </a:cubicBezTo>
                  <a:lnTo>
                    <a:pt x="5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6806;p114">
              <a:extLst>
                <a:ext uri="{FF2B5EF4-FFF2-40B4-BE49-F238E27FC236}">
                  <a16:creationId xmlns:a16="http://schemas.microsoft.com/office/drawing/2014/main" id="{176FBBDA-745D-6741-D3D2-647C6CE690E5}"/>
                </a:ext>
              </a:extLst>
            </p:cNvPr>
            <p:cNvSpPr/>
            <p:nvPr/>
          </p:nvSpPr>
          <p:spPr>
            <a:xfrm>
              <a:off x="6604225" y="2942275"/>
              <a:ext cx="96450" cy="183200"/>
            </a:xfrm>
            <a:custGeom>
              <a:avLst/>
              <a:gdLst/>
              <a:ahLst/>
              <a:cxnLst/>
              <a:rect l="l" t="t" r="r" b="b"/>
              <a:pathLst>
                <a:path w="3858" h="7328" extrusionOk="0">
                  <a:moveTo>
                    <a:pt x="1552" y="1"/>
                  </a:moveTo>
                  <a:lnTo>
                    <a:pt x="0" y="617"/>
                  </a:lnTo>
                  <a:lnTo>
                    <a:pt x="2077" y="7328"/>
                  </a:lnTo>
                  <a:lnTo>
                    <a:pt x="3858" y="6711"/>
                  </a:lnTo>
                  <a:lnTo>
                    <a:pt x="15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6" name="Google Shape;2033;p65">
            <a:extLst>
              <a:ext uri="{FF2B5EF4-FFF2-40B4-BE49-F238E27FC236}">
                <a16:creationId xmlns:a16="http://schemas.microsoft.com/office/drawing/2014/main" id="{ECD71F42-919A-D733-9076-7313E15144DB}"/>
              </a:ext>
            </a:extLst>
          </p:cNvPr>
          <p:cNvSpPr/>
          <p:nvPr/>
        </p:nvSpPr>
        <p:spPr>
          <a:xfrm>
            <a:off x="714799" y="4584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7" name="Google Shape;2034;p65">
            <a:extLst>
              <a:ext uri="{FF2B5EF4-FFF2-40B4-BE49-F238E27FC236}">
                <a16:creationId xmlns:a16="http://schemas.microsoft.com/office/drawing/2014/main" id="{66800501-F4A1-C6A5-4D67-29614D011339}"/>
              </a:ext>
            </a:extLst>
          </p:cNvPr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3598" name="Google Shape;2035;p65">
              <a:extLst>
                <a:ext uri="{FF2B5EF4-FFF2-40B4-BE49-F238E27FC236}">
                  <a16:creationId xmlns:a16="http://schemas.microsoft.com/office/drawing/2014/main" id="{D478A963-3061-A110-889E-BB079319844B}"/>
                </a:ext>
              </a:extLst>
            </p:cNvPr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2036;p65">
              <a:extLst>
                <a:ext uri="{FF2B5EF4-FFF2-40B4-BE49-F238E27FC236}">
                  <a16:creationId xmlns:a16="http://schemas.microsoft.com/office/drawing/2014/main" id="{FFB3F58E-9451-E511-968E-C99FA68AD8B6}"/>
                </a:ext>
              </a:extLst>
            </p:cNvPr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2037;p65">
              <a:extLst>
                <a:ext uri="{FF2B5EF4-FFF2-40B4-BE49-F238E27FC236}">
                  <a16:creationId xmlns:a16="http://schemas.microsoft.com/office/drawing/2014/main" id="{938EE362-4272-40B2-81BF-72DB25499EF9}"/>
                </a:ext>
              </a:extLst>
            </p:cNvPr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1" name="Google Shape;2038;p65">
            <a:extLst>
              <a:ext uri="{FF2B5EF4-FFF2-40B4-BE49-F238E27FC236}">
                <a16:creationId xmlns:a16="http://schemas.microsoft.com/office/drawing/2014/main" id="{88FAF63F-D278-FC37-F544-85A41FFD4654}"/>
              </a:ext>
            </a:extLst>
          </p:cNvPr>
          <p:cNvSpPr txBox="1">
            <a:spLocks/>
          </p:cNvSpPr>
          <p:nvPr/>
        </p:nvSpPr>
        <p:spPr>
          <a:xfrm>
            <a:off x="1365850" y="447121"/>
            <a:ext cx="641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Bebas Neue"/>
              <a:buNone/>
              <a:defRPr sz="4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>
                <a:solidFill>
                  <a:schemeClr val="bg2"/>
                </a:solidFill>
              </a:rPr>
              <a:t>Resultado final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9741823-B9BB-9109-614B-3215D2E325E4}"/>
              </a:ext>
            </a:extLst>
          </p:cNvPr>
          <p:cNvSpPr txBox="1"/>
          <p:nvPr/>
        </p:nvSpPr>
        <p:spPr>
          <a:xfrm>
            <a:off x="8565356" y="4882986"/>
            <a:ext cx="578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50">
                <a:latin typeface="Quicksand" panose="020B0604020202020204" charset="0"/>
              </a:rPr>
              <a:t>11/16</a:t>
            </a:r>
          </a:p>
        </p:txBody>
      </p:sp>
      <p:sp>
        <p:nvSpPr>
          <p:cNvPr id="7" name="Google Shape;2041;p65">
            <a:extLst>
              <a:ext uri="{FF2B5EF4-FFF2-40B4-BE49-F238E27FC236}">
                <a16:creationId xmlns:a16="http://schemas.microsoft.com/office/drawing/2014/main" id="{D1D73B1C-254B-166A-837F-FC53A7A9A630}"/>
              </a:ext>
            </a:extLst>
          </p:cNvPr>
          <p:cNvSpPr txBox="1">
            <a:spLocks/>
          </p:cNvSpPr>
          <p:nvPr/>
        </p:nvSpPr>
        <p:spPr>
          <a:xfrm>
            <a:off x="1102771" y="1194684"/>
            <a:ext cx="6786668" cy="784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200"/>
              <a:buFont typeface="Bebas Neue"/>
              <a:buNone/>
              <a:defRPr sz="91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Tx/>
              <a:buSzPct val="100000"/>
              <a:buFont typeface="Arial" panose="020B0604020202020204" pitchFamily="34" charset="0"/>
              <a:buChar char="•"/>
            </a:pPr>
            <a:r>
              <a:rPr lang="pt-PT" sz="1400" b="1" dirty="0">
                <a:solidFill>
                  <a:schemeClr val="accent6"/>
                </a:solidFill>
                <a:latin typeface="Quicksand" panose="020B0604020202020204" charset="0"/>
              </a:rPr>
              <a:t>Objetivo principal</a:t>
            </a:r>
            <a:r>
              <a:rPr lang="pt-PT" sz="1400" dirty="0">
                <a:solidFill>
                  <a:schemeClr val="accent6"/>
                </a:solidFill>
                <a:latin typeface="Quicksand" panose="020B0604020202020204" charset="0"/>
              </a:rPr>
              <a:t>: aumento da informação, mesmo em elementos comuns</a:t>
            </a:r>
            <a:endParaRPr lang="pt-PT" sz="1400" b="1" dirty="0">
              <a:solidFill>
                <a:schemeClr val="accent6"/>
              </a:solidFill>
              <a:latin typeface="Quicksand" panose="020B0604020202020204" charset="0"/>
            </a:endParaRPr>
          </a:p>
          <a:p>
            <a:pPr marL="342900" indent="-342900">
              <a:buClrTx/>
              <a:buSzPct val="100000"/>
              <a:buFont typeface="Arial" panose="020B0604020202020204" pitchFamily="34" charset="0"/>
              <a:buChar char="•"/>
            </a:pPr>
            <a:endParaRPr lang="pt-PT" sz="1400" b="1" dirty="0">
              <a:solidFill>
                <a:schemeClr val="accent6"/>
              </a:solidFill>
              <a:latin typeface="Quicksand" panose="020B0604020202020204" charset="0"/>
            </a:endParaRPr>
          </a:p>
          <a:p>
            <a:pPr marL="342900" indent="-342900">
              <a:buClrTx/>
              <a:buSzPct val="100000"/>
              <a:buFont typeface="Arial" panose="020B0604020202020204" pitchFamily="34" charset="0"/>
              <a:buChar char="•"/>
            </a:pPr>
            <a:r>
              <a:rPr lang="pt-PT" sz="1400" b="1" dirty="0">
                <a:solidFill>
                  <a:schemeClr val="accent6"/>
                </a:solidFill>
                <a:latin typeface="Quicksand" panose="020B0604020202020204" charset="0"/>
              </a:rPr>
              <a:t>Dicionário 1 + Cruz Verde</a:t>
            </a:r>
            <a:r>
              <a:rPr lang="pt-PT" sz="1400" dirty="0">
                <a:solidFill>
                  <a:schemeClr val="accent6"/>
                </a:solidFill>
                <a:latin typeface="Quicksand" panose="020B0604020202020204" charset="0"/>
              </a:rPr>
              <a:t>: prioridade dada à Cruz Verde (original português) = Resultado 1</a:t>
            </a:r>
          </a:p>
          <a:p>
            <a:pPr marL="342900" indent="-342900">
              <a:buClrTx/>
              <a:buSzPct val="100000"/>
              <a:buFont typeface="Arial" panose="020B0604020202020204" pitchFamily="34" charset="0"/>
              <a:buChar char="•"/>
            </a:pPr>
            <a:endParaRPr lang="pt-PT" sz="1400" dirty="0">
              <a:solidFill>
                <a:schemeClr val="accent6"/>
              </a:solidFill>
              <a:latin typeface="Quicksand" panose="020B0604020202020204" charset="0"/>
            </a:endParaRPr>
          </a:p>
          <a:p>
            <a:pPr marL="342900" indent="-342900">
              <a:buClrTx/>
              <a:buSzPct val="100000"/>
              <a:buFont typeface="Arial" panose="020B0604020202020204" pitchFamily="34" charset="0"/>
              <a:buChar char="•"/>
            </a:pPr>
            <a:r>
              <a:rPr lang="pt-PT" sz="1400" b="1" dirty="0">
                <a:solidFill>
                  <a:schemeClr val="accent6"/>
                </a:solidFill>
                <a:latin typeface="Quicksand" panose="020B0604020202020204" charset="0"/>
              </a:rPr>
              <a:t>Resultado 1 + Resultado Saúde Feminina</a:t>
            </a:r>
            <a:r>
              <a:rPr lang="pt-PT" sz="1400" dirty="0">
                <a:solidFill>
                  <a:schemeClr val="accent6"/>
                </a:solidFill>
                <a:latin typeface="Quicksand" panose="020B0604020202020204" charset="0"/>
              </a:rPr>
              <a:t>: prioridade Cruz Verde </a:t>
            </a:r>
          </a:p>
          <a:p>
            <a:pPr marL="342900" indent="-342900">
              <a:buClrTx/>
              <a:buSzPct val="100000"/>
              <a:buFont typeface="Arial" panose="020B0604020202020204" pitchFamily="34" charset="0"/>
              <a:buChar char="•"/>
            </a:pPr>
            <a:endParaRPr lang="pt-PT" sz="1400" dirty="0">
              <a:solidFill>
                <a:schemeClr val="accent6"/>
              </a:solidFill>
              <a:latin typeface="Quicksand" panose="020B0604020202020204" charset="0"/>
            </a:endParaRPr>
          </a:p>
          <a:p>
            <a:pPr marL="342900" indent="-342900">
              <a:buClrTx/>
              <a:buSzPct val="100000"/>
              <a:buFont typeface="Arial" panose="020B0604020202020204" pitchFamily="34" charset="0"/>
              <a:buChar char="•"/>
            </a:pPr>
            <a:endParaRPr lang="pt-PT" sz="1400" dirty="0">
              <a:solidFill>
                <a:schemeClr val="accent6"/>
              </a:solidFill>
              <a:latin typeface="Quicksand" panose="020B0604020202020204" charset="0"/>
            </a:endParaRPr>
          </a:p>
          <a:p>
            <a:pPr marL="342900" indent="-342900">
              <a:buClrTx/>
              <a:buSzPct val="100000"/>
              <a:buFont typeface="Arial" panose="020B0604020202020204" pitchFamily="34" charset="0"/>
              <a:buChar char="•"/>
            </a:pPr>
            <a:endParaRPr lang="pt-PT" sz="1400" dirty="0">
              <a:solidFill>
                <a:schemeClr val="accent6"/>
              </a:solidFill>
              <a:latin typeface="Quicksand" panose="020B060402020202020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77E19C0-CBF1-0C19-68E0-B545A1B7E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437" y="2694221"/>
            <a:ext cx="4957335" cy="2188765"/>
          </a:xfrm>
          <a:prstGeom prst="rect">
            <a:avLst/>
          </a:prstGeom>
        </p:spPr>
      </p:pic>
      <p:sp>
        <p:nvSpPr>
          <p:cNvPr id="3" name="Google Shape;2041;p65">
            <a:extLst>
              <a:ext uri="{FF2B5EF4-FFF2-40B4-BE49-F238E27FC236}">
                <a16:creationId xmlns:a16="http://schemas.microsoft.com/office/drawing/2014/main" id="{785075AC-3CA3-AA4B-FD67-CB8D08A5468A}"/>
              </a:ext>
            </a:extLst>
          </p:cNvPr>
          <p:cNvSpPr txBox="1">
            <a:spLocks/>
          </p:cNvSpPr>
          <p:nvPr/>
        </p:nvSpPr>
        <p:spPr>
          <a:xfrm>
            <a:off x="7187254" y="3235058"/>
            <a:ext cx="11294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200"/>
              <a:buFont typeface="Bebas Neue"/>
              <a:buNone/>
              <a:defRPr sz="91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1400">
                <a:solidFill>
                  <a:schemeClr val="accent6"/>
                </a:solidFill>
                <a:latin typeface="Quicksand" panose="020B0604020202020204" charset="0"/>
              </a:rPr>
              <a:t>Total:</a:t>
            </a:r>
          </a:p>
          <a:p>
            <a:r>
              <a:rPr lang="pt-PT" sz="1400" b="1">
                <a:solidFill>
                  <a:schemeClr val="accent6"/>
                </a:solidFill>
                <a:latin typeface="Quicksand" panose="020B0604020202020204" charset="0"/>
              </a:rPr>
              <a:t>6127 termos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p81"/>
          <p:cNvSpPr/>
          <p:nvPr/>
        </p:nvSpPr>
        <p:spPr>
          <a:xfrm>
            <a:off x="1526418" y="1540771"/>
            <a:ext cx="1738276" cy="174535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1" name="Google Shape;3471;p81"/>
          <p:cNvSpPr txBox="1">
            <a:spLocks noGrp="1"/>
          </p:cNvSpPr>
          <p:nvPr>
            <p:ph type="title"/>
          </p:nvPr>
        </p:nvSpPr>
        <p:spPr>
          <a:xfrm>
            <a:off x="3855018" y="1469580"/>
            <a:ext cx="4417445" cy="27186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CATEGORIZAÇÃO DOS TERMOS</a:t>
            </a:r>
            <a:endParaRPr sz="6600"/>
          </a:p>
        </p:txBody>
      </p:sp>
      <p:sp>
        <p:nvSpPr>
          <p:cNvPr id="3473" name="Google Shape;3473;p81"/>
          <p:cNvSpPr txBox="1">
            <a:spLocks noGrp="1"/>
          </p:cNvSpPr>
          <p:nvPr>
            <p:ph type="title" idx="2"/>
          </p:nvPr>
        </p:nvSpPr>
        <p:spPr>
          <a:xfrm>
            <a:off x="1934456" y="1771150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/>
              <a:t>04</a:t>
            </a:r>
            <a:endParaRPr sz="880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DD50F89-570E-90F4-A97C-68D3E3749D22}"/>
              </a:ext>
            </a:extLst>
          </p:cNvPr>
          <p:cNvSpPr txBox="1"/>
          <p:nvPr/>
        </p:nvSpPr>
        <p:spPr>
          <a:xfrm>
            <a:off x="8626972" y="4889584"/>
            <a:ext cx="5170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50">
                <a:latin typeface="Quicksand" panose="020B0604020202020204" charset="0"/>
              </a:rPr>
              <a:t>12/16</a:t>
            </a:r>
          </a:p>
        </p:txBody>
      </p:sp>
    </p:spTree>
    <p:extLst>
      <p:ext uri="{BB962C8B-B14F-4D97-AF65-F5344CB8AC3E}">
        <p14:creationId xmlns:p14="http://schemas.microsoft.com/office/powerpoint/2010/main" val="234323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0" grpId="0" animBg="1"/>
      <p:bldP spid="3471" grpId="0"/>
      <p:bldP spid="34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7" name="Retângulo: Cantos Arredondados 3136">
            <a:extLst>
              <a:ext uri="{FF2B5EF4-FFF2-40B4-BE49-F238E27FC236}">
                <a16:creationId xmlns:a16="http://schemas.microsoft.com/office/drawing/2014/main" id="{DA2D61F9-8F8D-DD26-CB3E-2EAE16E6C626}"/>
              </a:ext>
            </a:extLst>
          </p:cNvPr>
          <p:cNvSpPr/>
          <p:nvPr/>
        </p:nvSpPr>
        <p:spPr>
          <a:xfrm>
            <a:off x="1511844" y="1007582"/>
            <a:ext cx="1884496" cy="118166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98" name="Google Shape;3198;p78"/>
          <p:cNvSpPr/>
          <p:nvPr/>
        </p:nvSpPr>
        <p:spPr>
          <a:xfrm>
            <a:off x="714799" y="463173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9" name="Google Shape;3199;p78"/>
          <p:cNvSpPr txBox="1">
            <a:spLocks noGrp="1"/>
          </p:cNvSpPr>
          <p:nvPr>
            <p:ph type="title"/>
          </p:nvPr>
        </p:nvSpPr>
        <p:spPr>
          <a:xfrm>
            <a:off x="1362800" y="537782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>
                <a:solidFill>
                  <a:schemeClr val="bg2"/>
                </a:solidFill>
              </a:rPr>
              <a:t>Categorização dos termos</a:t>
            </a:r>
          </a:p>
        </p:txBody>
      </p:sp>
      <p:grpSp>
        <p:nvGrpSpPr>
          <p:cNvPr id="3200" name="Google Shape;3200;p78"/>
          <p:cNvGrpSpPr/>
          <p:nvPr/>
        </p:nvGrpSpPr>
        <p:grpSpPr>
          <a:xfrm>
            <a:off x="7631947" y="649144"/>
            <a:ext cx="636814" cy="120078"/>
            <a:chOff x="8209059" y="198000"/>
            <a:chExt cx="636814" cy="120078"/>
          </a:xfrm>
        </p:grpSpPr>
        <p:sp>
          <p:nvSpPr>
            <p:cNvPr id="3201" name="Google Shape;3201;p78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78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78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04100B-FA9A-ADE0-D46D-1AF10143D902}"/>
              </a:ext>
            </a:extLst>
          </p:cNvPr>
          <p:cNvSpPr txBox="1"/>
          <p:nvPr/>
        </p:nvSpPr>
        <p:spPr>
          <a:xfrm>
            <a:off x="8565356" y="4889584"/>
            <a:ext cx="578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50">
                <a:latin typeface="Quicksand" panose="020B0604020202020204" charset="0"/>
              </a:rPr>
              <a:t>13/16</a:t>
            </a:r>
          </a:p>
        </p:txBody>
      </p:sp>
      <p:pic>
        <p:nvPicPr>
          <p:cNvPr id="1026" name="Picture 2" descr="What is Gensim? — gensim">
            <a:extLst>
              <a:ext uri="{FF2B5EF4-FFF2-40B4-BE49-F238E27FC236}">
                <a16:creationId xmlns:a16="http://schemas.microsoft.com/office/drawing/2014/main" id="{B2B25FE9-DA95-D0C5-A763-F3646D754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844" y="1007582"/>
            <a:ext cx="1804307" cy="68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2C60112-B336-B5CB-4659-F854FD2935B8}"/>
              </a:ext>
            </a:extLst>
          </p:cNvPr>
          <p:cNvSpPr txBox="1"/>
          <p:nvPr/>
        </p:nvSpPr>
        <p:spPr>
          <a:xfrm>
            <a:off x="1402895" y="1515271"/>
            <a:ext cx="2102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>
                <a:solidFill>
                  <a:schemeClr val="accent6"/>
                </a:solidFill>
                <a:latin typeface="Quicksand" panose="020B0604020202020204" charset="0"/>
              </a:rPr>
              <a:t>+</a:t>
            </a:r>
            <a:endParaRPr lang="pt-PT" sz="1800"/>
          </a:p>
          <a:p>
            <a:pPr algn="ctr"/>
            <a:r>
              <a:rPr lang="pt-PT" sz="1800">
                <a:solidFill>
                  <a:schemeClr val="accent6"/>
                </a:solidFill>
                <a:latin typeface="Quicksand" panose="020B0604020202020204" charset="0"/>
                <a:sym typeface="Bebas Neue"/>
              </a:rPr>
              <a:t>Word2Vec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6F35A96-0AE1-832B-44E8-3FF2C41C7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283" y="1185091"/>
            <a:ext cx="2940201" cy="3041806"/>
          </a:xfrm>
          <a:prstGeom prst="rect">
            <a:avLst/>
          </a:prstGeom>
        </p:spPr>
      </p:pic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E843E4D9-EE0F-DFAE-D05A-5E9BB43A5069}"/>
              </a:ext>
            </a:extLst>
          </p:cNvPr>
          <p:cNvCxnSpPr>
            <a:cxnSpLocks/>
          </p:cNvCxnSpPr>
          <p:nvPr/>
        </p:nvCxnSpPr>
        <p:spPr>
          <a:xfrm>
            <a:off x="2454092" y="225447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77D56B7-3F9F-6E2A-8D0A-AA92F73BE56F}"/>
              </a:ext>
            </a:extLst>
          </p:cNvPr>
          <p:cNvSpPr txBox="1"/>
          <p:nvPr/>
        </p:nvSpPr>
        <p:spPr>
          <a:xfrm>
            <a:off x="1402895" y="2668308"/>
            <a:ext cx="2102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>
                <a:solidFill>
                  <a:schemeClr val="accent6"/>
                </a:solidFill>
                <a:latin typeface="Quicksand" panose="020B0604020202020204" charset="0"/>
                <a:sym typeface="Bebas Neue"/>
              </a:rPr>
              <a:t>Similaridade</a:t>
            </a:r>
            <a:endParaRPr lang="pt-PT" sz="1800" b="1">
              <a:solidFill>
                <a:schemeClr val="accent6"/>
              </a:solidFill>
              <a:latin typeface="Quicksand" panose="020B0604020202020204" charset="0"/>
              <a:sym typeface="Bebas Neue"/>
            </a:endParaRPr>
          </a:p>
        </p:txBody>
      </p:sp>
      <p:pic>
        <p:nvPicPr>
          <p:cNvPr id="3139" name="Imagem 3138">
            <a:extLst>
              <a:ext uri="{FF2B5EF4-FFF2-40B4-BE49-F238E27FC236}">
                <a16:creationId xmlns:a16="http://schemas.microsoft.com/office/drawing/2014/main" id="{D5E50C94-4FE4-105A-EC3E-8462B20FC8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9317"/>
          <a:stretch/>
        </p:blipFill>
        <p:spPr>
          <a:xfrm>
            <a:off x="651614" y="3006862"/>
            <a:ext cx="3524765" cy="1928342"/>
          </a:xfrm>
          <a:prstGeom prst="rect">
            <a:avLst/>
          </a:prstGeom>
        </p:spPr>
      </p:pic>
      <p:sp>
        <p:nvSpPr>
          <p:cNvPr id="3140" name="CaixaDeTexto 3139">
            <a:extLst>
              <a:ext uri="{FF2B5EF4-FFF2-40B4-BE49-F238E27FC236}">
                <a16:creationId xmlns:a16="http://schemas.microsoft.com/office/drawing/2014/main" id="{6B898BE1-7779-414E-B0AC-44144A0D4CD7}"/>
              </a:ext>
            </a:extLst>
          </p:cNvPr>
          <p:cNvSpPr txBox="1"/>
          <p:nvPr/>
        </p:nvSpPr>
        <p:spPr>
          <a:xfrm>
            <a:off x="5832186" y="4350305"/>
            <a:ext cx="2102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>
                <a:solidFill>
                  <a:schemeClr val="accent6"/>
                </a:solidFill>
                <a:latin typeface="Quicksand" panose="020B0604020202020204" charset="0"/>
                <a:sym typeface="Bebas Neue"/>
              </a:rPr>
              <a:t>Categorias</a:t>
            </a:r>
            <a:endParaRPr lang="pt-PT" sz="1800" b="1">
              <a:solidFill>
                <a:schemeClr val="accent6"/>
              </a:solidFill>
              <a:latin typeface="Quicksand" panose="020B0604020202020204" charset="0"/>
              <a:sym typeface="Bebas Neue"/>
            </a:endParaRPr>
          </a:p>
        </p:txBody>
      </p:sp>
      <p:pic>
        <p:nvPicPr>
          <p:cNvPr id="3145" name="Imagem 3144">
            <a:extLst>
              <a:ext uri="{FF2B5EF4-FFF2-40B4-BE49-F238E27FC236}">
                <a16:creationId xmlns:a16="http://schemas.microsoft.com/office/drawing/2014/main" id="{77CDF68D-2104-DA8A-0CBB-7CCB4F758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2381" y="1296453"/>
            <a:ext cx="4250990" cy="27624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7" grpId="0" animBg="1"/>
      <p:bldP spid="3199" grpId="0"/>
      <p:bldP spid="4" grpId="0"/>
      <p:bldP spid="59" grpId="0"/>
      <p:bldP spid="31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p90"/>
          <p:cNvSpPr txBox="1">
            <a:spLocks noGrp="1"/>
          </p:cNvSpPr>
          <p:nvPr>
            <p:ph type="title"/>
          </p:nvPr>
        </p:nvSpPr>
        <p:spPr>
          <a:xfrm>
            <a:off x="5262034" y="2329712"/>
            <a:ext cx="3984600" cy="12779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916" name="Google Shape;3916;p90"/>
          <p:cNvSpPr/>
          <p:nvPr/>
        </p:nvSpPr>
        <p:spPr>
          <a:xfrm>
            <a:off x="719999" y="866267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17" name="Google Shape;3917;p90"/>
          <p:cNvGrpSpPr/>
          <p:nvPr/>
        </p:nvGrpSpPr>
        <p:grpSpPr>
          <a:xfrm>
            <a:off x="7637147" y="1041129"/>
            <a:ext cx="636814" cy="120078"/>
            <a:chOff x="8209059" y="198000"/>
            <a:chExt cx="636814" cy="120078"/>
          </a:xfrm>
        </p:grpSpPr>
        <p:sp>
          <p:nvSpPr>
            <p:cNvPr id="3918" name="Google Shape;3918;p9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9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9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1" name="Google Shape;3921;p90"/>
          <p:cNvGrpSpPr/>
          <p:nvPr/>
        </p:nvGrpSpPr>
        <p:grpSpPr>
          <a:xfrm>
            <a:off x="731265" y="1666404"/>
            <a:ext cx="3129548" cy="2763349"/>
            <a:chOff x="731265" y="1666404"/>
            <a:chExt cx="3129548" cy="2763349"/>
          </a:xfrm>
        </p:grpSpPr>
        <p:sp>
          <p:nvSpPr>
            <p:cNvPr id="3922" name="Google Shape;3922;p90"/>
            <p:cNvSpPr/>
            <p:nvPr/>
          </p:nvSpPr>
          <p:spPr>
            <a:xfrm>
              <a:off x="2206140" y="2280093"/>
              <a:ext cx="1649878" cy="1650438"/>
            </a:xfrm>
            <a:custGeom>
              <a:avLst/>
              <a:gdLst/>
              <a:ahLst/>
              <a:cxnLst/>
              <a:rect l="l" t="t" r="r" b="b"/>
              <a:pathLst>
                <a:path w="50038" h="50055" extrusionOk="0">
                  <a:moveTo>
                    <a:pt x="25031" y="9128"/>
                  </a:moveTo>
                  <a:cubicBezTo>
                    <a:pt x="27079" y="9128"/>
                    <a:pt x="29144" y="9525"/>
                    <a:pt x="31113" y="10341"/>
                  </a:cubicBezTo>
                  <a:cubicBezTo>
                    <a:pt x="37035" y="12804"/>
                    <a:pt x="40910" y="18599"/>
                    <a:pt x="40910" y="25028"/>
                  </a:cubicBezTo>
                  <a:cubicBezTo>
                    <a:pt x="40910" y="33793"/>
                    <a:pt x="33811" y="40928"/>
                    <a:pt x="25028" y="40928"/>
                  </a:cubicBezTo>
                  <a:lnTo>
                    <a:pt x="25028" y="40910"/>
                  </a:lnTo>
                  <a:cubicBezTo>
                    <a:pt x="18599" y="40910"/>
                    <a:pt x="12804" y="37034"/>
                    <a:pt x="10359" y="31094"/>
                  </a:cubicBezTo>
                  <a:cubicBezTo>
                    <a:pt x="7896" y="25154"/>
                    <a:pt x="9255" y="18327"/>
                    <a:pt x="13800" y="13782"/>
                  </a:cubicBezTo>
                  <a:cubicBezTo>
                    <a:pt x="16839" y="10743"/>
                    <a:pt x="20899" y="9128"/>
                    <a:pt x="25031" y="9128"/>
                  </a:cubicBezTo>
                  <a:close/>
                  <a:moveTo>
                    <a:pt x="20863" y="0"/>
                  </a:moveTo>
                  <a:lnTo>
                    <a:pt x="19649" y="5089"/>
                  </a:lnTo>
                  <a:cubicBezTo>
                    <a:pt x="17929" y="5560"/>
                    <a:pt x="16281" y="6248"/>
                    <a:pt x="14742" y="7136"/>
                  </a:cubicBezTo>
                  <a:lnTo>
                    <a:pt x="10287" y="4383"/>
                  </a:lnTo>
                  <a:lnTo>
                    <a:pt x="7335" y="7335"/>
                  </a:lnTo>
                  <a:lnTo>
                    <a:pt x="4401" y="10269"/>
                  </a:lnTo>
                  <a:lnTo>
                    <a:pt x="7136" y="14742"/>
                  </a:lnTo>
                  <a:cubicBezTo>
                    <a:pt x="6248" y="16281"/>
                    <a:pt x="5560" y="17929"/>
                    <a:pt x="5108" y="19631"/>
                  </a:cubicBezTo>
                  <a:lnTo>
                    <a:pt x="1" y="20863"/>
                  </a:lnTo>
                  <a:lnTo>
                    <a:pt x="1" y="29193"/>
                  </a:lnTo>
                  <a:lnTo>
                    <a:pt x="5108" y="30406"/>
                  </a:lnTo>
                  <a:cubicBezTo>
                    <a:pt x="5560" y="32127"/>
                    <a:pt x="6248" y="33775"/>
                    <a:pt x="7136" y="35314"/>
                  </a:cubicBezTo>
                  <a:lnTo>
                    <a:pt x="4401" y="39769"/>
                  </a:lnTo>
                  <a:lnTo>
                    <a:pt x="7335" y="42721"/>
                  </a:lnTo>
                  <a:lnTo>
                    <a:pt x="10287" y="45654"/>
                  </a:lnTo>
                  <a:lnTo>
                    <a:pt x="14742" y="42920"/>
                  </a:lnTo>
                  <a:cubicBezTo>
                    <a:pt x="16281" y="43807"/>
                    <a:pt x="17929" y="44495"/>
                    <a:pt x="19649" y="44948"/>
                  </a:cubicBezTo>
                  <a:lnTo>
                    <a:pt x="20863" y="50055"/>
                  </a:lnTo>
                  <a:lnTo>
                    <a:pt x="29193" y="50055"/>
                  </a:lnTo>
                  <a:lnTo>
                    <a:pt x="30407" y="44948"/>
                  </a:lnTo>
                  <a:cubicBezTo>
                    <a:pt x="32127" y="44495"/>
                    <a:pt x="33757" y="43807"/>
                    <a:pt x="35296" y="42920"/>
                  </a:cubicBezTo>
                  <a:lnTo>
                    <a:pt x="39769" y="45672"/>
                  </a:lnTo>
                  <a:lnTo>
                    <a:pt x="42721" y="42739"/>
                  </a:lnTo>
                  <a:lnTo>
                    <a:pt x="45655" y="39787"/>
                  </a:lnTo>
                  <a:lnTo>
                    <a:pt x="42920" y="35314"/>
                  </a:lnTo>
                  <a:cubicBezTo>
                    <a:pt x="43808" y="33775"/>
                    <a:pt x="44478" y="32145"/>
                    <a:pt x="44948" y="30424"/>
                  </a:cubicBezTo>
                  <a:lnTo>
                    <a:pt x="50037" y="29211"/>
                  </a:lnTo>
                  <a:lnTo>
                    <a:pt x="50037" y="20863"/>
                  </a:lnTo>
                  <a:lnTo>
                    <a:pt x="44948" y="19649"/>
                  </a:lnTo>
                  <a:cubicBezTo>
                    <a:pt x="44478" y="17929"/>
                    <a:pt x="43808" y="16281"/>
                    <a:pt x="42902" y="14742"/>
                  </a:cubicBezTo>
                  <a:lnTo>
                    <a:pt x="45655" y="10269"/>
                  </a:lnTo>
                  <a:lnTo>
                    <a:pt x="42721" y="7335"/>
                  </a:lnTo>
                  <a:lnTo>
                    <a:pt x="39769" y="4383"/>
                  </a:lnTo>
                  <a:lnTo>
                    <a:pt x="35296" y="7136"/>
                  </a:lnTo>
                  <a:cubicBezTo>
                    <a:pt x="33757" y="6248"/>
                    <a:pt x="32127" y="5560"/>
                    <a:pt x="30407" y="5107"/>
                  </a:cubicBezTo>
                  <a:lnTo>
                    <a:pt x="29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90"/>
            <p:cNvSpPr/>
            <p:nvPr/>
          </p:nvSpPr>
          <p:spPr>
            <a:xfrm>
              <a:off x="2202579" y="2276499"/>
              <a:ext cx="1657000" cy="1657626"/>
            </a:xfrm>
            <a:custGeom>
              <a:avLst/>
              <a:gdLst/>
              <a:ahLst/>
              <a:cxnLst/>
              <a:rect l="l" t="t" r="r" b="b"/>
              <a:pathLst>
                <a:path w="50254" h="50273" extrusionOk="0">
                  <a:moveTo>
                    <a:pt x="25136" y="9363"/>
                  </a:moveTo>
                  <a:cubicBezTo>
                    <a:pt x="33847" y="9381"/>
                    <a:pt x="40891" y="16426"/>
                    <a:pt x="40909" y="25137"/>
                  </a:cubicBezTo>
                  <a:cubicBezTo>
                    <a:pt x="40909" y="31511"/>
                    <a:pt x="37070" y="37270"/>
                    <a:pt x="31166" y="39715"/>
                  </a:cubicBezTo>
                  <a:cubicBezTo>
                    <a:pt x="29220" y="40517"/>
                    <a:pt x="27174" y="40908"/>
                    <a:pt x="25144" y="40908"/>
                  </a:cubicBezTo>
                  <a:cubicBezTo>
                    <a:pt x="21038" y="40908"/>
                    <a:pt x="16998" y="39310"/>
                    <a:pt x="13981" y="36292"/>
                  </a:cubicBezTo>
                  <a:cubicBezTo>
                    <a:pt x="9471" y="31783"/>
                    <a:pt x="8131" y="24992"/>
                    <a:pt x="10558" y="19106"/>
                  </a:cubicBezTo>
                  <a:cubicBezTo>
                    <a:pt x="13003" y="13203"/>
                    <a:pt x="18761" y="9363"/>
                    <a:pt x="25136" y="9363"/>
                  </a:cubicBezTo>
                  <a:close/>
                  <a:moveTo>
                    <a:pt x="25139" y="9139"/>
                  </a:moveTo>
                  <a:cubicBezTo>
                    <a:pt x="20976" y="9139"/>
                    <a:pt x="16882" y="10766"/>
                    <a:pt x="13818" y="13818"/>
                  </a:cubicBezTo>
                  <a:cubicBezTo>
                    <a:pt x="9254" y="18400"/>
                    <a:pt x="7878" y="25282"/>
                    <a:pt x="10359" y="31258"/>
                  </a:cubicBezTo>
                  <a:cubicBezTo>
                    <a:pt x="12822" y="37234"/>
                    <a:pt x="18671" y="41127"/>
                    <a:pt x="25136" y="41127"/>
                  </a:cubicBezTo>
                  <a:cubicBezTo>
                    <a:pt x="33973" y="41127"/>
                    <a:pt x="41127" y="33974"/>
                    <a:pt x="41127" y="25137"/>
                  </a:cubicBezTo>
                  <a:cubicBezTo>
                    <a:pt x="41127" y="18672"/>
                    <a:pt x="37233" y="12840"/>
                    <a:pt x="31257" y="10359"/>
                  </a:cubicBezTo>
                  <a:cubicBezTo>
                    <a:pt x="29278" y="9538"/>
                    <a:pt x="27200" y="9139"/>
                    <a:pt x="25139" y="9139"/>
                  </a:cubicBezTo>
                  <a:close/>
                  <a:moveTo>
                    <a:pt x="29211" y="236"/>
                  </a:moveTo>
                  <a:lnTo>
                    <a:pt x="30424" y="5307"/>
                  </a:lnTo>
                  <a:lnTo>
                    <a:pt x="30478" y="5325"/>
                  </a:lnTo>
                  <a:cubicBezTo>
                    <a:pt x="32199" y="5778"/>
                    <a:pt x="33829" y="6466"/>
                    <a:pt x="35350" y="7353"/>
                  </a:cubicBezTo>
                  <a:lnTo>
                    <a:pt x="35422" y="7389"/>
                  </a:lnTo>
                  <a:lnTo>
                    <a:pt x="39859" y="4655"/>
                  </a:lnTo>
                  <a:lnTo>
                    <a:pt x="45618" y="10414"/>
                  </a:lnTo>
                  <a:lnTo>
                    <a:pt x="42883" y="14851"/>
                  </a:lnTo>
                  <a:lnTo>
                    <a:pt x="42920" y="14923"/>
                  </a:lnTo>
                  <a:cubicBezTo>
                    <a:pt x="43807" y="16444"/>
                    <a:pt x="44477" y="18074"/>
                    <a:pt x="44948" y="19794"/>
                  </a:cubicBezTo>
                  <a:lnTo>
                    <a:pt x="44966" y="19849"/>
                  </a:lnTo>
                  <a:lnTo>
                    <a:pt x="50037" y="21062"/>
                  </a:lnTo>
                  <a:lnTo>
                    <a:pt x="50037" y="29211"/>
                  </a:lnTo>
                  <a:lnTo>
                    <a:pt x="44966" y="30425"/>
                  </a:lnTo>
                  <a:lnTo>
                    <a:pt x="44948" y="30497"/>
                  </a:lnTo>
                  <a:cubicBezTo>
                    <a:pt x="44477" y="32199"/>
                    <a:pt x="43807" y="33829"/>
                    <a:pt x="42920" y="35369"/>
                  </a:cubicBezTo>
                  <a:lnTo>
                    <a:pt x="42883" y="35423"/>
                  </a:lnTo>
                  <a:lnTo>
                    <a:pt x="45618" y="39860"/>
                  </a:lnTo>
                  <a:lnTo>
                    <a:pt x="39859" y="45637"/>
                  </a:lnTo>
                  <a:lnTo>
                    <a:pt x="35422" y="42902"/>
                  </a:lnTo>
                  <a:lnTo>
                    <a:pt x="35350" y="42920"/>
                  </a:lnTo>
                  <a:cubicBezTo>
                    <a:pt x="33829" y="43807"/>
                    <a:pt x="32199" y="44496"/>
                    <a:pt x="30478" y="44948"/>
                  </a:cubicBezTo>
                  <a:lnTo>
                    <a:pt x="30424" y="44966"/>
                  </a:lnTo>
                  <a:lnTo>
                    <a:pt x="29211" y="50037"/>
                  </a:lnTo>
                  <a:lnTo>
                    <a:pt x="21061" y="50037"/>
                  </a:lnTo>
                  <a:lnTo>
                    <a:pt x="19848" y="44966"/>
                  </a:lnTo>
                  <a:lnTo>
                    <a:pt x="19794" y="44948"/>
                  </a:lnTo>
                  <a:cubicBezTo>
                    <a:pt x="18073" y="44496"/>
                    <a:pt x="16443" y="43807"/>
                    <a:pt x="14904" y="42920"/>
                  </a:cubicBezTo>
                  <a:lnTo>
                    <a:pt x="14850" y="42902"/>
                  </a:lnTo>
                  <a:lnTo>
                    <a:pt x="10413" y="45637"/>
                  </a:lnTo>
                  <a:lnTo>
                    <a:pt x="4654" y="39860"/>
                  </a:lnTo>
                  <a:lnTo>
                    <a:pt x="7371" y="35423"/>
                  </a:lnTo>
                  <a:lnTo>
                    <a:pt x="7352" y="35369"/>
                  </a:lnTo>
                  <a:cubicBezTo>
                    <a:pt x="6465" y="33829"/>
                    <a:pt x="5777" y="32199"/>
                    <a:pt x="5324" y="30497"/>
                  </a:cubicBezTo>
                  <a:lnTo>
                    <a:pt x="5306" y="30425"/>
                  </a:lnTo>
                  <a:lnTo>
                    <a:pt x="235" y="29211"/>
                  </a:lnTo>
                  <a:lnTo>
                    <a:pt x="235" y="21062"/>
                  </a:lnTo>
                  <a:lnTo>
                    <a:pt x="5306" y="19849"/>
                  </a:lnTo>
                  <a:lnTo>
                    <a:pt x="5324" y="19794"/>
                  </a:lnTo>
                  <a:cubicBezTo>
                    <a:pt x="5777" y="18074"/>
                    <a:pt x="6465" y="16444"/>
                    <a:pt x="7352" y="14923"/>
                  </a:cubicBezTo>
                  <a:lnTo>
                    <a:pt x="7371" y="14851"/>
                  </a:lnTo>
                  <a:lnTo>
                    <a:pt x="4654" y="10414"/>
                  </a:lnTo>
                  <a:lnTo>
                    <a:pt x="10413" y="4655"/>
                  </a:lnTo>
                  <a:lnTo>
                    <a:pt x="14850" y="7389"/>
                  </a:lnTo>
                  <a:lnTo>
                    <a:pt x="14904" y="7353"/>
                  </a:lnTo>
                  <a:cubicBezTo>
                    <a:pt x="16443" y="6466"/>
                    <a:pt x="18073" y="5778"/>
                    <a:pt x="19794" y="5325"/>
                  </a:cubicBezTo>
                  <a:lnTo>
                    <a:pt x="19848" y="5307"/>
                  </a:lnTo>
                  <a:lnTo>
                    <a:pt x="21061" y="236"/>
                  </a:lnTo>
                  <a:close/>
                  <a:moveTo>
                    <a:pt x="20880" y="1"/>
                  </a:moveTo>
                  <a:lnTo>
                    <a:pt x="19667" y="5126"/>
                  </a:lnTo>
                  <a:cubicBezTo>
                    <a:pt x="17983" y="5579"/>
                    <a:pt x="16371" y="6249"/>
                    <a:pt x="14850" y="7118"/>
                  </a:cubicBezTo>
                  <a:lnTo>
                    <a:pt x="10377" y="4365"/>
                  </a:lnTo>
                  <a:lnTo>
                    <a:pt x="4364" y="10378"/>
                  </a:lnTo>
                  <a:lnTo>
                    <a:pt x="7117" y="14851"/>
                  </a:lnTo>
                  <a:cubicBezTo>
                    <a:pt x="6248" y="16372"/>
                    <a:pt x="5578" y="17983"/>
                    <a:pt x="5125" y="19668"/>
                  </a:cubicBezTo>
                  <a:lnTo>
                    <a:pt x="0" y="20881"/>
                  </a:lnTo>
                  <a:lnTo>
                    <a:pt x="0" y="29392"/>
                  </a:lnTo>
                  <a:lnTo>
                    <a:pt x="5125" y="30606"/>
                  </a:lnTo>
                  <a:cubicBezTo>
                    <a:pt x="5578" y="32290"/>
                    <a:pt x="6248" y="33902"/>
                    <a:pt x="7117" y="35405"/>
                  </a:cubicBezTo>
                  <a:lnTo>
                    <a:pt x="4364" y="39896"/>
                  </a:lnTo>
                  <a:lnTo>
                    <a:pt x="10377" y="45908"/>
                  </a:lnTo>
                  <a:lnTo>
                    <a:pt x="14850" y="43156"/>
                  </a:lnTo>
                  <a:cubicBezTo>
                    <a:pt x="16371" y="44025"/>
                    <a:pt x="17983" y="44695"/>
                    <a:pt x="19667" y="45148"/>
                  </a:cubicBezTo>
                  <a:lnTo>
                    <a:pt x="20880" y="50273"/>
                  </a:lnTo>
                  <a:lnTo>
                    <a:pt x="29392" y="50273"/>
                  </a:lnTo>
                  <a:lnTo>
                    <a:pt x="30605" y="45148"/>
                  </a:lnTo>
                  <a:cubicBezTo>
                    <a:pt x="32289" y="44695"/>
                    <a:pt x="33901" y="44025"/>
                    <a:pt x="35404" y="43156"/>
                  </a:cubicBezTo>
                  <a:lnTo>
                    <a:pt x="39895" y="45908"/>
                  </a:lnTo>
                  <a:lnTo>
                    <a:pt x="45908" y="39896"/>
                  </a:lnTo>
                  <a:lnTo>
                    <a:pt x="43155" y="35405"/>
                  </a:lnTo>
                  <a:cubicBezTo>
                    <a:pt x="44024" y="33902"/>
                    <a:pt x="44694" y="32290"/>
                    <a:pt x="45147" y="30606"/>
                  </a:cubicBezTo>
                  <a:lnTo>
                    <a:pt x="50254" y="29392"/>
                  </a:lnTo>
                  <a:lnTo>
                    <a:pt x="50254" y="20881"/>
                  </a:lnTo>
                  <a:lnTo>
                    <a:pt x="45147" y="19668"/>
                  </a:lnTo>
                  <a:cubicBezTo>
                    <a:pt x="44694" y="17983"/>
                    <a:pt x="44024" y="16372"/>
                    <a:pt x="43155" y="14851"/>
                  </a:cubicBezTo>
                  <a:lnTo>
                    <a:pt x="45908" y="10378"/>
                  </a:lnTo>
                  <a:lnTo>
                    <a:pt x="39895" y="4365"/>
                  </a:lnTo>
                  <a:lnTo>
                    <a:pt x="35404" y="7118"/>
                  </a:lnTo>
                  <a:cubicBezTo>
                    <a:pt x="33901" y="6249"/>
                    <a:pt x="32289" y="5579"/>
                    <a:pt x="30605" y="5126"/>
                  </a:cubicBezTo>
                  <a:lnTo>
                    <a:pt x="293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90"/>
            <p:cNvSpPr/>
            <p:nvPr/>
          </p:nvSpPr>
          <p:spPr>
            <a:xfrm>
              <a:off x="2848055" y="2280687"/>
              <a:ext cx="136770" cy="169611"/>
            </a:xfrm>
            <a:custGeom>
              <a:avLst/>
              <a:gdLst/>
              <a:ahLst/>
              <a:cxnLst/>
              <a:rect l="l" t="t" r="r" b="b"/>
              <a:pathLst>
                <a:path w="4148" h="5144" extrusionOk="0">
                  <a:moveTo>
                    <a:pt x="1395" y="1"/>
                  </a:moveTo>
                  <a:lnTo>
                    <a:pt x="181" y="5089"/>
                  </a:lnTo>
                  <a:lnTo>
                    <a:pt x="0" y="5144"/>
                  </a:lnTo>
                  <a:cubicBezTo>
                    <a:pt x="815" y="4908"/>
                    <a:pt x="1648" y="4727"/>
                    <a:pt x="2481" y="4600"/>
                  </a:cubicBezTo>
                  <a:lnTo>
                    <a:pt x="4147" y="1"/>
                  </a:lnTo>
                  <a:close/>
                </a:path>
              </a:pathLst>
            </a:custGeom>
            <a:solidFill>
              <a:srgbClr val="BB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90"/>
            <p:cNvSpPr/>
            <p:nvPr/>
          </p:nvSpPr>
          <p:spPr>
            <a:xfrm>
              <a:off x="2846868" y="2277093"/>
              <a:ext cx="143331" cy="176799"/>
            </a:xfrm>
            <a:custGeom>
              <a:avLst/>
              <a:gdLst/>
              <a:ahLst/>
              <a:cxnLst/>
              <a:rect l="l" t="t" r="r" b="b"/>
              <a:pathLst>
                <a:path w="4347" h="5362" extrusionOk="0">
                  <a:moveTo>
                    <a:pt x="4020" y="218"/>
                  </a:moveTo>
                  <a:lnTo>
                    <a:pt x="2427" y="4619"/>
                  </a:lnTo>
                  <a:cubicBezTo>
                    <a:pt x="1739" y="4727"/>
                    <a:pt x="1051" y="4872"/>
                    <a:pt x="362" y="5035"/>
                  </a:cubicBezTo>
                  <a:lnTo>
                    <a:pt x="1521" y="218"/>
                  </a:lnTo>
                  <a:close/>
                  <a:moveTo>
                    <a:pt x="1340" y="1"/>
                  </a:moveTo>
                  <a:lnTo>
                    <a:pt x="127" y="5108"/>
                  </a:lnTo>
                  <a:lnTo>
                    <a:pt x="73" y="5108"/>
                  </a:lnTo>
                  <a:lnTo>
                    <a:pt x="0" y="5144"/>
                  </a:lnTo>
                  <a:lnTo>
                    <a:pt x="55" y="5361"/>
                  </a:lnTo>
                  <a:lnTo>
                    <a:pt x="55" y="5343"/>
                  </a:lnTo>
                  <a:cubicBezTo>
                    <a:pt x="869" y="5126"/>
                    <a:pt x="1684" y="4945"/>
                    <a:pt x="2517" y="4818"/>
                  </a:cubicBezTo>
                  <a:lnTo>
                    <a:pt x="2590" y="4818"/>
                  </a:lnTo>
                  <a:lnTo>
                    <a:pt x="43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90"/>
            <p:cNvSpPr/>
            <p:nvPr/>
          </p:nvSpPr>
          <p:spPr>
            <a:xfrm>
              <a:off x="3369949" y="2425207"/>
              <a:ext cx="211980" cy="132582"/>
            </a:xfrm>
            <a:custGeom>
              <a:avLst/>
              <a:gdLst/>
              <a:ahLst/>
              <a:cxnLst/>
              <a:rect l="l" t="t" r="r" b="b"/>
              <a:pathLst>
                <a:path w="6429" h="4021" extrusionOk="0">
                  <a:moveTo>
                    <a:pt x="4473" y="0"/>
                  </a:moveTo>
                  <a:lnTo>
                    <a:pt x="0" y="2735"/>
                  </a:lnTo>
                  <a:cubicBezTo>
                    <a:pt x="688" y="3133"/>
                    <a:pt x="1340" y="3568"/>
                    <a:pt x="1974" y="4020"/>
                  </a:cubicBezTo>
                  <a:lnTo>
                    <a:pt x="6429" y="1938"/>
                  </a:lnTo>
                  <a:lnTo>
                    <a:pt x="4473" y="0"/>
                  </a:lnTo>
                  <a:close/>
                </a:path>
              </a:pathLst>
            </a:custGeom>
            <a:solidFill>
              <a:srgbClr val="BB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90"/>
            <p:cNvSpPr/>
            <p:nvPr/>
          </p:nvSpPr>
          <p:spPr>
            <a:xfrm>
              <a:off x="3368135" y="2420426"/>
              <a:ext cx="220388" cy="141551"/>
            </a:xfrm>
            <a:custGeom>
              <a:avLst/>
              <a:gdLst/>
              <a:ahLst/>
              <a:cxnLst/>
              <a:rect l="l" t="t" r="r" b="b"/>
              <a:pathLst>
                <a:path w="6684" h="4293" extrusionOk="0">
                  <a:moveTo>
                    <a:pt x="4510" y="272"/>
                  </a:moveTo>
                  <a:lnTo>
                    <a:pt x="6285" y="2047"/>
                  </a:lnTo>
                  <a:lnTo>
                    <a:pt x="2047" y="4039"/>
                  </a:lnTo>
                  <a:cubicBezTo>
                    <a:pt x="1486" y="3622"/>
                    <a:pt x="888" y="3242"/>
                    <a:pt x="291" y="2880"/>
                  </a:cubicBezTo>
                  <a:lnTo>
                    <a:pt x="4510" y="272"/>
                  </a:lnTo>
                  <a:close/>
                  <a:moveTo>
                    <a:pt x="4546" y="0"/>
                  </a:moveTo>
                  <a:lnTo>
                    <a:pt x="1" y="2789"/>
                  </a:lnTo>
                  <a:lnTo>
                    <a:pt x="55" y="2861"/>
                  </a:lnTo>
                  <a:lnTo>
                    <a:pt x="1" y="2970"/>
                  </a:lnTo>
                  <a:lnTo>
                    <a:pt x="37" y="2988"/>
                  </a:lnTo>
                  <a:lnTo>
                    <a:pt x="73" y="3006"/>
                  </a:lnTo>
                  <a:cubicBezTo>
                    <a:pt x="725" y="3387"/>
                    <a:pt x="1359" y="3803"/>
                    <a:pt x="1957" y="4256"/>
                  </a:cubicBezTo>
                  <a:lnTo>
                    <a:pt x="2011" y="4292"/>
                  </a:lnTo>
                  <a:lnTo>
                    <a:pt x="6683" y="2119"/>
                  </a:lnTo>
                  <a:lnTo>
                    <a:pt x="45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90"/>
            <p:cNvSpPr/>
            <p:nvPr/>
          </p:nvSpPr>
          <p:spPr>
            <a:xfrm>
              <a:off x="2206733" y="3151894"/>
              <a:ext cx="169611" cy="136770"/>
            </a:xfrm>
            <a:custGeom>
              <a:avLst/>
              <a:gdLst/>
              <a:ahLst/>
              <a:cxnLst/>
              <a:rect l="l" t="t" r="r" b="b"/>
              <a:pathLst>
                <a:path w="5144" h="4148" extrusionOk="0">
                  <a:moveTo>
                    <a:pt x="1" y="0"/>
                  </a:moveTo>
                  <a:lnTo>
                    <a:pt x="1" y="2753"/>
                  </a:lnTo>
                  <a:lnTo>
                    <a:pt x="5090" y="3966"/>
                  </a:lnTo>
                  <a:cubicBezTo>
                    <a:pt x="5108" y="4039"/>
                    <a:pt x="5126" y="4093"/>
                    <a:pt x="5144" y="4147"/>
                  </a:cubicBezTo>
                  <a:cubicBezTo>
                    <a:pt x="4908" y="3332"/>
                    <a:pt x="4727" y="2499"/>
                    <a:pt x="4601" y="166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B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90"/>
            <p:cNvSpPr/>
            <p:nvPr/>
          </p:nvSpPr>
          <p:spPr>
            <a:xfrm>
              <a:off x="2202579" y="3146519"/>
              <a:ext cx="177359" cy="143331"/>
            </a:xfrm>
            <a:custGeom>
              <a:avLst/>
              <a:gdLst/>
              <a:ahLst/>
              <a:cxnLst/>
              <a:rect l="l" t="t" r="r" b="b"/>
              <a:pathLst>
                <a:path w="5379" h="4347" extrusionOk="0">
                  <a:moveTo>
                    <a:pt x="217" y="326"/>
                  </a:moveTo>
                  <a:lnTo>
                    <a:pt x="4618" y="1920"/>
                  </a:lnTo>
                  <a:cubicBezTo>
                    <a:pt x="4727" y="2608"/>
                    <a:pt x="4871" y="3296"/>
                    <a:pt x="5053" y="3984"/>
                  </a:cubicBezTo>
                  <a:lnTo>
                    <a:pt x="235" y="2825"/>
                  </a:lnTo>
                  <a:lnTo>
                    <a:pt x="217" y="326"/>
                  </a:lnTo>
                  <a:close/>
                  <a:moveTo>
                    <a:pt x="0" y="0"/>
                  </a:moveTo>
                  <a:lnTo>
                    <a:pt x="0" y="3006"/>
                  </a:lnTo>
                  <a:lnTo>
                    <a:pt x="5125" y="4220"/>
                  </a:lnTo>
                  <a:lnTo>
                    <a:pt x="5125" y="4274"/>
                  </a:lnTo>
                  <a:lnTo>
                    <a:pt x="5161" y="4346"/>
                  </a:lnTo>
                  <a:lnTo>
                    <a:pt x="5379" y="4292"/>
                  </a:lnTo>
                  <a:cubicBezTo>
                    <a:pt x="5143" y="3477"/>
                    <a:pt x="4962" y="2644"/>
                    <a:pt x="4835" y="1811"/>
                  </a:cubicBezTo>
                  <a:lnTo>
                    <a:pt x="4835" y="17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90"/>
            <p:cNvSpPr/>
            <p:nvPr/>
          </p:nvSpPr>
          <p:spPr>
            <a:xfrm>
              <a:off x="2351253" y="2554757"/>
              <a:ext cx="132582" cy="212013"/>
            </a:xfrm>
            <a:custGeom>
              <a:avLst/>
              <a:gdLst/>
              <a:ahLst/>
              <a:cxnLst/>
              <a:rect l="l" t="t" r="r" b="b"/>
              <a:pathLst>
                <a:path w="4021" h="6430" extrusionOk="0">
                  <a:moveTo>
                    <a:pt x="1938" y="1"/>
                  </a:moveTo>
                  <a:lnTo>
                    <a:pt x="0" y="1957"/>
                  </a:lnTo>
                  <a:lnTo>
                    <a:pt x="2735" y="6430"/>
                  </a:lnTo>
                  <a:cubicBezTo>
                    <a:pt x="3133" y="5741"/>
                    <a:pt x="3568" y="5071"/>
                    <a:pt x="4021" y="4438"/>
                  </a:cubicBezTo>
                  <a:lnTo>
                    <a:pt x="1938" y="1"/>
                  </a:lnTo>
                  <a:close/>
                </a:path>
              </a:pathLst>
            </a:custGeom>
            <a:solidFill>
              <a:srgbClr val="BB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90"/>
            <p:cNvSpPr/>
            <p:nvPr/>
          </p:nvSpPr>
          <p:spPr>
            <a:xfrm>
              <a:off x="2346472" y="2548789"/>
              <a:ext cx="141551" cy="219762"/>
            </a:xfrm>
            <a:custGeom>
              <a:avLst/>
              <a:gdLst/>
              <a:ahLst/>
              <a:cxnLst/>
              <a:rect l="l" t="t" r="r" b="b"/>
              <a:pathLst>
                <a:path w="4293" h="6665" extrusionOk="0">
                  <a:moveTo>
                    <a:pt x="2047" y="363"/>
                  </a:moveTo>
                  <a:lnTo>
                    <a:pt x="4039" y="4619"/>
                  </a:lnTo>
                  <a:cubicBezTo>
                    <a:pt x="3622" y="5180"/>
                    <a:pt x="3242" y="5760"/>
                    <a:pt x="2880" y="6375"/>
                  </a:cubicBezTo>
                  <a:lnTo>
                    <a:pt x="290" y="2138"/>
                  </a:lnTo>
                  <a:lnTo>
                    <a:pt x="2047" y="363"/>
                  </a:lnTo>
                  <a:close/>
                  <a:moveTo>
                    <a:pt x="2119" y="1"/>
                  </a:moveTo>
                  <a:lnTo>
                    <a:pt x="0" y="2120"/>
                  </a:lnTo>
                  <a:lnTo>
                    <a:pt x="2789" y="6665"/>
                  </a:lnTo>
                  <a:lnTo>
                    <a:pt x="2880" y="6611"/>
                  </a:lnTo>
                  <a:lnTo>
                    <a:pt x="2970" y="6665"/>
                  </a:lnTo>
                  <a:lnTo>
                    <a:pt x="2970" y="6647"/>
                  </a:lnTo>
                  <a:lnTo>
                    <a:pt x="3007" y="6593"/>
                  </a:lnTo>
                  <a:cubicBezTo>
                    <a:pt x="3387" y="5941"/>
                    <a:pt x="3803" y="5307"/>
                    <a:pt x="4256" y="4709"/>
                  </a:cubicBezTo>
                  <a:lnTo>
                    <a:pt x="4292" y="4655"/>
                  </a:lnTo>
                  <a:lnTo>
                    <a:pt x="21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90"/>
            <p:cNvSpPr/>
            <p:nvPr/>
          </p:nvSpPr>
          <p:spPr>
            <a:xfrm>
              <a:off x="3686422" y="2922008"/>
              <a:ext cx="169611" cy="136770"/>
            </a:xfrm>
            <a:custGeom>
              <a:avLst/>
              <a:gdLst/>
              <a:ahLst/>
              <a:cxnLst/>
              <a:rect l="l" t="t" r="r" b="b"/>
              <a:pathLst>
                <a:path w="5144" h="4148" extrusionOk="0">
                  <a:moveTo>
                    <a:pt x="0" y="0"/>
                  </a:moveTo>
                  <a:lnTo>
                    <a:pt x="0" y="0"/>
                  </a:lnTo>
                  <a:cubicBezTo>
                    <a:pt x="236" y="815"/>
                    <a:pt x="417" y="1648"/>
                    <a:pt x="525" y="2481"/>
                  </a:cubicBezTo>
                  <a:lnTo>
                    <a:pt x="5143" y="4147"/>
                  </a:lnTo>
                  <a:lnTo>
                    <a:pt x="5143" y="1395"/>
                  </a:lnTo>
                  <a:lnTo>
                    <a:pt x="54" y="181"/>
                  </a:lnTo>
                  <a:cubicBezTo>
                    <a:pt x="36" y="109"/>
                    <a:pt x="18" y="54"/>
                    <a:pt x="0" y="0"/>
                  </a:cubicBezTo>
                  <a:close/>
                </a:path>
              </a:pathLst>
            </a:custGeom>
            <a:solidFill>
              <a:srgbClr val="BB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90"/>
            <p:cNvSpPr/>
            <p:nvPr/>
          </p:nvSpPr>
          <p:spPr>
            <a:xfrm>
              <a:off x="3683421" y="2920788"/>
              <a:ext cx="177392" cy="143364"/>
            </a:xfrm>
            <a:custGeom>
              <a:avLst/>
              <a:gdLst/>
              <a:ahLst/>
              <a:cxnLst/>
              <a:rect l="l" t="t" r="r" b="b"/>
              <a:pathLst>
                <a:path w="5380" h="4348" extrusionOk="0">
                  <a:moveTo>
                    <a:pt x="308" y="381"/>
                  </a:moveTo>
                  <a:lnTo>
                    <a:pt x="5126" y="1522"/>
                  </a:lnTo>
                  <a:lnTo>
                    <a:pt x="5126" y="4021"/>
                  </a:lnTo>
                  <a:lnTo>
                    <a:pt x="725" y="2428"/>
                  </a:lnTo>
                  <a:cubicBezTo>
                    <a:pt x="616" y="1739"/>
                    <a:pt x="490" y="1051"/>
                    <a:pt x="308" y="381"/>
                  </a:cubicBezTo>
                  <a:close/>
                  <a:moveTo>
                    <a:pt x="236" y="1"/>
                  </a:moveTo>
                  <a:lnTo>
                    <a:pt x="1" y="73"/>
                  </a:lnTo>
                  <a:cubicBezTo>
                    <a:pt x="236" y="870"/>
                    <a:pt x="399" y="1703"/>
                    <a:pt x="544" y="2536"/>
                  </a:cubicBezTo>
                  <a:lnTo>
                    <a:pt x="544" y="2609"/>
                  </a:lnTo>
                  <a:lnTo>
                    <a:pt x="5361" y="4347"/>
                  </a:lnTo>
                  <a:lnTo>
                    <a:pt x="5379" y="1341"/>
                  </a:lnTo>
                  <a:lnTo>
                    <a:pt x="254" y="128"/>
                  </a:lnTo>
                  <a:lnTo>
                    <a:pt x="254" y="9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90"/>
            <p:cNvSpPr/>
            <p:nvPr/>
          </p:nvSpPr>
          <p:spPr>
            <a:xfrm>
              <a:off x="2466493" y="2581630"/>
              <a:ext cx="1088587" cy="1047371"/>
            </a:xfrm>
            <a:custGeom>
              <a:avLst/>
              <a:gdLst/>
              <a:ahLst/>
              <a:cxnLst/>
              <a:rect l="l" t="t" r="r" b="b"/>
              <a:pathLst>
                <a:path w="33015" h="31765" extrusionOk="0">
                  <a:moveTo>
                    <a:pt x="17141" y="2419"/>
                  </a:moveTo>
                  <a:cubicBezTo>
                    <a:pt x="18872" y="2419"/>
                    <a:pt x="20616" y="2753"/>
                    <a:pt x="22275" y="3442"/>
                  </a:cubicBezTo>
                  <a:cubicBezTo>
                    <a:pt x="27310" y="5524"/>
                    <a:pt x="30587" y="10432"/>
                    <a:pt x="30587" y="15883"/>
                  </a:cubicBezTo>
                  <a:cubicBezTo>
                    <a:pt x="30587" y="23326"/>
                    <a:pt x="24557" y="29356"/>
                    <a:pt x="17132" y="29356"/>
                  </a:cubicBezTo>
                  <a:cubicBezTo>
                    <a:pt x="11681" y="29356"/>
                    <a:pt x="6773" y="26078"/>
                    <a:pt x="4691" y="21044"/>
                  </a:cubicBezTo>
                  <a:cubicBezTo>
                    <a:pt x="2608" y="16009"/>
                    <a:pt x="3749" y="10214"/>
                    <a:pt x="7606" y="6357"/>
                  </a:cubicBezTo>
                  <a:cubicBezTo>
                    <a:pt x="10188" y="3788"/>
                    <a:pt x="13638" y="2419"/>
                    <a:pt x="17141" y="2419"/>
                  </a:cubicBezTo>
                  <a:close/>
                  <a:moveTo>
                    <a:pt x="17132" y="1"/>
                  </a:moveTo>
                  <a:cubicBezTo>
                    <a:pt x="10703" y="1"/>
                    <a:pt x="4908" y="3876"/>
                    <a:pt x="2463" y="9798"/>
                  </a:cubicBezTo>
                  <a:cubicBezTo>
                    <a:pt x="0" y="15738"/>
                    <a:pt x="1359" y="22565"/>
                    <a:pt x="5904" y="27111"/>
                  </a:cubicBezTo>
                  <a:cubicBezTo>
                    <a:pt x="8943" y="30150"/>
                    <a:pt x="13003" y="31764"/>
                    <a:pt x="17135" y="31764"/>
                  </a:cubicBezTo>
                  <a:cubicBezTo>
                    <a:pt x="19183" y="31764"/>
                    <a:pt x="21248" y="31367"/>
                    <a:pt x="23217" y="30551"/>
                  </a:cubicBezTo>
                  <a:cubicBezTo>
                    <a:pt x="29139" y="28107"/>
                    <a:pt x="33014" y="22312"/>
                    <a:pt x="33014" y="15883"/>
                  </a:cubicBezTo>
                  <a:cubicBezTo>
                    <a:pt x="33014" y="7118"/>
                    <a:pt x="25897" y="1"/>
                    <a:pt x="17132" y="1"/>
                  </a:cubicBezTo>
                  <a:close/>
                </a:path>
              </a:pathLst>
            </a:custGeom>
            <a:solidFill>
              <a:srgbClr val="BB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90"/>
            <p:cNvSpPr/>
            <p:nvPr/>
          </p:nvSpPr>
          <p:spPr>
            <a:xfrm>
              <a:off x="2462305" y="2577838"/>
              <a:ext cx="1096336" cy="1054757"/>
            </a:xfrm>
            <a:custGeom>
              <a:avLst/>
              <a:gdLst/>
              <a:ahLst/>
              <a:cxnLst/>
              <a:rect l="l" t="t" r="r" b="b"/>
              <a:pathLst>
                <a:path w="33250" h="31989" extrusionOk="0">
                  <a:moveTo>
                    <a:pt x="17259" y="2633"/>
                  </a:moveTo>
                  <a:lnTo>
                    <a:pt x="17259" y="2651"/>
                  </a:lnTo>
                  <a:cubicBezTo>
                    <a:pt x="24630" y="2651"/>
                    <a:pt x="30606" y="8627"/>
                    <a:pt x="30606" y="15998"/>
                  </a:cubicBezTo>
                  <a:cubicBezTo>
                    <a:pt x="30606" y="21394"/>
                    <a:pt x="27364" y="26266"/>
                    <a:pt x="22366" y="28330"/>
                  </a:cubicBezTo>
                  <a:cubicBezTo>
                    <a:pt x="20717" y="29014"/>
                    <a:pt x="18984" y="29346"/>
                    <a:pt x="17263" y="29346"/>
                  </a:cubicBezTo>
                  <a:cubicBezTo>
                    <a:pt x="13786" y="29346"/>
                    <a:pt x="10362" y="27989"/>
                    <a:pt x="7806" y="25433"/>
                  </a:cubicBezTo>
                  <a:cubicBezTo>
                    <a:pt x="3985" y="21612"/>
                    <a:pt x="2844" y="15871"/>
                    <a:pt x="4926" y="10891"/>
                  </a:cubicBezTo>
                  <a:cubicBezTo>
                    <a:pt x="6991" y="5893"/>
                    <a:pt x="11862" y="2633"/>
                    <a:pt x="17259" y="2633"/>
                  </a:cubicBezTo>
                  <a:close/>
                  <a:moveTo>
                    <a:pt x="17264" y="2414"/>
                  </a:moveTo>
                  <a:cubicBezTo>
                    <a:pt x="13729" y="2414"/>
                    <a:pt x="10253" y="3795"/>
                    <a:pt x="7661" y="6400"/>
                  </a:cubicBezTo>
                  <a:cubicBezTo>
                    <a:pt x="3767" y="10275"/>
                    <a:pt x="2608" y="16124"/>
                    <a:pt x="4709" y="21195"/>
                  </a:cubicBezTo>
                  <a:cubicBezTo>
                    <a:pt x="6810" y="26266"/>
                    <a:pt x="11772" y="29580"/>
                    <a:pt x="17259" y="29580"/>
                  </a:cubicBezTo>
                  <a:cubicBezTo>
                    <a:pt x="24756" y="29580"/>
                    <a:pt x="30841" y="23495"/>
                    <a:pt x="30841" y="15998"/>
                  </a:cubicBezTo>
                  <a:cubicBezTo>
                    <a:pt x="30841" y="10511"/>
                    <a:pt x="27527" y="5549"/>
                    <a:pt x="22456" y="3448"/>
                  </a:cubicBezTo>
                  <a:cubicBezTo>
                    <a:pt x="20778" y="2752"/>
                    <a:pt x="19014" y="2414"/>
                    <a:pt x="17264" y="2414"/>
                  </a:cubicBezTo>
                  <a:close/>
                  <a:moveTo>
                    <a:pt x="17259" y="224"/>
                  </a:moveTo>
                  <a:cubicBezTo>
                    <a:pt x="25970" y="242"/>
                    <a:pt x="33014" y="7287"/>
                    <a:pt x="33032" y="15998"/>
                  </a:cubicBezTo>
                  <a:cubicBezTo>
                    <a:pt x="33032" y="22372"/>
                    <a:pt x="29193" y="28131"/>
                    <a:pt x="23289" y="30576"/>
                  </a:cubicBezTo>
                  <a:cubicBezTo>
                    <a:pt x="21343" y="31378"/>
                    <a:pt x="19297" y="31769"/>
                    <a:pt x="17267" y="31769"/>
                  </a:cubicBezTo>
                  <a:cubicBezTo>
                    <a:pt x="13161" y="31769"/>
                    <a:pt x="9121" y="30171"/>
                    <a:pt x="6104" y="27153"/>
                  </a:cubicBezTo>
                  <a:cubicBezTo>
                    <a:pt x="1594" y="22644"/>
                    <a:pt x="254" y="15853"/>
                    <a:pt x="2681" y="9967"/>
                  </a:cubicBezTo>
                  <a:cubicBezTo>
                    <a:pt x="5126" y="4064"/>
                    <a:pt x="10884" y="224"/>
                    <a:pt x="17259" y="224"/>
                  </a:cubicBezTo>
                  <a:close/>
                  <a:moveTo>
                    <a:pt x="17262" y="0"/>
                  </a:moveTo>
                  <a:cubicBezTo>
                    <a:pt x="13099" y="0"/>
                    <a:pt x="9005" y="1627"/>
                    <a:pt x="5941" y="4679"/>
                  </a:cubicBezTo>
                  <a:cubicBezTo>
                    <a:pt x="1377" y="9261"/>
                    <a:pt x="1" y="16143"/>
                    <a:pt x="2482" y="22119"/>
                  </a:cubicBezTo>
                  <a:cubicBezTo>
                    <a:pt x="4945" y="28095"/>
                    <a:pt x="10794" y="31988"/>
                    <a:pt x="17259" y="31988"/>
                  </a:cubicBezTo>
                  <a:cubicBezTo>
                    <a:pt x="26096" y="31988"/>
                    <a:pt x="33250" y="24835"/>
                    <a:pt x="33250" y="15998"/>
                  </a:cubicBezTo>
                  <a:cubicBezTo>
                    <a:pt x="33250" y="9533"/>
                    <a:pt x="29356" y="3701"/>
                    <a:pt x="23380" y="1220"/>
                  </a:cubicBezTo>
                  <a:cubicBezTo>
                    <a:pt x="21401" y="399"/>
                    <a:pt x="19323" y="0"/>
                    <a:pt x="17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90"/>
            <p:cNvSpPr/>
            <p:nvPr/>
          </p:nvSpPr>
          <p:spPr>
            <a:xfrm>
              <a:off x="1341526" y="1764168"/>
              <a:ext cx="1042590" cy="1042590"/>
            </a:xfrm>
            <a:custGeom>
              <a:avLst/>
              <a:gdLst/>
              <a:ahLst/>
              <a:cxnLst/>
              <a:rect l="l" t="t" r="r" b="b"/>
              <a:pathLst>
                <a:path w="31620" h="31620" extrusionOk="0">
                  <a:moveTo>
                    <a:pt x="15802" y="5770"/>
                  </a:moveTo>
                  <a:cubicBezTo>
                    <a:pt x="17098" y="5770"/>
                    <a:pt x="18404" y="6021"/>
                    <a:pt x="19649" y="6538"/>
                  </a:cubicBezTo>
                  <a:cubicBezTo>
                    <a:pt x="23398" y="8096"/>
                    <a:pt x="25842" y="11754"/>
                    <a:pt x="25842" y="15829"/>
                  </a:cubicBezTo>
                  <a:cubicBezTo>
                    <a:pt x="25842" y="21370"/>
                    <a:pt x="21351" y="25861"/>
                    <a:pt x="15810" y="25861"/>
                  </a:cubicBezTo>
                  <a:cubicBezTo>
                    <a:pt x="11735" y="25843"/>
                    <a:pt x="8077" y="23398"/>
                    <a:pt x="6538" y="19650"/>
                  </a:cubicBezTo>
                  <a:cubicBezTo>
                    <a:pt x="4980" y="15901"/>
                    <a:pt x="5831" y="11591"/>
                    <a:pt x="8711" y="8712"/>
                  </a:cubicBezTo>
                  <a:cubicBezTo>
                    <a:pt x="10634" y="6788"/>
                    <a:pt x="13196" y="5770"/>
                    <a:pt x="15802" y="5770"/>
                  </a:cubicBezTo>
                  <a:close/>
                  <a:moveTo>
                    <a:pt x="13166" y="1"/>
                  </a:moveTo>
                  <a:lnTo>
                    <a:pt x="12405" y="3224"/>
                  </a:lnTo>
                  <a:cubicBezTo>
                    <a:pt x="11319" y="3514"/>
                    <a:pt x="10286" y="3949"/>
                    <a:pt x="9308" y="4510"/>
                  </a:cubicBezTo>
                  <a:lnTo>
                    <a:pt x="6483" y="2772"/>
                  </a:lnTo>
                  <a:lnTo>
                    <a:pt x="4618" y="4619"/>
                  </a:lnTo>
                  <a:lnTo>
                    <a:pt x="2771" y="6484"/>
                  </a:lnTo>
                  <a:lnTo>
                    <a:pt x="4491" y="9309"/>
                  </a:lnTo>
                  <a:cubicBezTo>
                    <a:pt x="3930" y="10287"/>
                    <a:pt x="3513" y="11337"/>
                    <a:pt x="3224" y="12424"/>
                  </a:cubicBezTo>
                  <a:lnTo>
                    <a:pt x="0" y="13203"/>
                  </a:lnTo>
                  <a:lnTo>
                    <a:pt x="0" y="18454"/>
                  </a:lnTo>
                  <a:lnTo>
                    <a:pt x="3224" y="19215"/>
                  </a:lnTo>
                  <a:cubicBezTo>
                    <a:pt x="3513" y="20302"/>
                    <a:pt x="3930" y="21334"/>
                    <a:pt x="4509" y="22312"/>
                  </a:cubicBezTo>
                  <a:lnTo>
                    <a:pt x="2771" y="25137"/>
                  </a:lnTo>
                  <a:lnTo>
                    <a:pt x="4618" y="27002"/>
                  </a:lnTo>
                  <a:lnTo>
                    <a:pt x="6483" y="28849"/>
                  </a:lnTo>
                  <a:lnTo>
                    <a:pt x="9308" y="27111"/>
                  </a:lnTo>
                  <a:cubicBezTo>
                    <a:pt x="10286" y="27672"/>
                    <a:pt x="11319" y="28107"/>
                    <a:pt x="12405" y="28397"/>
                  </a:cubicBezTo>
                  <a:lnTo>
                    <a:pt x="13166" y="31620"/>
                  </a:lnTo>
                  <a:lnTo>
                    <a:pt x="18436" y="31620"/>
                  </a:lnTo>
                  <a:lnTo>
                    <a:pt x="19196" y="28397"/>
                  </a:lnTo>
                  <a:cubicBezTo>
                    <a:pt x="20283" y="28107"/>
                    <a:pt x="21333" y="27672"/>
                    <a:pt x="22293" y="27111"/>
                  </a:cubicBezTo>
                  <a:lnTo>
                    <a:pt x="25118" y="28849"/>
                  </a:lnTo>
                  <a:lnTo>
                    <a:pt x="26983" y="26984"/>
                  </a:lnTo>
                  <a:lnTo>
                    <a:pt x="28849" y="25137"/>
                  </a:lnTo>
                  <a:lnTo>
                    <a:pt x="27110" y="22312"/>
                  </a:lnTo>
                  <a:cubicBezTo>
                    <a:pt x="27671" y="21334"/>
                    <a:pt x="28106" y="20302"/>
                    <a:pt x="28396" y="19215"/>
                  </a:cubicBezTo>
                  <a:lnTo>
                    <a:pt x="31619" y="18454"/>
                  </a:lnTo>
                  <a:lnTo>
                    <a:pt x="31619" y="13185"/>
                  </a:lnTo>
                  <a:lnTo>
                    <a:pt x="28396" y="12424"/>
                  </a:lnTo>
                  <a:cubicBezTo>
                    <a:pt x="28106" y="11337"/>
                    <a:pt x="27671" y="10305"/>
                    <a:pt x="27110" y="9327"/>
                  </a:cubicBezTo>
                  <a:lnTo>
                    <a:pt x="28849" y="6502"/>
                  </a:lnTo>
                  <a:lnTo>
                    <a:pt x="26983" y="4637"/>
                  </a:lnTo>
                  <a:lnTo>
                    <a:pt x="25118" y="2790"/>
                  </a:lnTo>
                  <a:lnTo>
                    <a:pt x="22311" y="4510"/>
                  </a:lnTo>
                  <a:cubicBezTo>
                    <a:pt x="21333" y="3949"/>
                    <a:pt x="20283" y="3514"/>
                    <a:pt x="19214" y="3224"/>
                  </a:cubicBezTo>
                  <a:lnTo>
                    <a:pt x="18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90"/>
            <p:cNvSpPr/>
            <p:nvPr/>
          </p:nvSpPr>
          <p:spPr>
            <a:xfrm>
              <a:off x="1337339" y="1761201"/>
              <a:ext cx="1050339" cy="1049745"/>
            </a:xfrm>
            <a:custGeom>
              <a:avLst/>
              <a:gdLst/>
              <a:ahLst/>
              <a:cxnLst/>
              <a:rect l="l" t="t" r="r" b="b"/>
              <a:pathLst>
                <a:path w="31855" h="31837" extrusionOk="0">
                  <a:moveTo>
                    <a:pt x="15937" y="5977"/>
                  </a:moveTo>
                  <a:cubicBezTo>
                    <a:pt x="21406" y="5977"/>
                    <a:pt x="25861" y="10431"/>
                    <a:pt x="25861" y="15919"/>
                  </a:cubicBezTo>
                  <a:cubicBezTo>
                    <a:pt x="25861" y="19921"/>
                    <a:pt x="23434" y="23543"/>
                    <a:pt x="19722" y="25082"/>
                  </a:cubicBezTo>
                  <a:cubicBezTo>
                    <a:pt x="18498" y="25586"/>
                    <a:pt x="17212" y="25831"/>
                    <a:pt x="15935" y="25831"/>
                  </a:cubicBezTo>
                  <a:cubicBezTo>
                    <a:pt x="13354" y="25831"/>
                    <a:pt x="10812" y="24829"/>
                    <a:pt x="8910" y="22927"/>
                  </a:cubicBezTo>
                  <a:cubicBezTo>
                    <a:pt x="6067" y="20084"/>
                    <a:pt x="5234" y="15810"/>
                    <a:pt x="6755" y="12097"/>
                  </a:cubicBezTo>
                  <a:cubicBezTo>
                    <a:pt x="8294" y="8403"/>
                    <a:pt x="11916" y="5977"/>
                    <a:pt x="15937" y="5977"/>
                  </a:cubicBezTo>
                  <a:close/>
                  <a:moveTo>
                    <a:pt x="15940" y="5744"/>
                  </a:moveTo>
                  <a:cubicBezTo>
                    <a:pt x="13296" y="5744"/>
                    <a:pt x="10697" y="6779"/>
                    <a:pt x="8747" y="8729"/>
                  </a:cubicBezTo>
                  <a:cubicBezTo>
                    <a:pt x="5850" y="11627"/>
                    <a:pt x="4980" y="15991"/>
                    <a:pt x="6556" y="19794"/>
                  </a:cubicBezTo>
                  <a:cubicBezTo>
                    <a:pt x="8131" y="23579"/>
                    <a:pt x="11826" y="26060"/>
                    <a:pt x="15937" y="26060"/>
                  </a:cubicBezTo>
                  <a:cubicBezTo>
                    <a:pt x="21533" y="26042"/>
                    <a:pt x="26078" y="21514"/>
                    <a:pt x="26078" y="15919"/>
                  </a:cubicBezTo>
                  <a:cubicBezTo>
                    <a:pt x="26096" y="11808"/>
                    <a:pt x="23615" y="8095"/>
                    <a:pt x="19830" y="6520"/>
                  </a:cubicBezTo>
                  <a:cubicBezTo>
                    <a:pt x="18571" y="5998"/>
                    <a:pt x="17250" y="5744"/>
                    <a:pt x="15940" y="5744"/>
                  </a:cubicBezTo>
                  <a:close/>
                  <a:moveTo>
                    <a:pt x="18472" y="200"/>
                  </a:moveTo>
                  <a:lnTo>
                    <a:pt x="19233" y="3405"/>
                  </a:lnTo>
                  <a:lnTo>
                    <a:pt x="19305" y="3423"/>
                  </a:lnTo>
                  <a:cubicBezTo>
                    <a:pt x="20374" y="3713"/>
                    <a:pt x="21406" y="4147"/>
                    <a:pt x="22366" y="4691"/>
                  </a:cubicBezTo>
                  <a:lnTo>
                    <a:pt x="22438" y="4727"/>
                  </a:lnTo>
                  <a:lnTo>
                    <a:pt x="25227" y="3007"/>
                  </a:lnTo>
                  <a:lnTo>
                    <a:pt x="28813" y="6592"/>
                  </a:lnTo>
                  <a:lnTo>
                    <a:pt x="27092" y="9399"/>
                  </a:lnTo>
                  <a:lnTo>
                    <a:pt x="27128" y="9454"/>
                  </a:lnTo>
                  <a:cubicBezTo>
                    <a:pt x="27690" y="10431"/>
                    <a:pt x="28106" y="11464"/>
                    <a:pt x="28396" y="12532"/>
                  </a:cubicBezTo>
                  <a:lnTo>
                    <a:pt x="28414" y="12605"/>
                  </a:lnTo>
                  <a:lnTo>
                    <a:pt x="31620" y="13365"/>
                  </a:lnTo>
                  <a:lnTo>
                    <a:pt x="31620" y="18454"/>
                  </a:lnTo>
                  <a:lnTo>
                    <a:pt x="28432" y="19214"/>
                  </a:lnTo>
                  <a:lnTo>
                    <a:pt x="28414" y="19269"/>
                  </a:lnTo>
                  <a:cubicBezTo>
                    <a:pt x="28124" y="20355"/>
                    <a:pt x="27690" y="21388"/>
                    <a:pt x="27146" y="22347"/>
                  </a:cubicBezTo>
                  <a:lnTo>
                    <a:pt x="27110" y="22402"/>
                  </a:lnTo>
                  <a:lnTo>
                    <a:pt x="28831" y="25209"/>
                  </a:lnTo>
                  <a:lnTo>
                    <a:pt x="25227" y="28794"/>
                  </a:lnTo>
                  <a:lnTo>
                    <a:pt x="22438" y="27074"/>
                  </a:lnTo>
                  <a:lnTo>
                    <a:pt x="22366" y="27110"/>
                  </a:lnTo>
                  <a:cubicBezTo>
                    <a:pt x="21406" y="27672"/>
                    <a:pt x="20374" y="28088"/>
                    <a:pt x="19305" y="28378"/>
                  </a:cubicBezTo>
                  <a:lnTo>
                    <a:pt x="19233" y="28396"/>
                  </a:lnTo>
                  <a:lnTo>
                    <a:pt x="18472" y="31601"/>
                  </a:lnTo>
                  <a:lnTo>
                    <a:pt x="13383" y="31601"/>
                  </a:lnTo>
                  <a:lnTo>
                    <a:pt x="12623" y="28396"/>
                  </a:lnTo>
                  <a:lnTo>
                    <a:pt x="12568" y="28378"/>
                  </a:lnTo>
                  <a:cubicBezTo>
                    <a:pt x="11482" y="28088"/>
                    <a:pt x="10450" y="27672"/>
                    <a:pt x="9490" y="27110"/>
                  </a:cubicBezTo>
                  <a:lnTo>
                    <a:pt x="9435" y="27074"/>
                  </a:lnTo>
                  <a:lnTo>
                    <a:pt x="6628" y="28812"/>
                  </a:lnTo>
                  <a:lnTo>
                    <a:pt x="3043" y="25209"/>
                  </a:lnTo>
                  <a:lnTo>
                    <a:pt x="4763" y="22402"/>
                  </a:lnTo>
                  <a:lnTo>
                    <a:pt x="4727" y="22347"/>
                  </a:lnTo>
                  <a:cubicBezTo>
                    <a:pt x="4166" y="21388"/>
                    <a:pt x="3731" y="20355"/>
                    <a:pt x="3459" y="19269"/>
                  </a:cubicBezTo>
                  <a:lnTo>
                    <a:pt x="3441" y="19214"/>
                  </a:lnTo>
                  <a:lnTo>
                    <a:pt x="236" y="18454"/>
                  </a:lnTo>
                  <a:lnTo>
                    <a:pt x="236" y="13365"/>
                  </a:lnTo>
                  <a:lnTo>
                    <a:pt x="3441" y="12605"/>
                  </a:lnTo>
                  <a:lnTo>
                    <a:pt x="3459" y="12532"/>
                  </a:lnTo>
                  <a:cubicBezTo>
                    <a:pt x="3749" y="11464"/>
                    <a:pt x="4166" y="10431"/>
                    <a:pt x="4727" y="9472"/>
                  </a:cubicBezTo>
                  <a:lnTo>
                    <a:pt x="4763" y="9399"/>
                  </a:lnTo>
                  <a:lnTo>
                    <a:pt x="3043" y="6610"/>
                  </a:lnTo>
                  <a:lnTo>
                    <a:pt x="6628" y="3007"/>
                  </a:lnTo>
                  <a:lnTo>
                    <a:pt x="9435" y="4727"/>
                  </a:lnTo>
                  <a:lnTo>
                    <a:pt x="9490" y="4691"/>
                  </a:lnTo>
                  <a:cubicBezTo>
                    <a:pt x="10450" y="4147"/>
                    <a:pt x="11482" y="3713"/>
                    <a:pt x="12568" y="3423"/>
                  </a:cubicBezTo>
                  <a:lnTo>
                    <a:pt x="12623" y="3405"/>
                  </a:lnTo>
                  <a:lnTo>
                    <a:pt x="13383" y="200"/>
                  </a:lnTo>
                  <a:close/>
                  <a:moveTo>
                    <a:pt x="13220" y="0"/>
                  </a:moveTo>
                  <a:lnTo>
                    <a:pt x="12442" y="3242"/>
                  </a:lnTo>
                  <a:cubicBezTo>
                    <a:pt x="11391" y="3514"/>
                    <a:pt x="10377" y="3930"/>
                    <a:pt x="9435" y="4473"/>
                  </a:cubicBezTo>
                  <a:lnTo>
                    <a:pt x="6592" y="2735"/>
                  </a:lnTo>
                  <a:lnTo>
                    <a:pt x="2753" y="6574"/>
                  </a:lnTo>
                  <a:lnTo>
                    <a:pt x="4491" y="9417"/>
                  </a:lnTo>
                  <a:cubicBezTo>
                    <a:pt x="3948" y="10359"/>
                    <a:pt x="3532" y="11373"/>
                    <a:pt x="3242" y="12423"/>
                  </a:cubicBezTo>
                  <a:lnTo>
                    <a:pt x="0" y="13202"/>
                  </a:lnTo>
                  <a:lnTo>
                    <a:pt x="0" y="18635"/>
                  </a:lnTo>
                  <a:lnTo>
                    <a:pt x="3242" y="19396"/>
                  </a:lnTo>
                  <a:cubicBezTo>
                    <a:pt x="3532" y="20446"/>
                    <a:pt x="3948" y="21460"/>
                    <a:pt x="4491" y="22402"/>
                  </a:cubicBezTo>
                  <a:lnTo>
                    <a:pt x="2753" y="25245"/>
                  </a:lnTo>
                  <a:lnTo>
                    <a:pt x="6592" y="29084"/>
                  </a:lnTo>
                  <a:lnTo>
                    <a:pt x="9435" y="27346"/>
                  </a:lnTo>
                  <a:cubicBezTo>
                    <a:pt x="10377" y="27871"/>
                    <a:pt x="11391" y="28305"/>
                    <a:pt x="12442" y="28595"/>
                  </a:cubicBezTo>
                  <a:lnTo>
                    <a:pt x="13220" y="31837"/>
                  </a:lnTo>
                  <a:lnTo>
                    <a:pt x="18653" y="31837"/>
                  </a:lnTo>
                  <a:lnTo>
                    <a:pt x="19414" y="28595"/>
                  </a:lnTo>
                  <a:cubicBezTo>
                    <a:pt x="20464" y="28305"/>
                    <a:pt x="21478" y="27889"/>
                    <a:pt x="22420" y="27346"/>
                  </a:cubicBezTo>
                  <a:lnTo>
                    <a:pt x="25263" y="29084"/>
                  </a:lnTo>
                  <a:lnTo>
                    <a:pt x="29102" y="25245"/>
                  </a:lnTo>
                  <a:lnTo>
                    <a:pt x="27364" y="22402"/>
                  </a:lnTo>
                  <a:cubicBezTo>
                    <a:pt x="27889" y="21460"/>
                    <a:pt x="28324" y="20446"/>
                    <a:pt x="28613" y="19396"/>
                  </a:cubicBezTo>
                  <a:lnTo>
                    <a:pt x="31855" y="18635"/>
                  </a:lnTo>
                  <a:lnTo>
                    <a:pt x="31855" y="13202"/>
                  </a:lnTo>
                  <a:lnTo>
                    <a:pt x="28613" y="12423"/>
                  </a:lnTo>
                  <a:cubicBezTo>
                    <a:pt x="28324" y="11373"/>
                    <a:pt x="27907" y="10359"/>
                    <a:pt x="27364" y="9417"/>
                  </a:cubicBezTo>
                  <a:lnTo>
                    <a:pt x="29120" y="6574"/>
                  </a:lnTo>
                  <a:lnTo>
                    <a:pt x="25263" y="2735"/>
                  </a:lnTo>
                  <a:lnTo>
                    <a:pt x="22420" y="4473"/>
                  </a:lnTo>
                  <a:cubicBezTo>
                    <a:pt x="21478" y="3948"/>
                    <a:pt x="20482" y="3514"/>
                    <a:pt x="19432" y="3242"/>
                  </a:cubicBezTo>
                  <a:lnTo>
                    <a:pt x="18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90"/>
            <p:cNvSpPr/>
            <p:nvPr/>
          </p:nvSpPr>
          <p:spPr>
            <a:xfrm>
              <a:off x="2011120" y="1764168"/>
              <a:ext cx="86619" cy="107523"/>
            </a:xfrm>
            <a:custGeom>
              <a:avLst/>
              <a:gdLst/>
              <a:ahLst/>
              <a:cxnLst/>
              <a:rect l="l" t="t" r="r" b="b"/>
              <a:pathLst>
                <a:path w="2627" h="3261" extrusionOk="0">
                  <a:moveTo>
                    <a:pt x="870" y="1"/>
                  </a:moveTo>
                  <a:lnTo>
                    <a:pt x="109" y="3224"/>
                  </a:lnTo>
                  <a:lnTo>
                    <a:pt x="0" y="3261"/>
                  </a:lnTo>
                  <a:cubicBezTo>
                    <a:pt x="508" y="3116"/>
                    <a:pt x="1033" y="2989"/>
                    <a:pt x="1558" y="2917"/>
                  </a:cubicBezTo>
                  <a:lnTo>
                    <a:pt x="2626" y="1"/>
                  </a:lnTo>
                  <a:close/>
                </a:path>
              </a:pathLst>
            </a:custGeom>
            <a:solidFill>
              <a:srgbClr val="BB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90"/>
            <p:cNvSpPr/>
            <p:nvPr/>
          </p:nvSpPr>
          <p:spPr>
            <a:xfrm>
              <a:off x="2009933" y="1760607"/>
              <a:ext cx="92587" cy="114678"/>
            </a:xfrm>
            <a:custGeom>
              <a:avLst/>
              <a:gdLst/>
              <a:ahLst/>
              <a:cxnLst/>
              <a:rect l="l" t="t" r="r" b="b"/>
              <a:pathLst>
                <a:path w="2808" h="3478" extrusionOk="0">
                  <a:moveTo>
                    <a:pt x="2499" y="218"/>
                  </a:moveTo>
                  <a:lnTo>
                    <a:pt x="1521" y="2916"/>
                  </a:lnTo>
                  <a:cubicBezTo>
                    <a:pt x="1105" y="2988"/>
                    <a:pt x="706" y="3079"/>
                    <a:pt x="290" y="3169"/>
                  </a:cubicBezTo>
                  <a:lnTo>
                    <a:pt x="996" y="236"/>
                  </a:lnTo>
                  <a:lnTo>
                    <a:pt x="2499" y="218"/>
                  </a:lnTo>
                  <a:close/>
                  <a:moveTo>
                    <a:pt x="815" y="0"/>
                  </a:moveTo>
                  <a:lnTo>
                    <a:pt x="36" y="3242"/>
                  </a:lnTo>
                  <a:lnTo>
                    <a:pt x="0" y="3260"/>
                  </a:lnTo>
                  <a:lnTo>
                    <a:pt x="55" y="3477"/>
                  </a:lnTo>
                  <a:cubicBezTo>
                    <a:pt x="562" y="3332"/>
                    <a:pt x="1087" y="3206"/>
                    <a:pt x="1612" y="3133"/>
                  </a:cubicBezTo>
                  <a:lnTo>
                    <a:pt x="1684" y="3133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90"/>
            <p:cNvSpPr/>
            <p:nvPr/>
          </p:nvSpPr>
          <p:spPr>
            <a:xfrm>
              <a:off x="2077183" y="1855536"/>
              <a:ext cx="133176" cy="84245"/>
            </a:xfrm>
            <a:custGeom>
              <a:avLst/>
              <a:gdLst/>
              <a:ahLst/>
              <a:cxnLst/>
              <a:rect l="l" t="t" r="r" b="b"/>
              <a:pathLst>
                <a:path w="4039" h="2555" extrusionOk="0">
                  <a:moveTo>
                    <a:pt x="2807" y="1"/>
                  </a:moveTo>
                  <a:lnTo>
                    <a:pt x="0" y="1739"/>
                  </a:lnTo>
                  <a:cubicBezTo>
                    <a:pt x="417" y="1975"/>
                    <a:pt x="833" y="2246"/>
                    <a:pt x="1231" y="2554"/>
                  </a:cubicBezTo>
                  <a:lnTo>
                    <a:pt x="4038" y="1232"/>
                  </a:lnTo>
                  <a:lnTo>
                    <a:pt x="2807" y="1"/>
                  </a:lnTo>
                  <a:close/>
                </a:path>
              </a:pathLst>
            </a:custGeom>
            <a:solidFill>
              <a:srgbClr val="BB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90"/>
            <p:cNvSpPr/>
            <p:nvPr/>
          </p:nvSpPr>
          <p:spPr>
            <a:xfrm>
              <a:off x="2074776" y="1850755"/>
              <a:ext cx="142144" cy="93180"/>
            </a:xfrm>
            <a:custGeom>
              <a:avLst/>
              <a:gdLst/>
              <a:ahLst/>
              <a:cxnLst/>
              <a:rect l="l" t="t" r="r" b="b"/>
              <a:pathLst>
                <a:path w="4311" h="2826" extrusionOk="0">
                  <a:moveTo>
                    <a:pt x="2862" y="291"/>
                  </a:moveTo>
                  <a:lnTo>
                    <a:pt x="3930" y="1341"/>
                  </a:lnTo>
                  <a:lnTo>
                    <a:pt x="1323" y="2554"/>
                  </a:lnTo>
                  <a:cubicBezTo>
                    <a:pt x="997" y="2337"/>
                    <a:pt x="634" y="2083"/>
                    <a:pt x="290" y="1884"/>
                  </a:cubicBezTo>
                  <a:lnTo>
                    <a:pt x="2862" y="291"/>
                  </a:lnTo>
                  <a:close/>
                  <a:moveTo>
                    <a:pt x="2898" y="1"/>
                  </a:moveTo>
                  <a:lnTo>
                    <a:pt x="1" y="1776"/>
                  </a:lnTo>
                  <a:lnTo>
                    <a:pt x="55" y="1866"/>
                  </a:lnTo>
                  <a:lnTo>
                    <a:pt x="1" y="1975"/>
                  </a:lnTo>
                  <a:cubicBezTo>
                    <a:pt x="435" y="2228"/>
                    <a:pt x="852" y="2500"/>
                    <a:pt x="1232" y="2790"/>
                  </a:cubicBezTo>
                  <a:lnTo>
                    <a:pt x="1286" y="2826"/>
                  </a:lnTo>
                  <a:lnTo>
                    <a:pt x="4311" y="1413"/>
                  </a:lnTo>
                  <a:lnTo>
                    <a:pt x="28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90"/>
            <p:cNvSpPr/>
            <p:nvPr/>
          </p:nvSpPr>
          <p:spPr>
            <a:xfrm>
              <a:off x="1341526" y="2314715"/>
              <a:ext cx="106897" cy="86619"/>
            </a:xfrm>
            <a:custGeom>
              <a:avLst/>
              <a:gdLst/>
              <a:ahLst/>
              <a:cxnLst/>
              <a:rect l="l" t="t" r="r" b="b"/>
              <a:pathLst>
                <a:path w="3242" h="2627" extrusionOk="0">
                  <a:moveTo>
                    <a:pt x="0" y="1"/>
                  </a:moveTo>
                  <a:lnTo>
                    <a:pt x="0" y="1757"/>
                  </a:lnTo>
                  <a:lnTo>
                    <a:pt x="3210" y="2515"/>
                  </a:lnTo>
                  <a:lnTo>
                    <a:pt x="3210" y="2515"/>
                  </a:lnTo>
                  <a:cubicBezTo>
                    <a:pt x="3081" y="2043"/>
                    <a:pt x="2983" y="1556"/>
                    <a:pt x="2916" y="1069"/>
                  </a:cubicBezTo>
                  <a:lnTo>
                    <a:pt x="0" y="1"/>
                  </a:lnTo>
                  <a:close/>
                  <a:moveTo>
                    <a:pt x="3210" y="2515"/>
                  </a:moveTo>
                  <a:cubicBezTo>
                    <a:pt x="3221" y="2552"/>
                    <a:pt x="3231" y="2590"/>
                    <a:pt x="3242" y="2627"/>
                  </a:cubicBezTo>
                  <a:lnTo>
                    <a:pt x="3224" y="2518"/>
                  </a:lnTo>
                  <a:lnTo>
                    <a:pt x="3210" y="2515"/>
                  </a:lnTo>
                  <a:close/>
                </a:path>
              </a:pathLst>
            </a:custGeom>
            <a:solidFill>
              <a:srgbClr val="BB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90"/>
            <p:cNvSpPr/>
            <p:nvPr/>
          </p:nvSpPr>
          <p:spPr>
            <a:xfrm>
              <a:off x="1337339" y="2309934"/>
              <a:ext cx="114678" cy="92587"/>
            </a:xfrm>
            <a:custGeom>
              <a:avLst/>
              <a:gdLst/>
              <a:ahLst/>
              <a:cxnLst/>
              <a:rect l="l" t="t" r="r" b="b"/>
              <a:pathLst>
                <a:path w="3478" h="2808" extrusionOk="0">
                  <a:moveTo>
                    <a:pt x="218" y="309"/>
                  </a:moveTo>
                  <a:lnTo>
                    <a:pt x="2934" y="1287"/>
                  </a:lnTo>
                  <a:cubicBezTo>
                    <a:pt x="2988" y="1703"/>
                    <a:pt x="3079" y="2102"/>
                    <a:pt x="3169" y="2500"/>
                  </a:cubicBezTo>
                  <a:lnTo>
                    <a:pt x="236" y="1812"/>
                  </a:lnTo>
                  <a:lnTo>
                    <a:pt x="218" y="309"/>
                  </a:lnTo>
                  <a:close/>
                  <a:moveTo>
                    <a:pt x="0" y="1"/>
                  </a:moveTo>
                  <a:lnTo>
                    <a:pt x="0" y="1993"/>
                  </a:lnTo>
                  <a:lnTo>
                    <a:pt x="3260" y="2754"/>
                  </a:lnTo>
                  <a:lnTo>
                    <a:pt x="3260" y="2808"/>
                  </a:lnTo>
                  <a:lnTo>
                    <a:pt x="3477" y="2754"/>
                  </a:lnTo>
                  <a:cubicBezTo>
                    <a:pt x="3332" y="2228"/>
                    <a:pt x="3224" y="1721"/>
                    <a:pt x="3151" y="1196"/>
                  </a:cubicBezTo>
                  <a:lnTo>
                    <a:pt x="3133" y="11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90"/>
            <p:cNvSpPr/>
            <p:nvPr/>
          </p:nvSpPr>
          <p:spPr>
            <a:xfrm>
              <a:off x="1432861" y="1937935"/>
              <a:ext cx="83651" cy="133209"/>
            </a:xfrm>
            <a:custGeom>
              <a:avLst/>
              <a:gdLst/>
              <a:ahLst/>
              <a:cxnLst/>
              <a:rect l="l" t="t" r="r" b="b"/>
              <a:pathLst>
                <a:path w="2537" h="4040" extrusionOk="0">
                  <a:moveTo>
                    <a:pt x="1232" y="1"/>
                  </a:moveTo>
                  <a:lnTo>
                    <a:pt x="1" y="1232"/>
                  </a:lnTo>
                  <a:lnTo>
                    <a:pt x="1721" y="4039"/>
                  </a:lnTo>
                  <a:cubicBezTo>
                    <a:pt x="1975" y="3623"/>
                    <a:pt x="2246" y="3206"/>
                    <a:pt x="2536" y="2790"/>
                  </a:cubicBezTo>
                  <a:lnTo>
                    <a:pt x="1232" y="1"/>
                  </a:lnTo>
                  <a:close/>
                </a:path>
              </a:pathLst>
            </a:custGeom>
            <a:solidFill>
              <a:srgbClr val="BB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90"/>
            <p:cNvSpPr/>
            <p:nvPr/>
          </p:nvSpPr>
          <p:spPr>
            <a:xfrm>
              <a:off x="1428080" y="1931373"/>
              <a:ext cx="93213" cy="142144"/>
            </a:xfrm>
            <a:custGeom>
              <a:avLst/>
              <a:gdLst/>
              <a:ahLst/>
              <a:cxnLst/>
              <a:rect l="l" t="t" r="r" b="b"/>
              <a:pathLst>
                <a:path w="2827" h="4311" extrusionOk="0">
                  <a:moveTo>
                    <a:pt x="1323" y="381"/>
                  </a:moveTo>
                  <a:lnTo>
                    <a:pt x="2536" y="2989"/>
                  </a:lnTo>
                  <a:cubicBezTo>
                    <a:pt x="2319" y="3315"/>
                    <a:pt x="2084" y="3659"/>
                    <a:pt x="1866" y="4021"/>
                  </a:cubicBezTo>
                  <a:lnTo>
                    <a:pt x="273" y="1449"/>
                  </a:lnTo>
                  <a:lnTo>
                    <a:pt x="1323" y="381"/>
                  </a:lnTo>
                  <a:close/>
                  <a:moveTo>
                    <a:pt x="1414" y="1"/>
                  </a:moveTo>
                  <a:lnTo>
                    <a:pt x="1" y="1413"/>
                  </a:lnTo>
                  <a:lnTo>
                    <a:pt x="1776" y="4311"/>
                  </a:lnTo>
                  <a:lnTo>
                    <a:pt x="1866" y="4256"/>
                  </a:lnTo>
                  <a:lnTo>
                    <a:pt x="1975" y="4311"/>
                  </a:lnTo>
                  <a:lnTo>
                    <a:pt x="1993" y="4293"/>
                  </a:lnTo>
                  <a:lnTo>
                    <a:pt x="2011" y="4238"/>
                  </a:lnTo>
                  <a:cubicBezTo>
                    <a:pt x="2247" y="3840"/>
                    <a:pt x="2500" y="3441"/>
                    <a:pt x="2772" y="3079"/>
                  </a:cubicBezTo>
                  <a:lnTo>
                    <a:pt x="2826" y="3025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90"/>
            <p:cNvSpPr/>
            <p:nvPr/>
          </p:nvSpPr>
          <p:spPr>
            <a:xfrm>
              <a:off x="2276603" y="2170228"/>
              <a:ext cx="107523" cy="86025"/>
            </a:xfrm>
            <a:custGeom>
              <a:avLst/>
              <a:gdLst/>
              <a:ahLst/>
              <a:cxnLst/>
              <a:rect l="l" t="t" r="r" b="b"/>
              <a:pathLst>
                <a:path w="3261" h="2609" extrusionOk="0">
                  <a:moveTo>
                    <a:pt x="1" y="0"/>
                  </a:moveTo>
                  <a:lnTo>
                    <a:pt x="1" y="0"/>
                  </a:lnTo>
                  <a:cubicBezTo>
                    <a:pt x="145" y="507"/>
                    <a:pt x="254" y="1033"/>
                    <a:pt x="345" y="1558"/>
                  </a:cubicBezTo>
                  <a:lnTo>
                    <a:pt x="3260" y="2608"/>
                  </a:lnTo>
                  <a:lnTo>
                    <a:pt x="3260" y="870"/>
                  </a:lnTo>
                  <a:lnTo>
                    <a:pt x="37" y="109"/>
                  </a:lnTo>
                  <a:cubicBezTo>
                    <a:pt x="37" y="73"/>
                    <a:pt x="19" y="37"/>
                    <a:pt x="1" y="0"/>
                  </a:cubicBezTo>
                  <a:close/>
                </a:path>
              </a:pathLst>
            </a:custGeom>
            <a:solidFill>
              <a:srgbClr val="BB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90"/>
            <p:cNvSpPr/>
            <p:nvPr/>
          </p:nvSpPr>
          <p:spPr>
            <a:xfrm>
              <a:off x="2273008" y="2169041"/>
              <a:ext cx="114678" cy="92587"/>
            </a:xfrm>
            <a:custGeom>
              <a:avLst/>
              <a:gdLst/>
              <a:ahLst/>
              <a:cxnLst/>
              <a:rect l="l" t="t" r="r" b="b"/>
              <a:pathLst>
                <a:path w="3478" h="2808" extrusionOk="0">
                  <a:moveTo>
                    <a:pt x="309" y="290"/>
                  </a:moveTo>
                  <a:lnTo>
                    <a:pt x="3243" y="996"/>
                  </a:lnTo>
                  <a:lnTo>
                    <a:pt x="3243" y="2481"/>
                  </a:lnTo>
                  <a:lnTo>
                    <a:pt x="544" y="1503"/>
                  </a:lnTo>
                  <a:cubicBezTo>
                    <a:pt x="490" y="1105"/>
                    <a:pt x="399" y="688"/>
                    <a:pt x="309" y="290"/>
                  </a:cubicBezTo>
                  <a:close/>
                  <a:moveTo>
                    <a:pt x="236" y="0"/>
                  </a:moveTo>
                  <a:lnTo>
                    <a:pt x="1" y="54"/>
                  </a:lnTo>
                  <a:cubicBezTo>
                    <a:pt x="146" y="562"/>
                    <a:pt x="254" y="1087"/>
                    <a:pt x="345" y="1612"/>
                  </a:cubicBezTo>
                  <a:lnTo>
                    <a:pt x="345" y="1684"/>
                  </a:lnTo>
                  <a:lnTo>
                    <a:pt x="3478" y="2807"/>
                  </a:lnTo>
                  <a:lnTo>
                    <a:pt x="3478" y="833"/>
                  </a:lnTo>
                  <a:lnTo>
                    <a:pt x="254" y="5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90"/>
            <p:cNvSpPr/>
            <p:nvPr/>
          </p:nvSpPr>
          <p:spPr>
            <a:xfrm>
              <a:off x="1505731" y="1954652"/>
              <a:ext cx="687905" cy="661923"/>
            </a:xfrm>
            <a:custGeom>
              <a:avLst/>
              <a:gdLst/>
              <a:ahLst/>
              <a:cxnLst/>
              <a:rect l="l" t="t" r="r" b="b"/>
              <a:pathLst>
                <a:path w="20863" h="20075" extrusionOk="0">
                  <a:moveTo>
                    <a:pt x="10823" y="1522"/>
                  </a:moveTo>
                  <a:cubicBezTo>
                    <a:pt x="11923" y="1522"/>
                    <a:pt x="13032" y="1735"/>
                    <a:pt x="14089" y="2174"/>
                  </a:cubicBezTo>
                  <a:cubicBezTo>
                    <a:pt x="17259" y="3496"/>
                    <a:pt x="19341" y="6593"/>
                    <a:pt x="19341" y="10052"/>
                  </a:cubicBezTo>
                  <a:cubicBezTo>
                    <a:pt x="19323" y="14742"/>
                    <a:pt x="15520" y="18545"/>
                    <a:pt x="10830" y="18545"/>
                  </a:cubicBezTo>
                  <a:cubicBezTo>
                    <a:pt x="7389" y="18545"/>
                    <a:pt x="4274" y="16480"/>
                    <a:pt x="2952" y="13293"/>
                  </a:cubicBezTo>
                  <a:cubicBezTo>
                    <a:pt x="1648" y="10106"/>
                    <a:pt x="2373" y="6448"/>
                    <a:pt x="4799" y="4021"/>
                  </a:cubicBezTo>
                  <a:cubicBezTo>
                    <a:pt x="6433" y="2387"/>
                    <a:pt x="8608" y="1522"/>
                    <a:pt x="10823" y="1522"/>
                  </a:cubicBezTo>
                  <a:close/>
                  <a:moveTo>
                    <a:pt x="10830" y="1"/>
                  </a:moveTo>
                  <a:cubicBezTo>
                    <a:pt x="6773" y="1"/>
                    <a:pt x="3097" y="2446"/>
                    <a:pt x="1558" y="6194"/>
                  </a:cubicBezTo>
                  <a:cubicBezTo>
                    <a:pt x="0" y="9943"/>
                    <a:pt x="851" y="14271"/>
                    <a:pt x="3731" y="17132"/>
                  </a:cubicBezTo>
                  <a:cubicBezTo>
                    <a:pt x="5642" y="19056"/>
                    <a:pt x="8208" y="20074"/>
                    <a:pt x="10818" y="20074"/>
                  </a:cubicBezTo>
                  <a:cubicBezTo>
                    <a:pt x="12116" y="20074"/>
                    <a:pt x="13424" y="19823"/>
                    <a:pt x="14669" y="19305"/>
                  </a:cubicBezTo>
                  <a:cubicBezTo>
                    <a:pt x="18418" y="17766"/>
                    <a:pt x="20862" y="14108"/>
                    <a:pt x="20862" y="10052"/>
                  </a:cubicBezTo>
                  <a:cubicBezTo>
                    <a:pt x="20862" y="4492"/>
                    <a:pt x="16371" y="1"/>
                    <a:pt x="10830" y="1"/>
                  </a:cubicBezTo>
                  <a:close/>
                </a:path>
              </a:pathLst>
            </a:custGeom>
            <a:solidFill>
              <a:srgbClr val="BB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90"/>
            <p:cNvSpPr/>
            <p:nvPr/>
          </p:nvSpPr>
          <p:spPr>
            <a:xfrm>
              <a:off x="1501543" y="1950596"/>
              <a:ext cx="696280" cy="669869"/>
            </a:xfrm>
            <a:custGeom>
              <a:avLst/>
              <a:gdLst/>
              <a:ahLst/>
              <a:cxnLst/>
              <a:rect l="l" t="t" r="r" b="b"/>
              <a:pathLst>
                <a:path w="21117" h="20316" extrusionOk="0">
                  <a:moveTo>
                    <a:pt x="10912" y="1772"/>
                  </a:moveTo>
                  <a:cubicBezTo>
                    <a:pt x="10927" y="1772"/>
                    <a:pt x="10942" y="1772"/>
                    <a:pt x="10957" y="1772"/>
                  </a:cubicBezTo>
                  <a:cubicBezTo>
                    <a:pt x="15593" y="1772"/>
                    <a:pt x="19341" y="5520"/>
                    <a:pt x="19341" y="10175"/>
                  </a:cubicBezTo>
                  <a:cubicBezTo>
                    <a:pt x="19341" y="13561"/>
                    <a:pt x="17295" y="16622"/>
                    <a:pt x="14162" y="17925"/>
                  </a:cubicBezTo>
                  <a:cubicBezTo>
                    <a:pt x="13126" y="18351"/>
                    <a:pt x="12037" y="18558"/>
                    <a:pt x="10956" y="18558"/>
                  </a:cubicBezTo>
                  <a:cubicBezTo>
                    <a:pt x="8768" y="18558"/>
                    <a:pt x="6617" y="17708"/>
                    <a:pt x="5017" y="16096"/>
                  </a:cubicBezTo>
                  <a:cubicBezTo>
                    <a:pt x="2608" y="13688"/>
                    <a:pt x="1884" y="10084"/>
                    <a:pt x="3188" y="6951"/>
                  </a:cubicBezTo>
                  <a:cubicBezTo>
                    <a:pt x="4486" y="3814"/>
                    <a:pt x="7525" y="1772"/>
                    <a:pt x="10912" y="1772"/>
                  </a:cubicBezTo>
                  <a:close/>
                  <a:moveTo>
                    <a:pt x="10951" y="1529"/>
                  </a:moveTo>
                  <a:cubicBezTo>
                    <a:pt x="8707" y="1529"/>
                    <a:pt x="6501" y="2407"/>
                    <a:pt x="4854" y="4054"/>
                  </a:cubicBezTo>
                  <a:cubicBezTo>
                    <a:pt x="2391" y="6516"/>
                    <a:pt x="1648" y="10229"/>
                    <a:pt x="2989" y="13452"/>
                  </a:cubicBezTo>
                  <a:cubicBezTo>
                    <a:pt x="4310" y="16676"/>
                    <a:pt x="7462" y="18777"/>
                    <a:pt x="10957" y="18777"/>
                  </a:cubicBezTo>
                  <a:cubicBezTo>
                    <a:pt x="15701" y="18777"/>
                    <a:pt x="19559" y="14919"/>
                    <a:pt x="19577" y="10175"/>
                  </a:cubicBezTo>
                  <a:cubicBezTo>
                    <a:pt x="19577" y="6679"/>
                    <a:pt x="17476" y="3528"/>
                    <a:pt x="14253" y="2188"/>
                  </a:cubicBezTo>
                  <a:cubicBezTo>
                    <a:pt x="13185" y="1744"/>
                    <a:pt x="12063" y="1529"/>
                    <a:pt x="10951" y="1529"/>
                  </a:cubicBezTo>
                  <a:close/>
                  <a:moveTo>
                    <a:pt x="10957" y="233"/>
                  </a:moveTo>
                  <a:cubicBezTo>
                    <a:pt x="16426" y="233"/>
                    <a:pt x="20881" y="4687"/>
                    <a:pt x="20881" y="10175"/>
                  </a:cubicBezTo>
                  <a:cubicBezTo>
                    <a:pt x="20881" y="14177"/>
                    <a:pt x="18454" y="17799"/>
                    <a:pt x="14742" y="19338"/>
                  </a:cubicBezTo>
                  <a:cubicBezTo>
                    <a:pt x="13518" y="19842"/>
                    <a:pt x="12232" y="20087"/>
                    <a:pt x="10955" y="20087"/>
                  </a:cubicBezTo>
                  <a:cubicBezTo>
                    <a:pt x="8374" y="20087"/>
                    <a:pt x="5832" y="19085"/>
                    <a:pt x="3930" y="17183"/>
                  </a:cubicBezTo>
                  <a:cubicBezTo>
                    <a:pt x="1087" y="14340"/>
                    <a:pt x="254" y="10066"/>
                    <a:pt x="1775" y="6353"/>
                  </a:cubicBezTo>
                  <a:cubicBezTo>
                    <a:pt x="3314" y="2659"/>
                    <a:pt x="6936" y="233"/>
                    <a:pt x="10957" y="233"/>
                  </a:cubicBezTo>
                  <a:close/>
                  <a:moveTo>
                    <a:pt x="10960" y="0"/>
                  </a:moveTo>
                  <a:cubicBezTo>
                    <a:pt x="8316" y="0"/>
                    <a:pt x="5717" y="1035"/>
                    <a:pt x="3767" y="2985"/>
                  </a:cubicBezTo>
                  <a:cubicBezTo>
                    <a:pt x="870" y="5883"/>
                    <a:pt x="0" y="10247"/>
                    <a:pt x="1576" y="14050"/>
                  </a:cubicBezTo>
                  <a:cubicBezTo>
                    <a:pt x="3151" y="17835"/>
                    <a:pt x="6846" y="20316"/>
                    <a:pt x="10957" y="20316"/>
                  </a:cubicBezTo>
                  <a:cubicBezTo>
                    <a:pt x="16553" y="20298"/>
                    <a:pt x="21098" y="15770"/>
                    <a:pt x="21098" y="10175"/>
                  </a:cubicBezTo>
                  <a:cubicBezTo>
                    <a:pt x="21116" y="6064"/>
                    <a:pt x="18635" y="2351"/>
                    <a:pt x="14850" y="776"/>
                  </a:cubicBezTo>
                  <a:cubicBezTo>
                    <a:pt x="13591" y="254"/>
                    <a:pt x="12270" y="0"/>
                    <a:pt x="10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90"/>
            <p:cNvSpPr/>
            <p:nvPr/>
          </p:nvSpPr>
          <p:spPr>
            <a:xfrm>
              <a:off x="1254939" y="2683153"/>
              <a:ext cx="2019467" cy="1256351"/>
            </a:xfrm>
            <a:custGeom>
              <a:avLst/>
              <a:gdLst/>
              <a:ahLst/>
              <a:cxnLst/>
              <a:rect l="l" t="t" r="r" b="b"/>
              <a:pathLst>
                <a:path w="61247" h="38103" extrusionOk="0">
                  <a:moveTo>
                    <a:pt x="61247" y="35766"/>
                  </a:moveTo>
                  <a:cubicBezTo>
                    <a:pt x="61247" y="37052"/>
                    <a:pt x="60178" y="38103"/>
                    <a:pt x="58892" y="38103"/>
                  </a:cubicBezTo>
                  <a:lnTo>
                    <a:pt x="2354" y="38103"/>
                  </a:lnTo>
                  <a:cubicBezTo>
                    <a:pt x="1051" y="38103"/>
                    <a:pt x="0" y="37052"/>
                    <a:pt x="0" y="35766"/>
                  </a:cubicBezTo>
                  <a:lnTo>
                    <a:pt x="0" y="2355"/>
                  </a:lnTo>
                  <a:cubicBezTo>
                    <a:pt x="0" y="1051"/>
                    <a:pt x="1051" y="0"/>
                    <a:pt x="2354" y="0"/>
                  </a:cubicBezTo>
                  <a:lnTo>
                    <a:pt x="58892" y="0"/>
                  </a:lnTo>
                  <a:cubicBezTo>
                    <a:pt x="60178" y="0"/>
                    <a:pt x="61247" y="1051"/>
                    <a:pt x="61247" y="23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90"/>
            <p:cNvSpPr/>
            <p:nvPr/>
          </p:nvSpPr>
          <p:spPr>
            <a:xfrm>
              <a:off x="1250752" y="2679559"/>
              <a:ext cx="2027248" cy="1264133"/>
            </a:xfrm>
            <a:custGeom>
              <a:avLst/>
              <a:gdLst/>
              <a:ahLst/>
              <a:cxnLst/>
              <a:rect l="l" t="t" r="r" b="b"/>
              <a:pathLst>
                <a:path w="61483" h="38339" extrusionOk="0">
                  <a:moveTo>
                    <a:pt x="59019" y="218"/>
                  </a:moveTo>
                  <a:cubicBezTo>
                    <a:pt x="60251" y="218"/>
                    <a:pt x="61247" y="1214"/>
                    <a:pt x="61265" y="2464"/>
                  </a:cubicBezTo>
                  <a:lnTo>
                    <a:pt x="61265" y="35875"/>
                  </a:lnTo>
                  <a:cubicBezTo>
                    <a:pt x="61247" y="37107"/>
                    <a:pt x="60251" y="38103"/>
                    <a:pt x="59019" y="38103"/>
                  </a:cubicBezTo>
                  <a:lnTo>
                    <a:pt x="2481" y="38103"/>
                  </a:lnTo>
                  <a:cubicBezTo>
                    <a:pt x="1232" y="38103"/>
                    <a:pt x="236" y="37107"/>
                    <a:pt x="236" y="35875"/>
                  </a:cubicBezTo>
                  <a:lnTo>
                    <a:pt x="236" y="2464"/>
                  </a:lnTo>
                  <a:cubicBezTo>
                    <a:pt x="236" y="1214"/>
                    <a:pt x="1232" y="218"/>
                    <a:pt x="2481" y="218"/>
                  </a:cubicBezTo>
                  <a:close/>
                  <a:moveTo>
                    <a:pt x="2448" y="0"/>
                  </a:moveTo>
                  <a:cubicBezTo>
                    <a:pt x="1087" y="0"/>
                    <a:pt x="0" y="1098"/>
                    <a:pt x="0" y="2464"/>
                  </a:cubicBezTo>
                  <a:lnTo>
                    <a:pt x="0" y="35875"/>
                  </a:lnTo>
                  <a:cubicBezTo>
                    <a:pt x="0" y="37234"/>
                    <a:pt x="1105" y="38338"/>
                    <a:pt x="2481" y="38338"/>
                  </a:cubicBezTo>
                  <a:lnTo>
                    <a:pt x="59019" y="38338"/>
                  </a:lnTo>
                  <a:cubicBezTo>
                    <a:pt x="60378" y="38338"/>
                    <a:pt x="61482" y="37234"/>
                    <a:pt x="61482" y="35875"/>
                  </a:cubicBezTo>
                  <a:lnTo>
                    <a:pt x="61482" y="2464"/>
                  </a:lnTo>
                  <a:cubicBezTo>
                    <a:pt x="61482" y="1098"/>
                    <a:pt x="60395" y="0"/>
                    <a:pt x="59052" y="0"/>
                  </a:cubicBezTo>
                  <a:cubicBezTo>
                    <a:pt x="59041" y="0"/>
                    <a:pt x="59030" y="1"/>
                    <a:pt x="59019" y="1"/>
                  </a:cubicBezTo>
                  <a:lnTo>
                    <a:pt x="2481" y="1"/>
                  </a:lnTo>
                  <a:cubicBezTo>
                    <a:pt x="2470" y="1"/>
                    <a:pt x="2459" y="0"/>
                    <a:pt x="2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90"/>
            <p:cNvSpPr/>
            <p:nvPr/>
          </p:nvSpPr>
          <p:spPr>
            <a:xfrm>
              <a:off x="937873" y="3872019"/>
              <a:ext cx="2641064" cy="504578"/>
            </a:xfrm>
            <a:custGeom>
              <a:avLst/>
              <a:gdLst/>
              <a:ahLst/>
              <a:cxnLst/>
              <a:rect l="l" t="t" r="r" b="b"/>
              <a:pathLst>
                <a:path w="80099" h="15303" extrusionOk="0">
                  <a:moveTo>
                    <a:pt x="9580" y="91"/>
                  </a:moveTo>
                  <a:lnTo>
                    <a:pt x="0" y="15303"/>
                  </a:lnTo>
                  <a:lnTo>
                    <a:pt x="80098" y="15176"/>
                  </a:lnTo>
                  <a:lnTo>
                    <a:pt x="70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90"/>
            <p:cNvSpPr/>
            <p:nvPr/>
          </p:nvSpPr>
          <p:spPr>
            <a:xfrm>
              <a:off x="931278" y="3868425"/>
              <a:ext cx="2654220" cy="512360"/>
            </a:xfrm>
            <a:custGeom>
              <a:avLst/>
              <a:gdLst/>
              <a:ahLst/>
              <a:cxnLst/>
              <a:rect l="l" t="t" r="r" b="b"/>
              <a:pathLst>
                <a:path w="80498" h="15539" extrusionOk="0">
                  <a:moveTo>
                    <a:pt x="71008" y="218"/>
                  </a:moveTo>
                  <a:lnTo>
                    <a:pt x="80081" y="15158"/>
                  </a:lnTo>
                  <a:lnTo>
                    <a:pt x="399" y="15303"/>
                  </a:lnTo>
                  <a:lnTo>
                    <a:pt x="9852" y="326"/>
                  </a:lnTo>
                  <a:lnTo>
                    <a:pt x="71008" y="218"/>
                  </a:lnTo>
                  <a:close/>
                  <a:moveTo>
                    <a:pt x="71153" y="1"/>
                  </a:moveTo>
                  <a:lnTo>
                    <a:pt x="9798" y="91"/>
                  </a:lnTo>
                  <a:lnTo>
                    <a:pt x="9726" y="91"/>
                  </a:lnTo>
                  <a:lnTo>
                    <a:pt x="1" y="15538"/>
                  </a:lnTo>
                  <a:lnTo>
                    <a:pt x="80298" y="15375"/>
                  </a:lnTo>
                  <a:lnTo>
                    <a:pt x="80498" y="15375"/>
                  </a:lnTo>
                  <a:lnTo>
                    <a:pt x="71171" y="55"/>
                  </a:lnTo>
                  <a:lnTo>
                    <a:pt x="711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90"/>
            <p:cNvSpPr/>
            <p:nvPr/>
          </p:nvSpPr>
          <p:spPr>
            <a:xfrm>
              <a:off x="940840" y="4374788"/>
              <a:ext cx="2641064" cy="50778"/>
            </a:xfrm>
            <a:custGeom>
              <a:avLst/>
              <a:gdLst/>
              <a:ahLst/>
              <a:cxnLst/>
              <a:rect l="l" t="t" r="r" b="b"/>
              <a:pathLst>
                <a:path w="80099" h="1540" extrusionOk="0">
                  <a:moveTo>
                    <a:pt x="80099" y="0"/>
                  </a:moveTo>
                  <a:lnTo>
                    <a:pt x="80099" y="0"/>
                  </a:lnTo>
                  <a:cubicBezTo>
                    <a:pt x="80099" y="851"/>
                    <a:pt x="79194" y="1540"/>
                    <a:pt x="78071" y="1540"/>
                  </a:cubicBezTo>
                  <a:lnTo>
                    <a:pt x="2029" y="1540"/>
                  </a:lnTo>
                  <a:cubicBezTo>
                    <a:pt x="906" y="1540"/>
                    <a:pt x="1" y="851"/>
                    <a:pt x="1" y="0"/>
                  </a:cubicBez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90"/>
            <p:cNvSpPr/>
            <p:nvPr/>
          </p:nvSpPr>
          <p:spPr>
            <a:xfrm>
              <a:off x="937246" y="4374788"/>
              <a:ext cx="2648252" cy="54965"/>
            </a:xfrm>
            <a:custGeom>
              <a:avLst/>
              <a:gdLst/>
              <a:ahLst/>
              <a:cxnLst/>
              <a:rect l="l" t="t" r="r" b="b"/>
              <a:pathLst>
                <a:path w="80317" h="1667" extrusionOk="0">
                  <a:moveTo>
                    <a:pt x="1" y="0"/>
                  </a:moveTo>
                  <a:cubicBezTo>
                    <a:pt x="1" y="906"/>
                    <a:pt x="961" y="1666"/>
                    <a:pt x="2138" y="1666"/>
                  </a:cubicBezTo>
                  <a:lnTo>
                    <a:pt x="78180" y="1666"/>
                  </a:lnTo>
                  <a:cubicBezTo>
                    <a:pt x="79357" y="1666"/>
                    <a:pt x="80317" y="906"/>
                    <a:pt x="80317" y="0"/>
                  </a:cubicBezTo>
                  <a:lnTo>
                    <a:pt x="80099" y="0"/>
                  </a:lnTo>
                  <a:cubicBezTo>
                    <a:pt x="80099" y="779"/>
                    <a:pt x="79230" y="1431"/>
                    <a:pt x="78180" y="1431"/>
                  </a:cubicBezTo>
                  <a:lnTo>
                    <a:pt x="2138" y="1431"/>
                  </a:lnTo>
                  <a:cubicBezTo>
                    <a:pt x="1088" y="1431"/>
                    <a:pt x="236" y="779"/>
                    <a:pt x="2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90"/>
            <p:cNvSpPr/>
            <p:nvPr/>
          </p:nvSpPr>
          <p:spPr>
            <a:xfrm>
              <a:off x="1367179" y="2784049"/>
              <a:ext cx="1795583" cy="996627"/>
            </a:xfrm>
            <a:custGeom>
              <a:avLst/>
              <a:gdLst/>
              <a:ahLst/>
              <a:cxnLst/>
              <a:rect l="l" t="t" r="r" b="b"/>
              <a:pathLst>
                <a:path w="54457" h="30226" extrusionOk="0">
                  <a:moveTo>
                    <a:pt x="30334" y="1"/>
                  </a:moveTo>
                  <a:lnTo>
                    <a:pt x="19885" y="1"/>
                  </a:lnTo>
                  <a:lnTo>
                    <a:pt x="1" y="1"/>
                  </a:lnTo>
                  <a:lnTo>
                    <a:pt x="1" y="19813"/>
                  </a:lnTo>
                  <a:lnTo>
                    <a:pt x="1" y="30225"/>
                  </a:lnTo>
                  <a:lnTo>
                    <a:pt x="1" y="30225"/>
                  </a:lnTo>
                  <a:lnTo>
                    <a:pt x="29664" y="30225"/>
                  </a:lnTo>
                  <a:lnTo>
                    <a:pt x="54456" y="30225"/>
                  </a:lnTo>
                  <a:lnTo>
                    <a:pt x="54456" y="5506"/>
                  </a:lnTo>
                  <a:lnTo>
                    <a:pt x="544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90"/>
            <p:cNvSpPr/>
            <p:nvPr/>
          </p:nvSpPr>
          <p:spPr>
            <a:xfrm>
              <a:off x="1363618" y="2780488"/>
              <a:ext cx="1802705" cy="1003782"/>
            </a:xfrm>
            <a:custGeom>
              <a:avLst/>
              <a:gdLst/>
              <a:ahLst/>
              <a:cxnLst/>
              <a:rect l="l" t="t" r="r" b="b"/>
              <a:pathLst>
                <a:path w="54673" h="30443" extrusionOk="0">
                  <a:moveTo>
                    <a:pt x="54455" y="217"/>
                  </a:moveTo>
                  <a:lnTo>
                    <a:pt x="54455" y="30225"/>
                  </a:lnTo>
                  <a:lnTo>
                    <a:pt x="217" y="30225"/>
                  </a:lnTo>
                  <a:lnTo>
                    <a:pt x="217" y="217"/>
                  </a:lnTo>
                  <a:close/>
                  <a:moveTo>
                    <a:pt x="0" y="0"/>
                  </a:moveTo>
                  <a:lnTo>
                    <a:pt x="0" y="30442"/>
                  </a:lnTo>
                  <a:lnTo>
                    <a:pt x="54673" y="30442"/>
                  </a:lnTo>
                  <a:lnTo>
                    <a:pt x="546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90"/>
            <p:cNvSpPr/>
            <p:nvPr/>
          </p:nvSpPr>
          <p:spPr>
            <a:xfrm>
              <a:off x="1324182" y="3956199"/>
              <a:ext cx="87806" cy="62747"/>
            </a:xfrm>
            <a:custGeom>
              <a:avLst/>
              <a:gdLst/>
              <a:ahLst/>
              <a:cxnLst/>
              <a:rect l="l" t="t" r="r" b="b"/>
              <a:pathLst>
                <a:path w="2663" h="1903" extrusionOk="0">
                  <a:moveTo>
                    <a:pt x="852" y="1"/>
                  </a:moveTo>
                  <a:lnTo>
                    <a:pt x="1" y="1902"/>
                  </a:lnTo>
                  <a:lnTo>
                    <a:pt x="1884" y="190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90"/>
            <p:cNvSpPr/>
            <p:nvPr/>
          </p:nvSpPr>
          <p:spPr>
            <a:xfrm>
              <a:off x="1318214" y="3952605"/>
              <a:ext cx="99148" cy="69902"/>
            </a:xfrm>
            <a:custGeom>
              <a:avLst/>
              <a:gdLst/>
              <a:ahLst/>
              <a:cxnLst/>
              <a:rect l="l" t="t" r="r" b="b"/>
              <a:pathLst>
                <a:path w="3007" h="2120" extrusionOk="0">
                  <a:moveTo>
                    <a:pt x="2681" y="218"/>
                  </a:moveTo>
                  <a:lnTo>
                    <a:pt x="1975" y="1884"/>
                  </a:lnTo>
                  <a:lnTo>
                    <a:pt x="363" y="1884"/>
                  </a:lnTo>
                  <a:lnTo>
                    <a:pt x="1105" y="218"/>
                  </a:lnTo>
                  <a:close/>
                  <a:moveTo>
                    <a:pt x="961" y="1"/>
                  </a:moveTo>
                  <a:lnTo>
                    <a:pt x="1" y="2120"/>
                  </a:lnTo>
                  <a:lnTo>
                    <a:pt x="2138" y="2120"/>
                  </a:lnTo>
                  <a:lnTo>
                    <a:pt x="3007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90"/>
            <p:cNvSpPr/>
            <p:nvPr/>
          </p:nvSpPr>
          <p:spPr>
            <a:xfrm>
              <a:off x="1288967" y="4035037"/>
              <a:ext cx="168424" cy="62714"/>
            </a:xfrm>
            <a:custGeom>
              <a:avLst/>
              <a:gdLst/>
              <a:ahLst/>
              <a:cxnLst/>
              <a:rect l="l" t="t" r="r" b="b"/>
              <a:pathLst>
                <a:path w="5108" h="1902" extrusionOk="0">
                  <a:moveTo>
                    <a:pt x="852" y="0"/>
                  </a:moveTo>
                  <a:lnTo>
                    <a:pt x="0" y="1902"/>
                  </a:lnTo>
                  <a:lnTo>
                    <a:pt x="4383" y="1902"/>
                  </a:lnTo>
                  <a:lnTo>
                    <a:pt x="5107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90"/>
            <p:cNvSpPr/>
            <p:nvPr/>
          </p:nvSpPr>
          <p:spPr>
            <a:xfrm>
              <a:off x="1282999" y="4031443"/>
              <a:ext cx="179766" cy="69902"/>
            </a:xfrm>
            <a:custGeom>
              <a:avLst/>
              <a:gdLst/>
              <a:ahLst/>
              <a:cxnLst/>
              <a:rect l="l" t="t" r="r" b="b"/>
              <a:pathLst>
                <a:path w="5452" h="2120" extrusionOk="0">
                  <a:moveTo>
                    <a:pt x="5107" y="218"/>
                  </a:moveTo>
                  <a:lnTo>
                    <a:pt x="4492" y="1902"/>
                  </a:lnTo>
                  <a:lnTo>
                    <a:pt x="344" y="1902"/>
                  </a:lnTo>
                  <a:lnTo>
                    <a:pt x="1105" y="218"/>
                  </a:lnTo>
                  <a:close/>
                  <a:moveTo>
                    <a:pt x="960" y="0"/>
                  </a:moveTo>
                  <a:lnTo>
                    <a:pt x="0" y="2119"/>
                  </a:lnTo>
                  <a:lnTo>
                    <a:pt x="4654" y="2119"/>
                  </a:lnTo>
                  <a:lnTo>
                    <a:pt x="5451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90"/>
            <p:cNvSpPr/>
            <p:nvPr/>
          </p:nvSpPr>
          <p:spPr>
            <a:xfrm>
              <a:off x="1253719" y="4121590"/>
              <a:ext cx="174392" cy="62153"/>
            </a:xfrm>
            <a:custGeom>
              <a:avLst/>
              <a:gdLst/>
              <a:ahLst/>
              <a:cxnLst/>
              <a:rect l="l" t="t" r="r" b="b"/>
              <a:pathLst>
                <a:path w="5289" h="1885" extrusionOk="0">
                  <a:moveTo>
                    <a:pt x="852" y="1"/>
                  </a:moveTo>
                  <a:lnTo>
                    <a:pt x="1" y="1884"/>
                  </a:lnTo>
                  <a:lnTo>
                    <a:pt x="4583" y="1884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90"/>
            <p:cNvSpPr/>
            <p:nvPr/>
          </p:nvSpPr>
          <p:spPr>
            <a:xfrm>
              <a:off x="1247751" y="4117436"/>
              <a:ext cx="185734" cy="70495"/>
            </a:xfrm>
            <a:custGeom>
              <a:avLst/>
              <a:gdLst/>
              <a:ahLst/>
              <a:cxnLst/>
              <a:rect l="l" t="t" r="r" b="b"/>
              <a:pathLst>
                <a:path w="5633" h="2138" extrusionOk="0">
                  <a:moveTo>
                    <a:pt x="5307" y="236"/>
                  </a:moveTo>
                  <a:lnTo>
                    <a:pt x="4691" y="1902"/>
                  </a:lnTo>
                  <a:lnTo>
                    <a:pt x="363" y="1902"/>
                  </a:lnTo>
                  <a:lnTo>
                    <a:pt x="1106" y="236"/>
                  </a:lnTo>
                  <a:close/>
                  <a:moveTo>
                    <a:pt x="961" y="0"/>
                  </a:moveTo>
                  <a:lnTo>
                    <a:pt x="1" y="2137"/>
                  </a:lnTo>
                  <a:lnTo>
                    <a:pt x="4836" y="2137"/>
                  </a:lnTo>
                  <a:lnTo>
                    <a:pt x="5633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90"/>
            <p:cNvSpPr/>
            <p:nvPr/>
          </p:nvSpPr>
          <p:spPr>
            <a:xfrm>
              <a:off x="1398239" y="3956199"/>
              <a:ext cx="85432" cy="62747"/>
            </a:xfrm>
            <a:custGeom>
              <a:avLst/>
              <a:gdLst/>
              <a:ahLst/>
              <a:cxnLst/>
              <a:rect l="l" t="t" r="r" b="b"/>
              <a:pathLst>
                <a:path w="2591" h="1903" extrusionOk="0">
                  <a:moveTo>
                    <a:pt x="779" y="1"/>
                  </a:moveTo>
                  <a:lnTo>
                    <a:pt x="0" y="1902"/>
                  </a:lnTo>
                  <a:lnTo>
                    <a:pt x="1884" y="1902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90"/>
            <p:cNvSpPr/>
            <p:nvPr/>
          </p:nvSpPr>
          <p:spPr>
            <a:xfrm>
              <a:off x="1392865" y="3952605"/>
              <a:ext cx="96181" cy="69902"/>
            </a:xfrm>
            <a:custGeom>
              <a:avLst/>
              <a:gdLst/>
              <a:ahLst/>
              <a:cxnLst/>
              <a:rect l="l" t="t" r="r" b="b"/>
              <a:pathLst>
                <a:path w="2917" h="2120" extrusionOk="0">
                  <a:moveTo>
                    <a:pt x="2590" y="218"/>
                  </a:moveTo>
                  <a:lnTo>
                    <a:pt x="1956" y="1884"/>
                  </a:lnTo>
                  <a:lnTo>
                    <a:pt x="345" y="1884"/>
                  </a:lnTo>
                  <a:lnTo>
                    <a:pt x="1015" y="218"/>
                  </a:lnTo>
                  <a:close/>
                  <a:moveTo>
                    <a:pt x="870" y="1"/>
                  </a:moveTo>
                  <a:lnTo>
                    <a:pt x="1" y="2120"/>
                  </a:lnTo>
                  <a:lnTo>
                    <a:pt x="2119" y="2120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90"/>
            <p:cNvSpPr/>
            <p:nvPr/>
          </p:nvSpPr>
          <p:spPr>
            <a:xfrm>
              <a:off x="1472296" y="3956199"/>
              <a:ext cx="83025" cy="62747"/>
            </a:xfrm>
            <a:custGeom>
              <a:avLst/>
              <a:gdLst/>
              <a:ahLst/>
              <a:cxnLst/>
              <a:rect l="l" t="t" r="r" b="b"/>
              <a:pathLst>
                <a:path w="2518" h="1903" extrusionOk="0">
                  <a:moveTo>
                    <a:pt x="706" y="1"/>
                  </a:moveTo>
                  <a:lnTo>
                    <a:pt x="0" y="1902"/>
                  </a:lnTo>
                  <a:lnTo>
                    <a:pt x="1883" y="1902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90"/>
            <p:cNvSpPr/>
            <p:nvPr/>
          </p:nvSpPr>
          <p:spPr>
            <a:xfrm>
              <a:off x="1466922" y="3952605"/>
              <a:ext cx="93774" cy="69902"/>
            </a:xfrm>
            <a:custGeom>
              <a:avLst/>
              <a:gdLst/>
              <a:ahLst/>
              <a:cxnLst/>
              <a:rect l="l" t="t" r="r" b="b"/>
              <a:pathLst>
                <a:path w="2844" h="2120" extrusionOk="0">
                  <a:moveTo>
                    <a:pt x="2535" y="218"/>
                  </a:moveTo>
                  <a:lnTo>
                    <a:pt x="1956" y="1884"/>
                  </a:lnTo>
                  <a:lnTo>
                    <a:pt x="326" y="1884"/>
                  </a:lnTo>
                  <a:lnTo>
                    <a:pt x="942" y="218"/>
                  </a:lnTo>
                  <a:close/>
                  <a:moveTo>
                    <a:pt x="797" y="1"/>
                  </a:moveTo>
                  <a:lnTo>
                    <a:pt x="0" y="2120"/>
                  </a:lnTo>
                  <a:lnTo>
                    <a:pt x="2119" y="2120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90"/>
            <p:cNvSpPr/>
            <p:nvPr/>
          </p:nvSpPr>
          <p:spPr>
            <a:xfrm>
              <a:off x="1546914" y="3956199"/>
              <a:ext cx="80057" cy="62747"/>
            </a:xfrm>
            <a:custGeom>
              <a:avLst/>
              <a:gdLst/>
              <a:ahLst/>
              <a:cxnLst/>
              <a:rect l="l" t="t" r="r" b="b"/>
              <a:pathLst>
                <a:path w="2428" h="1903" extrusionOk="0">
                  <a:moveTo>
                    <a:pt x="616" y="1"/>
                  </a:moveTo>
                  <a:lnTo>
                    <a:pt x="1" y="1902"/>
                  </a:lnTo>
                  <a:lnTo>
                    <a:pt x="1866" y="1902"/>
                  </a:lnTo>
                  <a:lnTo>
                    <a:pt x="2427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90"/>
            <p:cNvSpPr/>
            <p:nvPr/>
          </p:nvSpPr>
          <p:spPr>
            <a:xfrm>
              <a:off x="1541539" y="3952605"/>
              <a:ext cx="90213" cy="69902"/>
            </a:xfrm>
            <a:custGeom>
              <a:avLst/>
              <a:gdLst/>
              <a:ahLst/>
              <a:cxnLst/>
              <a:rect l="l" t="t" r="r" b="b"/>
              <a:pathLst>
                <a:path w="2736" h="2120" extrusionOk="0">
                  <a:moveTo>
                    <a:pt x="2427" y="218"/>
                  </a:moveTo>
                  <a:lnTo>
                    <a:pt x="1938" y="1884"/>
                  </a:lnTo>
                  <a:lnTo>
                    <a:pt x="309" y="1884"/>
                  </a:lnTo>
                  <a:lnTo>
                    <a:pt x="852" y="218"/>
                  </a:lnTo>
                  <a:close/>
                  <a:moveTo>
                    <a:pt x="689" y="1"/>
                  </a:moveTo>
                  <a:lnTo>
                    <a:pt x="1" y="2120"/>
                  </a:lnTo>
                  <a:lnTo>
                    <a:pt x="2120" y="2120"/>
                  </a:lnTo>
                  <a:lnTo>
                    <a:pt x="2735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90"/>
            <p:cNvSpPr/>
            <p:nvPr/>
          </p:nvSpPr>
          <p:spPr>
            <a:xfrm>
              <a:off x="1620971" y="3956199"/>
              <a:ext cx="77650" cy="62747"/>
            </a:xfrm>
            <a:custGeom>
              <a:avLst/>
              <a:gdLst/>
              <a:ahLst/>
              <a:cxnLst/>
              <a:rect l="l" t="t" r="r" b="b"/>
              <a:pathLst>
                <a:path w="2355" h="1903" extrusionOk="0">
                  <a:moveTo>
                    <a:pt x="544" y="1"/>
                  </a:moveTo>
                  <a:lnTo>
                    <a:pt x="0" y="1902"/>
                  </a:lnTo>
                  <a:lnTo>
                    <a:pt x="1866" y="1902"/>
                  </a:lnTo>
                  <a:lnTo>
                    <a:pt x="2355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90"/>
            <p:cNvSpPr/>
            <p:nvPr/>
          </p:nvSpPr>
          <p:spPr>
            <a:xfrm>
              <a:off x="1616190" y="3952605"/>
              <a:ext cx="87806" cy="69902"/>
            </a:xfrm>
            <a:custGeom>
              <a:avLst/>
              <a:gdLst/>
              <a:ahLst/>
              <a:cxnLst/>
              <a:rect l="l" t="t" r="r" b="b"/>
              <a:pathLst>
                <a:path w="2663" h="2120" extrusionOk="0">
                  <a:moveTo>
                    <a:pt x="2373" y="218"/>
                  </a:moveTo>
                  <a:lnTo>
                    <a:pt x="1938" y="1884"/>
                  </a:lnTo>
                  <a:lnTo>
                    <a:pt x="308" y="1884"/>
                  </a:lnTo>
                  <a:lnTo>
                    <a:pt x="779" y="218"/>
                  </a:lnTo>
                  <a:close/>
                  <a:moveTo>
                    <a:pt x="616" y="1"/>
                  </a:moveTo>
                  <a:lnTo>
                    <a:pt x="0" y="2120"/>
                  </a:lnTo>
                  <a:lnTo>
                    <a:pt x="2119" y="2120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90"/>
            <p:cNvSpPr/>
            <p:nvPr/>
          </p:nvSpPr>
          <p:spPr>
            <a:xfrm>
              <a:off x="1694995" y="3956199"/>
              <a:ext cx="75276" cy="62747"/>
            </a:xfrm>
            <a:custGeom>
              <a:avLst/>
              <a:gdLst/>
              <a:ahLst/>
              <a:cxnLst/>
              <a:rect l="l" t="t" r="r" b="b"/>
              <a:pathLst>
                <a:path w="2283" h="1903" extrusionOk="0">
                  <a:moveTo>
                    <a:pt x="472" y="1"/>
                  </a:moveTo>
                  <a:lnTo>
                    <a:pt x="1" y="1902"/>
                  </a:lnTo>
                  <a:lnTo>
                    <a:pt x="1866" y="1902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90"/>
            <p:cNvSpPr/>
            <p:nvPr/>
          </p:nvSpPr>
          <p:spPr>
            <a:xfrm>
              <a:off x="1690247" y="3952605"/>
              <a:ext cx="84805" cy="69902"/>
            </a:xfrm>
            <a:custGeom>
              <a:avLst/>
              <a:gdLst/>
              <a:ahLst/>
              <a:cxnLst/>
              <a:rect l="l" t="t" r="r" b="b"/>
              <a:pathLst>
                <a:path w="2572" h="2120" extrusionOk="0">
                  <a:moveTo>
                    <a:pt x="2300" y="218"/>
                  </a:moveTo>
                  <a:lnTo>
                    <a:pt x="1938" y="1884"/>
                  </a:lnTo>
                  <a:lnTo>
                    <a:pt x="290" y="1884"/>
                  </a:lnTo>
                  <a:lnTo>
                    <a:pt x="724" y="218"/>
                  </a:lnTo>
                  <a:close/>
                  <a:moveTo>
                    <a:pt x="525" y="1"/>
                  </a:moveTo>
                  <a:lnTo>
                    <a:pt x="0" y="2120"/>
                  </a:lnTo>
                  <a:lnTo>
                    <a:pt x="2101" y="21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90"/>
            <p:cNvSpPr/>
            <p:nvPr/>
          </p:nvSpPr>
          <p:spPr>
            <a:xfrm>
              <a:off x="1769052" y="3956199"/>
              <a:ext cx="73463" cy="62747"/>
            </a:xfrm>
            <a:custGeom>
              <a:avLst/>
              <a:gdLst/>
              <a:ahLst/>
              <a:cxnLst/>
              <a:rect l="l" t="t" r="r" b="b"/>
              <a:pathLst>
                <a:path w="2228" h="1903" extrusionOk="0">
                  <a:moveTo>
                    <a:pt x="417" y="1"/>
                  </a:moveTo>
                  <a:lnTo>
                    <a:pt x="0" y="1902"/>
                  </a:lnTo>
                  <a:lnTo>
                    <a:pt x="1884" y="1902"/>
                  </a:lnTo>
                  <a:lnTo>
                    <a:pt x="2228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90"/>
            <p:cNvSpPr/>
            <p:nvPr/>
          </p:nvSpPr>
          <p:spPr>
            <a:xfrm>
              <a:off x="1764271" y="3952605"/>
              <a:ext cx="82431" cy="69902"/>
            </a:xfrm>
            <a:custGeom>
              <a:avLst/>
              <a:gdLst/>
              <a:ahLst/>
              <a:cxnLst/>
              <a:rect l="l" t="t" r="r" b="b"/>
              <a:pathLst>
                <a:path w="2500" h="2120" extrusionOk="0">
                  <a:moveTo>
                    <a:pt x="2228" y="218"/>
                  </a:moveTo>
                  <a:lnTo>
                    <a:pt x="1920" y="1884"/>
                  </a:lnTo>
                  <a:lnTo>
                    <a:pt x="290" y="1884"/>
                  </a:lnTo>
                  <a:lnTo>
                    <a:pt x="634" y="218"/>
                  </a:lnTo>
                  <a:close/>
                  <a:moveTo>
                    <a:pt x="453" y="1"/>
                  </a:moveTo>
                  <a:lnTo>
                    <a:pt x="1" y="2120"/>
                  </a:lnTo>
                  <a:lnTo>
                    <a:pt x="2119" y="2120"/>
                  </a:lnTo>
                  <a:lnTo>
                    <a:pt x="2500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90"/>
            <p:cNvSpPr/>
            <p:nvPr/>
          </p:nvSpPr>
          <p:spPr>
            <a:xfrm>
              <a:off x="1843109" y="3956199"/>
              <a:ext cx="71089" cy="62747"/>
            </a:xfrm>
            <a:custGeom>
              <a:avLst/>
              <a:gdLst/>
              <a:ahLst/>
              <a:cxnLst/>
              <a:rect l="l" t="t" r="r" b="b"/>
              <a:pathLst>
                <a:path w="2156" h="1903" extrusionOk="0">
                  <a:moveTo>
                    <a:pt x="344" y="1"/>
                  </a:moveTo>
                  <a:lnTo>
                    <a:pt x="0" y="1902"/>
                  </a:lnTo>
                  <a:lnTo>
                    <a:pt x="1883" y="1902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90"/>
            <p:cNvSpPr/>
            <p:nvPr/>
          </p:nvSpPr>
          <p:spPr>
            <a:xfrm>
              <a:off x="1838921" y="3952605"/>
              <a:ext cx="79431" cy="69902"/>
            </a:xfrm>
            <a:custGeom>
              <a:avLst/>
              <a:gdLst/>
              <a:ahLst/>
              <a:cxnLst/>
              <a:rect l="l" t="t" r="r" b="b"/>
              <a:pathLst>
                <a:path w="2409" h="2120" extrusionOk="0">
                  <a:moveTo>
                    <a:pt x="2137" y="218"/>
                  </a:moveTo>
                  <a:lnTo>
                    <a:pt x="1902" y="1884"/>
                  </a:lnTo>
                  <a:lnTo>
                    <a:pt x="272" y="1884"/>
                  </a:lnTo>
                  <a:lnTo>
                    <a:pt x="544" y="218"/>
                  </a:lnTo>
                  <a:close/>
                  <a:moveTo>
                    <a:pt x="362" y="1"/>
                  </a:moveTo>
                  <a:lnTo>
                    <a:pt x="0" y="2120"/>
                  </a:lnTo>
                  <a:lnTo>
                    <a:pt x="2101" y="2120"/>
                  </a:lnTo>
                  <a:lnTo>
                    <a:pt x="2409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90"/>
            <p:cNvSpPr/>
            <p:nvPr/>
          </p:nvSpPr>
          <p:spPr>
            <a:xfrm>
              <a:off x="1917133" y="3956199"/>
              <a:ext cx="68715" cy="62747"/>
            </a:xfrm>
            <a:custGeom>
              <a:avLst/>
              <a:gdLst/>
              <a:ahLst/>
              <a:cxnLst/>
              <a:rect l="l" t="t" r="r" b="b"/>
              <a:pathLst>
                <a:path w="2084" h="1903" extrusionOk="0">
                  <a:moveTo>
                    <a:pt x="272" y="1"/>
                  </a:moveTo>
                  <a:lnTo>
                    <a:pt x="1" y="1902"/>
                  </a:lnTo>
                  <a:lnTo>
                    <a:pt x="1884" y="1902"/>
                  </a:lnTo>
                  <a:lnTo>
                    <a:pt x="2083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90"/>
            <p:cNvSpPr/>
            <p:nvPr/>
          </p:nvSpPr>
          <p:spPr>
            <a:xfrm>
              <a:off x="1912945" y="3952605"/>
              <a:ext cx="77057" cy="69902"/>
            </a:xfrm>
            <a:custGeom>
              <a:avLst/>
              <a:gdLst/>
              <a:ahLst/>
              <a:cxnLst/>
              <a:rect l="l" t="t" r="r" b="b"/>
              <a:pathLst>
                <a:path w="2337" h="2120" extrusionOk="0">
                  <a:moveTo>
                    <a:pt x="2083" y="218"/>
                  </a:moveTo>
                  <a:lnTo>
                    <a:pt x="1902" y="1884"/>
                  </a:lnTo>
                  <a:lnTo>
                    <a:pt x="273" y="1884"/>
                  </a:lnTo>
                  <a:lnTo>
                    <a:pt x="490" y="218"/>
                  </a:lnTo>
                  <a:close/>
                  <a:moveTo>
                    <a:pt x="291" y="1"/>
                  </a:moveTo>
                  <a:lnTo>
                    <a:pt x="1" y="2120"/>
                  </a:lnTo>
                  <a:lnTo>
                    <a:pt x="2120" y="2120"/>
                  </a:lnTo>
                  <a:lnTo>
                    <a:pt x="2337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90"/>
            <p:cNvSpPr/>
            <p:nvPr/>
          </p:nvSpPr>
          <p:spPr>
            <a:xfrm>
              <a:off x="1991783" y="3956199"/>
              <a:ext cx="65714" cy="62747"/>
            </a:xfrm>
            <a:custGeom>
              <a:avLst/>
              <a:gdLst/>
              <a:ahLst/>
              <a:cxnLst/>
              <a:rect l="l" t="t" r="r" b="b"/>
              <a:pathLst>
                <a:path w="1993" h="1903" extrusionOk="0">
                  <a:moveTo>
                    <a:pt x="181" y="1"/>
                  </a:moveTo>
                  <a:lnTo>
                    <a:pt x="0" y="1902"/>
                  </a:lnTo>
                  <a:lnTo>
                    <a:pt x="1866" y="1902"/>
                  </a:lnTo>
                  <a:lnTo>
                    <a:pt x="1992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90"/>
            <p:cNvSpPr/>
            <p:nvPr/>
          </p:nvSpPr>
          <p:spPr>
            <a:xfrm>
              <a:off x="1987596" y="3952605"/>
              <a:ext cx="74089" cy="69902"/>
            </a:xfrm>
            <a:custGeom>
              <a:avLst/>
              <a:gdLst/>
              <a:ahLst/>
              <a:cxnLst/>
              <a:rect l="l" t="t" r="r" b="b"/>
              <a:pathLst>
                <a:path w="2247" h="2120" extrusionOk="0">
                  <a:moveTo>
                    <a:pt x="1993" y="218"/>
                  </a:moveTo>
                  <a:lnTo>
                    <a:pt x="1884" y="1884"/>
                  </a:lnTo>
                  <a:lnTo>
                    <a:pt x="236" y="1884"/>
                  </a:lnTo>
                  <a:lnTo>
                    <a:pt x="417" y="218"/>
                  </a:lnTo>
                  <a:close/>
                  <a:moveTo>
                    <a:pt x="200" y="1"/>
                  </a:moveTo>
                  <a:lnTo>
                    <a:pt x="1" y="2120"/>
                  </a:lnTo>
                  <a:lnTo>
                    <a:pt x="2101" y="2120"/>
                  </a:lnTo>
                  <a:lnTo>
                    <a:pt x="2246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90"/>
            <p:cNvSpPr/>
            <p:nvPr/>
          </p:nvSpPr>
          <p:spPr>
            <a:xfrm>
              <a:off x="2065807" y="3956199"/>
              <a:ext cx="63340" cy="62747"/>
            </a:xfrm>
            <a:custGeom>
              <a:avLst/>
              <a:gdLst/>
              <a:ahLst/>
              <a:cxnLst/>
              <a:rect l="l" t="t" r="r" b="b"/>
              <a:pathLst>
                <a:path w="1921" h="1903" extrusionOk="0">
                  <a:moveTo>
                    <a:pt x="110" y="1"/>
                  </a:moveTo>
                  <a:lnTo>
                    <a:pt x="1" y="1902"/>
                  </a:lnTo>
                  <a:lnTo>
                    <a:pt x="1866" y="1902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90"/>
            <p:cNvSpPr/>
            <p:nvPr/>
          </p:nvSpPr>
          <p:spPr>
            <a:xfrm>
              <a:off x="2061653" y="3952605"/>
              <a:ext cx="71089" cy="69902"/>
            </a:xfrm>
            <a:custGeom>
              <a:avLst/>
              <a:gdLst/>
              <a:ahLst/>
              <a:cxnLst/>
              <a:rect l="l" t="t" r="r" b="b"/>
              <a:pathLst>
                <a:path w="2156" h="2120" extrusionOk="0">
                  <a:moveTo>
                    <a:pt x="1920" y="218"/>
                  </a:moveTo>
                  <a:lnTo>
                    <a:pt x="1884" y="1884"/>
                  </a:lnTo>
                  <a:lnTo>
                    <a:pt x="236" y="1884"/>
                  </a:lnTo>
                  <a:lnTo>
                    <a:pt x="344" y="218"/>
                  </a:lnTo>
                  <a:close/>
                  <a:moveTo>
                    <a:pt x="127" y="1"/>
                  </a:moveTo>
                  <a:lnTo>
                    <a:pt x="0" y="2120"/>
                  </a:lnTo>
                  <a:lnTo>
                    <a:pt x="2101" y="2120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90"/>
            <p:cNvSpPr/>
            <p:nvPr/>
          </p:nvSpPr>
          <p:spPr>
            <a:xfrm>
              <a:off x="2139864" y="3956199"/>
              <a:ext cx="61527" cy="62747"/>
            </a:xfrm>
            <a:custGeom>
              <a:avLst/>
              <a:gdLst/>
              <a:ahLst/>
              <a:cxnLst/>
              <a:rect l="l" t="t" r="r" b="b"/>
              <a:pathLst>
                <a:path w="1866" h="1903" extrusionOk="0">
                  <a:moveTo>
                    <a:pt x="37" y="1"/>
                  </a:moveTo>
                  <a:lnTo>
                    <a:pt x="1" y="1902"/>
                  </a:lnTo>
                  <a:lnTo>
                    <a:pt x="1866" y="1902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90"/>
            <p:cNvSpPr/>
            <p:nvPr/>
          </p:nvSpPr>
          <p:spPr>
            <a:xfrm>
              <a:off x="2136270" y="3952605"/>
              <a:ext cx="69308" cy="69902"/>
            </a:xfrm>
            <a:custGeom>
              <a:avLst/>
              <a:gdLst/>
              <a:ahLst/>
              <a:cxnLst/>
              <a:rect l="l" t="t" r="r" b="b"/>
              <a:pathLst>
                <a:path w="2102" h="2120" extrusionOk="0">
                  <a:moveTo>
                    <a:pt x="1848" y="218"/>
                  </a:moveTo>
                  <a:lnTo>
                    <a:pt x="1866" y="1884"/>
                  </a:lnTo>
                  <a:lnTo>
                    <a:pt x="218" y="1884"/>
                  </a:lnTo>
                  <a:lnTo>
                    <a:pt x="254" y="218"/>
                  </a:lnTo>
                  <a:close/>
                  <a:moveTo>
                    <a:pt x="37" y="1"/>
                  </a:moveTo>
                  <a:lnTo>
                    <a:pt x="1" y="2120"/>
                  </a:lnTo>
                  <a:lnTo>
                    <a:pt x="2102" y="2120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90"/>
            <p:cNvSpPr/>
            <p:nvPr/>
          </p:nvSpPr>
          <p:spPr>
            <a:xfrm>
              <a:off x="2212701" y="3956199"/>
              <a:ext cx="63340" cy="62747"/>
            </a:xfrm>
            <a:custGeom>
              <a:avLst/>
              <a:gdLst/>
              <a:ahLst/>
              <a:cxnLst/>
              <a:rect l="l" t="t" r="r" b="b"/>
              <a:pathLst>
                <a:path w="1921" h="1903" extrusionOk="0">
                  <a:moveTo>
                    <a:pt x="1" y="1"/>
                  </a:moveTo>
                  <a:lnTo>
                    <a:pt x="37" y="1902"/>
                  </a:lnTo>
                  <a:lnTo>
                    <a:pt x="1920" y="190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90"/>
            <p:cNvSpPr/>
            <p:nvPr/>
          </p:nvSpPr>
          <p:spPr>
            <a:xfrm>
              <a:off x="2209140" y="3952605"/>
              <a:ext cx="70495" cy="69902"/>
            </a:xfrm>
            <a:custGeom>
              <a:avLst/>
              <a:gdLst/>
              <a:ahLst/>
              <a:cxnLst/>
              <a:rect l="l" t="t" r="r" b="b"/>
              <a:pathLst>
                <a:path w="2138" h="2120" extrusionOk="0">
                  <a:moveTo>
                    <a:pt x="1811" y="218"/>
                  </a:moveTo>
                  <a:lnTo>
                    <a:pt x="1902" y="1884"/>
                  </a:lnTo>
                  <a:lnTo>
                    <a:pt x="254" y="1884"/>
                  </a:lnTo>
                  <a:lnTo>
                    <a:pt x="236" y="218"/>
                  </a:lnTo>
                  <a:close/>
                  <a:moveTo>
                    <a:pt x="0" y="1"/>
                  </a:moveTo>
                  <a:lnTo>
                    <a:pt x="36" y="2120"/>
                  </a:lnTo>
                  <a:lnTo>
                    <a:pt x="2137" y="212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90"/>
            <p:cNvSpPr/>
            <p:nvPr/>
          </p:nvSpPr>
          <p:spPr>
            <a:xfrm>
              <a:off x="2284384" y="3956199"/>
              <a:ext cx="65714" cy="62747"/>
            </a:xfrm>
            <a:custGeom>
              <a:avLst/>
              <a:gdLst/>
              <a:ahLst/>
              <a:cxnLst/>
              <a:rect l="l" t="t" r="r" b="b"/>
              <a:pathLst>
                <a:path w="1993" h="1903" extrusionOk="0">
                  <a:moveTo>
                    <a:pt x="0" y="1"/>
                  </a:moveTo>
                  <a:lnTo>
                    <a:pt x="109" y="1902"/>
                  </a:lnTo>
                  <a:lnTo>
                    <a:pt x="1992" y="190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90"/>
            <p:cNvSpPr/>
            <p:nvPr/>
          </p:nvSpPr>
          <p:spPr>
            <a:xfrm>
              <a:off x="2280197" y="3952605"/>
              <a:ext cx="74056" cy="69902"/>
            </a:xfrm>
            <a:custGeom>
              <a:avLst/>
              <a:gdLst/>
              <a:ahLst/>
              <a:cxnLst/>
              <a:rect l="l" t="t" r="r" b="b"/>
              <a:pathLst>
                <a:path w="2246" h="2120" extrusionOk="0">
                  <a:moveTo>
                    <a:pt x="1829" y="218"/>
                  </a:moveTo>
                  <a:lnTo>
                    <a:pt x="1992" y="1884"/>
                  </a:lnTo>
                  <a:lnTo>
                    <a:pt x="344" y="1884"/>
                  </a:lnTo>
                  <a:lnTo>
                    <a:pt x="254" y="218"/>
                  </a:lnTo>
                  <a:close/>
                  <a:moveTo>
                    <a:pt x="0" y="1"/>
                  </a:moveTo>
                  <a:lnTo>
                    <a:pt x="127" y="2120"/>
                  </a:lnTo>
                  <a:lnTo>
                    <a:pt x="2246" y="2120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90"/>
            <p:cNvSpPr/>
            <p:nvPr/>
          </p:nvSpPr>
          <p:spPr>
            <a:xfrm>
              <a:off x="2356034" y="3956199"/>
              <a:ext cx="68088" cy="62747"/>
            </a:xfrm>
            <a:custGeom>
              <a:avLst/>
              <a:gdLst/>
              <a:ahLst/>
              <a:cxnLst/>
              <a:rect l="l" t="t" r="r" b="b"/>
              <a:pathLst>
                <a:path w="2065" h="1903" extrusionOk="0">
                  <a:moveTo>
                    <a:pt x="0" y="1"/>
                  </a:moveTo>
                  <a:lnTo>
                    <a:pt x="181" y="1902"/>
                  </a:lnTo>
                  <a:lnTo>
                    <a:pt x="2065" y="190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90"/>
            <p:cNvSpPr/>
            <p:nvPr/>
          </p:nvSpPr>
          <p:spPr>
            <a:xfrm>
              <a:off x="2351847" y="3952605"/>
              <a:ext cx="76463" cy="69902"/>
            </a:xfrm>
            <a:custGeom>
              <a:avLst/>
              <a:gdLst/>
              <a:ahLst/>
              <a:cxnLst/>
              <a:rect l="l" t="t" r="r" b="b"/>
              <a:pathLst>
                <a:path w="2319" h="2120" extrusionOk="0">
                  <a:moveTo>
                    <a:pt x="1829" y="218"/>
                  </a:moveTo>
                  <a:lnTo>
                    <a:pt x="2065" y="1884"/>
                  </a:lnTo>
                  <a:lnTo>
                    <a:pt x="417" y="1884"/>
                  </a:lnTo>
                  <a:lnTo>
                    <a:pt x="254" y="218"/>
                  </a:lnTo>
                  <a:close/>
                  <a:moveTo>
                    <a:pt x="0" y="1"/>
                  </a:moveTo>
                  <a:lnTo>
                    <a:pt x="218" y="2120"/>
                  </a:lnTo>
                  <a:lnTo>
                    <a:pt x="2318" y="2120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90"/>
            <p:cNvSpPr/>
            <p:nvPr/>
          </p:nvSpPr>
          <p:spPr>
            <a:xfrm>
              <a:off x="2427684" y="3956199"/>
              <a:ext cx="70495" cy="62747"/>
            </a:xfrm>
            <a:custGeom>
              <a:avLst/>
              <a:gdLst/>
              <a:ahLst/>
              <a:cxnLst/>
              <a:rect l="l" t="t" r="r" b="b"/>
              <a:pathLst>
                <a:path w="2138" h="1903" extrusionOk="0">
                  <a:moveTo>
                    <a:pt x="0" y="1"/>
                  </a:moveTo>
                  <a:lnTo>
                    <a:pt x="272" y="1902"/>
                  </a:lnTo>
                  <a:lnTo>
                    <a:pt x="2137" y="190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90"/>
            <p:cNvSpPr/>
            <p:nvPr/>
          </p:nvSpPr>
          <p:spPr>
            <a:xfrm>
              <a:off x="2423496" y="3952605"/>
              <a:ext cx="78837" cy="69902"/>
            </a:xfrm>
            <a:custGeom>
              <a:avLst/>
              <a:gdLst/>
              <a:ahLst/>
              <a:cxnLst/>
              <a:rect l="l" t="t" r="r" b="b"/>
              <a:pathLst>
                <a:path w="2391" h="2120" extrusionOk="0">
                  <a:moveTo>
                    <a:pt x="1848" y="218"/>
                  </a:moveTo>
                  <a:lnTo>
                    <a:pt x="2137" y="1884"/>
                  </a:lnTo>
                  <a:lnTo>
                    <a:pt x="489" y="1884"/>
                  </a:lnTo>
                  <a:lnTo>
                    <a:pt x="272" y="218"/>
                  </a:lnTo>
                  <a:close/>
                  <a:moveTo>
                    <a:pt x="1" y="1"/>
                  </a:moveTo>
                  <a:lnTo>
                    <a:pt x="290" y="2120"/>
                  </a:lnTo>
                  <a:lnTo>
                    <a:pt x="2391" y="2120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90"/>
            <p:cNvSpPr/>
            <p:nvPr/>
          </p:nvSpPr>
          <p:spPr>
            <a:xfrm>
              <a:off x="2499334" y="3956199"/>
              <a:ext cx="72869" cy="62747"/>
            </a:xfrm>
            <a:custGeom>
              <a:avLst/>
              <a:gdLst/>
              <a:ahLst/>
              <a:cxnLst/>
              <a:rect l="l" t="t" r="r" b="b"/>
              <a:pathLst>
                <a:path w="2210" h="1903" extrusionOk="0">
                  <a:moveTo>
                    <a:pt x="0" y="1"/>
                  </a:moveTo>
                  <a:lnTo>
                    <a:pt x="345" y="1902"/>
                  </a:lnTo>
                  <a:lnTo>
                    <a:pt x="2210" y="190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90"/>
            <p:cNvSpPr/>
            <p:nvPr/>
          </p:nvSpPr>
          <p:spPr>
            <a:xfrm>
              <a:off x="2495146" y="3952605"/>
              <a:ext cx="81838" cy="69902"/>
            </a:xfrm>
            <a:custGeom>
              <a:avLst/>
              <a:gdLst/>
              <a:ahLst/>
              <a:cxnLst/>
              <a:rect l="l" t="t" r="r" b="b"/>
              <a:pathLst>
                <a:path w="2482" h="2120" extrusionOk="0">
                  <a:moveTo>
                    <a:pt x="1848" y="218"/>
                  </a:moveTo>
                  <a:lnTo>
                    <a:pt x="2192" y="1884"/>
                  </a:lnTo>
                  <a:lnTo>
                    <a:pt x="562" y="1884"/>
                  </a:lnTo>
                  <a:lnTo>
                    <a:pt x="272" y="218"/>
                  </a:lnTo>
                  <a:close/>
                  <a:moveTo>
                    <a:pt x="1" y="1"/>
                  </a:moveTo>
                  <a:lnTo>
                    <a:pt x="363" y="2120"/>
                  </a:lnTo>
                  <a:lnTo>
                    <a:pt x="2482" y="2120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90"/>
            <p:cNvSpPr/>
            <p:nvPr/>
          </p:nvSpPr>
          <p:spPr>
            <a:xfrm>
              <a:off x="2570984" y="3956199"/>
              <a:ext cx="75276" cy="62747"/>
            </a:xfrm>
            <a:custGeom>
              <a:avLst/>
              <a:gdLst/>
              <a:ahLst/>
              <a:cxnLst/>
              <a:rect l="l" t="t" r="r" b="b"/>
              <a:pathLst>
                <a:path w="2283" h="1903" extrusionOk="0">
                  <a:moveTo>
                    <a:pt x="1" y="1"/>
                  </a:moveTo>
                  <a:lnTo>
                    <a:pt x="417" y="1902"/>
                  </a:lnTo>
                  <a:lnTo>
                    <a:pt x="2282" y="190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90"/>
            <p:cNvSpPr/>
            <p:nvPr/>
          </p:nvSpPr>
          <p:spPr>
            <a:xfrm>
              <a:off x="2566796" y="3952605"/>
              <a:ext cx="84245" cy="69902"/>
            </a:xfrm>
            <a:custGeom>
              <a:avLst/>
              <a:gdLst/>
              <a:ahLst/>
              <a:cxnLst/>
              <a:rect l="l" t="t" r="r" b="b"/>
              <a:pathLst>
                <a:path w="2555" h="2120" extrusionOk="0">
                  <a:moveTo>
                    <a:pt x="1866" y="218"/>
                  </a:moveTo>
                  <a:lnTo>
                    <a:pt x="2264" y="1884"/>
                  </a:lnTo>
                  <a:lnTo>
                    <a:pt x="635" y="1884"/>
                  </a:lnTo>
                  <a:lnTo>
                    <a:pt x="272" y="218"/>
                  </a:lnTo>
                  <a:close/>
                  <a:moveTo>
                    <a:pt x="1" y="1"/>
                  </a:moveTo>
                  <a:lnTo>
                    <a:pt x="454" y="2120"/>
                  </a:lnTo>
                  <a:lnTo>
                    <a:pt x="2554" y="2120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90"/>
            <p:cNvSpPr/>
            <p:nvPr/>
          </p:nvSpPr>
          <p:spPr>
            <a:xfrm>
              <a:off x="2643227" y="3956199"/>
              <a:ext cx="77057" cy="62747"/>
            </a:xfrm>
            <a:custGeom>
              <a:avLst/>
              <a:gdLst/>
              <a:ahLst/>
              <a:cxnLst/>
              <a:rect l="l" t="t" r="r" b="b"/>
              <a:pathLst>
                <a:path w="2337" h="1903" extrusionOk="0">
                  <a:moveTo>
                    <a:pt x="1" y="1"/>
                  </a:moveTo>
                  <a:lnTo>
                    <a:pt x="472" y="1902"/>
                  </a:lnTo>
                  <a:lnTo>
                    <a:pt x="2337" y="190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90"/>
            <p:cNvSpPr/>
            <p:nvPr/>
          </p:nvSpPr>
          <p:spPr>
            <a:xfrm>
              <a:off x="2638446" y="3952605"/>
              <a:ext cx="87212" cy="69902"/>
            </a:xfrm>
            <a:custGeom>
              <a:avLst/>
              <a:gdLst/>
              <a:ahLst/>
              <a:cxnLst/>
              <a:rect l="l" t="t" r="r" b="b"/>
              <a:pathLst>
                <a:path w="2645" h="2120" extrusionOk="0">
                  <a:moveTo>
                    <a:pt x="1866" y="218"/>
                  </a:moveTo>
                  <a:lnTo>
                    <a:pt x="2355" y="1884"/>
                  </a:lnTo>
                  <a:lnTo>
                    <a:pt x="707" y="1884"/>
                  </a:lnTo>
                  <a:lnTo>
                    <a:pt x="291" y="218"/>
                  </a:lnTo>
                  <a:close/>
                  <a:moveTo>
                    <a:pt x="1" y="1"/>
                  </a:moveTo>
                  <a:lnTo>
                    <a:pt x="544" y="2120"/>
                  </a:lnTo>
                  <a:lnTo>
                    <a:pt x="2645" y="2120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90"/>
            <p:cNvSpPr/>
            <p:nvPr/>
          </p:nvSpPr>
          <p:spPr>
            <a:xfrm>
              <a:off x="2714284" y="3956199"/>
              <a:ext cx="80651" cy="62747"/>
            </a:xfrm>
            <a:custGeom>
              <a:avLst/>
              <a:gdLst/>
              <a:ahLst/>
              <a:cxnLst/>
              <a:rect l="l" t="t" r="r" b="b"/>
              <a:pathLst>
                <a:path w="2446" h="1903" extrusionOk="0">
                  <a:moveTo>
                    <a:pt x="1" y="1"/>
                  </a:moveTo>
                  <a:lnTo>
                    <a:pt x="562" y="1902"/>
                  </a:lnTo>
                  <a:lnTo>
                    <a:pt x="2446" y="1902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90"/>
            <p:cNvSpPr/>
            <p:nvPr/>
          </p:nvSpPr>
          <p:spPr>
            <a:xfrm>
              <a:off x="2709503" y="3952605"/>
              <a:ext cx="90213" cy="69902"/>
            </a:xfrm>
            <a:custGeom>
              <a:avLst/>
              <a:gdLst/>
              <a:ahLst/>
              <a:cxnLst/>
              <a:rect l="l" t="t" r="r" b="b"/>
              <a:pathLst>
                <a:path w="2736" h="2120" extrusionOk="0">
                  <a:moveTo>
                    <a:pt x="1884" y="218"/>
                  </a:moveTo>
                  <a:lnTo>
                    <a:pt x="2428" y="1884"/>
                  </a:lnTo>
                  <a:lnTo>
                    <a:pt x="798" y="1884"/>
                  </a:lnTo>
                  <a:lnTo>
                    <a:pt x="309" y="218"/>
                  </a:lnTo>
                  <a:close/>
                  <a:moveTo>
                    <a:pt x="1" y="1"/>
                  </a:moveTo>
                  <a:lnTo>
                    <a:pt x="617" y="2120"/>
                  </a:lnTo>
                  <a:lnTo>
                    <a:pt x="2736" y="2120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90"/>
            <p:cNvSpPr/>
            <p:nvPr/>
          </p:nvSpPr>
          <p:spPr>
            <a:xfrm>
              <a:off x="2786560" y="3956199"/>
              <a:ext cx="82431" cy="62747"/>
            </a:xfrm>
            <a:custGeom>
              <a:avLst/>
              <a:gdLst/>
              <a:ahLst/>
              <a:cxnLst/>
              <a:rect l="l" t="t" r="r" b="b"/>
              <a:pathLst>
                <a:path w="2500" h="1903" extrusionOk="0">
                  <a:moveTo>
                    <a:pt x="0" y="1"/>
                  </a:moveTo>
                  <a:lnTo>
                    <a:pt x="616" y="1902"/>
                  </a:lnTo>
                  <a:lnTo>
                    <a:pt x="2499" y="190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90"/>
            <p:cNvSpPr/>
            <p:nvPr/>
          </p:nvSpPr>
          <p:spPr>
            <a:xfrm>
              <a:off x="2781186" y="3952605"/>
              <a:ext cx="93180" cy="69902"/>
            </a:xfrm>
            <a:custGeom>
              <a:avLst/>
              <a:gdLst/>
              <a:ahLst/>
              <a:cxnLst/>
              <a:rect l="l" t="t" r="r" b="b"/>
              <a:pathLst>
                <a:path w="2826" h="2120" extrusionOk="0">
                  <a:moveTo>
                    <a:pt x="1884" y="218"/>
                  </a:moveTo>
                  <a:lnTo>
                    <a:pt x="2499" y="1884"/>
                  </a:lnTo>
                  <a:lnTo>
                    <a:pt x="869" y="1884"/>
                  </a:lnTo>
                  <a:lnTo>
                    <a:pt x="308" y="218"/>
                  </a:lnTo>
                  <a:close/>
                  <a:moveTo>
                    <a:pt x="0" y="1"/>
                  </a:moveTo>
                  <a:lnTo>
                    <a:pt x="706" y="2120"/>
                  </a:lnTo>
                  <a:lnTo>
                    <a:pt x="2825" y="2120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90"/>
            <p:cNvSpPr/>
            <p:nvPr/>
          </p:nvSpPr>
          <p:spPr>
            <a:xfrm>
              <a:off x="2858210" y="3956199"/>
              <a:ext cx="84805" cy="62747"/>
            </a:xfrm>
            <a:custGeom>
              <a:avLst/>
              <a:gdLst/>
              <a:ahLst/>
              <a:cxnLst/>
              <a:rect l="l" t="t" r="r" b="b"/>
              <a:pathLst>
                <a:path w="2572" h="1903" extrusionOk="0">
                  <a:moveTo>
                    <a:pt x="0" y="1"/>
                  </a:moveTo>
                  <a:lnTo>
                    <a:pt x="688" y="1902"/>
                  </a:lnTo>
                  <a:lnTo>
                    <a:pt x="2572" y="190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90"/>
            <p:cNvSpPr/>
            <p:nvPr/>
          </p:nvSpPr>
          <p:spPr>
            <a:xfrm>
              <a:off x="2852836" y="3952605"/>
              <a:ext cx="95554" cy="69902"/>
            </a:xfrm>
            <a:custGeom>
              <a:avLst/>
              <a:gdLst/>
              <a:ahLst/>
              <a:cxnLst/>
              <a:rect l="l" t="t" r="r" b="b"/>
              <a:pathLst>
                <a:path w="2898" h="2120" extrusionOk="0">
                  <a:moveTo>
                    <a:pt x="1884" y="218"/>
                  </a:moveTo>
                  <a:lnTo>
                    <a:pt x="2572" y="1884"/>
                  </a:lnTo>
                  <a:lnTo>
                    <a:pt x="942" y="1884"/>
                  </a:lnTo>
                  <a:lnTo>
                    <a:pt x="308" y="218"/>
                  </a:lnTo>
                  <a:close/>
                  <a:moveTo>
                    <a:pt x="0" y="1"/>
                  </a:moveTo>
                  <a:lnTo>
                    <a:pt x="779" y="2120"/>
                  </a:lnTo>
                  <a:lnTo>
                    <a:pt x="2898" y="2120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90"/>
            <p:cNvSpPr/>
            <p:nvPr/>
          </p:nvSpPr>
          <p:spPr>
            <a:xfrm>
              <a:off x="2929860" y="3956199"/>
              <a:ext cx="87212" cy="62747"/>
            </a:xfrm>
            <a:custGeom>
              <a:avLst/>
              <a:gdLst/>
              <a:ahLst/>
              <a:cxnLst/>
              <a:rect l="l" t="t" r="r" b="b"/>
              <a:pathLst>
                <a:path w="2645" h="1903" extrusionOk="0">
                  <a:moveTo>
                    <a:pt x="0" y="1"/>
                  </a:moveTo>
                  <a:lnTo>
                    <a:pt x="779" y="1902"/>
                  </a:lnTo>
                  <a:lnTo>
                    <a:pt x="2644" y="190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90"/>
            <p:cNvSpPr/>
            <p:nvPr/>
          </p:nvSpPr>
          <p:spPr>
            <a:xfrm>
              <a:off x="2924486" y="3952605"/>
              <a:ext cx="98555" cy="69902"/>
            </a:xfrm>
            <a:custGeom>
              <a:avLst/>
              <a:gdLst/>
              <a:ahLst/>
              <a:cxnLst/>
              <a:rect l="l" t="t" r="r" b="b"/>
              <a:pathLst>
                <a:path w="2989" h="2120" extrusionOk="0">
                  <a:moveTo>
                    <a:pt x="1902" y="218"/>
                  </a:moveTo>
                  <a:lnTo>
                    <a:pt x="2644" y="1884"/>
                  </a:lnTo>
                  <a:lnTo>
                    <a:pt x="1015" y="1884"/>
                  </a:lnTo>
                  <a:lnTo>
                    <a:pt x="326" y="218"/>
                  </a:lnTo>
                  <a:close/>
                  <a:moveTo>
                    <a:pt x="0" y="1"/>
                  </a:moveTo>
                  <a:lnTo>
                    <a:pt x="852" y="2120"/>
                  </a:lnTo>
                  <a:lnTo>
                    <a:pt x="2988" y="2120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90"/>
            <p:cNvSpPr/>
            <p:nvPr/>
          </p:nvSpPr>
          <p:spPr>
            <a:xfrm>
              <a:off x="3001510" y="3956199"/>
              <a:ext cx="89586" cy="62747"/>
            </a:xfrm>
            <a:custGeom>
              <a:avLst/>
              <a:gdLst/>
              <a:ahLst/>
              <a:cxnLst/>
              <a:rect l="l" t="t" r="r" b="b"/>
              <a:pathLst>
                <a:path w="2717" h="1903" extrusionOk="0">
                  <a:moveTo>
                    <a:pt x="1" y="1"/>
                  </a:moveTo>
                  <a:lnTo>
                    <a:pt x="852" y="1902"/>
                  </a:lnTo>
                  <a:lnTo>
                    <a:pt x="2717" y="190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90"/>
            <p:cNvSpPr/>
            <p:nvPr/>
          </p:nvSpPr>
          <p:spPr>
            <a:xfrm>
              <a:off x="2995542" y="3952605"/>
              <a:ext cx="101555" cy="69902"/>
            </a:xfrm>
            <a:custGeom>
              <a:avLst/>
              <a:gdLst/>
              <a:ahLst/>
              <a:cxnLst/>
              <a:rect l="l" t="t" r="r" b="b"/>
              <a:pathLst>
                <a:path w="3080" h="2120" extrusionOk="0">
                  <a:moveTo>
                    <a:pt x="1920" y="218"/>
                  </a:moveTo>
                  <a:lnTo>
                    <a:pt x="2717" y="1884"/>
                  </a:lnTo>
                  <a:lnTo>
                    <a:pt x="1105" y="1884"/>
                  </a:lnTo>
                  <a:lnTo>
                    <a:pt x="345" y="218"/>
                  </a:lnTo>
                  <a:close/>
                  <a:moveTo>
                    <a:pt x="0" y="1"/>
                  </a:moveTo>
                  <a:lnTo>
                    <a:pt x="960" y="2120"/>
                  </a:lnTo>
                  <a:lnTo>
                    <a:pt x="3079" y="2120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90"/>
            <p:cNvSpPr/>
            <p:nvPr/>
          </p:nvSpPr>
          <p:spPr>
            <a:xfrm>
              <a:off x="3073160" y="3956199"/>
              <a:ext cx="91993" cy="62747"/>
            </a:xfrm>
            <a:custGeom>
              <a:avLst/>
              <a:gdLst/>
              <a:ahLst/>
              <a:cxnLst/>
              <a:rect l="l" t="t" r="r" b="b"/>
              <a:pathLst>
                <a:path w="2790" h="1903" extrusionOk="0">
                  <a:moveTo>
                    <a:pt x="1" y="1"/>
                  </a:moveTo>
                  <a:lnTo>
                    <a:pt x="924" y="1902"/>
                  </a:lnTo>
                  <a:lnTo>
                    <a:pt x="2790" y="1902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90"/>
            <p:cNvSpPr/>
            <p:nvPr/>
          </p:nvSpPr>
          <p:spPr>
            <a:xfrm>
              <a:off x="3067192" y="3952605"/>
              <a:ext cx="104523" cy="69902"/>
            </a:xfrm>
            <a:custGeom>
              <a:avLst/>
              <a:gdLst/>
              <a:ahLst/>
              <a:cxnLst/>
              <a:rect l="l" t="t" r="r" b="b"/>
              <a:pathLst>
                <a:path w="3170" h="2120" extrusionOk="0">
                  <a:moveTo>
                    <a:pt x="1920" y="218"/>
                  </a:moveTo>
                  <a:lnTo>
                    <a:pt x="2789" y="1884"/>
                  </a:lnTo>
                  <a:lnTo>
                    <a:pt x="1178" y="1884"/>
                  </a:lnTo>
                  <a:lnTo>
                    <a:pt x="363" y="218"/>
                  </a:lnTo>
                  <a:close/>
                  <a:moveTo>
                    <a:pt x="1" y="1"/>
                  </a:moveTo>
                  <a:lnTo>
                    <a:pt x="1033" y="2120"/>
                  </a:lnTo>
                  <a:lnTo>
                    <a:pt x="3170" y="2120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90"/>
            <p:cNvSpPr/>
            <p:nvPr/>
          </p:nvSpPr>
          <p:spPr>
            <a:xfrm>
              <a:off x="1214317" y="4201615"/>
              <a:ext cx="95587" cy="62747"/>
            </a:xfrm>
            <a:custGeom>
              <a:avLst/>
              <a:gdLst/>
              <a:ahLst/>
              <a:cxnLst/>
              <a:rect l="l" t="t" r="r" b="b"/>
              <a:pathLst>
                <a:path w="2899" h="1903" extrusionOk="0">
                  <a:moveTo>
                    <a:pt x="852" y="1"/>
                  </a:moveTo>
                  <a:lnTo>
                    <a:pt x="1" y="1902"/>
                  </a:lnTo>
                  <a:lnTo>
                    <a:pt x="2120" y="1902"/>
                  </a:lnTo>
                  <a:lnTo>
                    <a:pt x="2898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90"/>
            <p:cNvSpPr/>
            <p:nvPr/>
          </p:nvSpPr>
          <p:spPr>
            <a:xfrm>
              <a:off x="1208349" y="4198021"/>
              <a:ext cx="107523" cy="69902"/>
            </a:xfrm>
            <a:custGeom>
              <a:avLst/>
              <a:gdLst/>
              <a:ahLst/>
              <a:cxnLst/>
              <a:rect l="l" t="t" r="r" b="b"/>
              <a:pathLst>
                <a:path w="3261" h="2120" extrusionOk="0">
                  <a:moveTo>
                    <a:pt x="2916" y="236"/>
                  </a:moveTo>
                  <a:lnTo>
                    <a:pt x="2228" y="1902"/>
                  </a:lnTo>
                  <a:lnTo>
                    <a:pt x="363" y="1902"/>
                  </a:lnTo>
                  <a:lnTo>
                    <a:pt x="1105" y="236"/>
                  </a:lnTo>
                  <a:close/>
                  <a:moveTo>
                    <a:pt x="960" y="1"/>
                  </a:moveTo>
                  <a:lnTo>
                    <a:pt x="1" y="2120"/>
                  </a:lnTo>
                  <a:lnTo>
                    <a:pt x="2373" y="2120"/>
                  </a:lnTo>
                  <a:lnTo>
                    <a:pt x="3260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90"/>
            <p:cNvSpPr/>
            <p:nvPr/>
          </p:nvSpPr>
          <p:spPr>
            <a:xfrm>
              <a:off x="1297936" y="4201615"/>
              <a:ext cx="93180" cy="62747"/>
            </a:xfrm>
            <a:custGeom>
              <a:avLst/>
              <a:gdLst/>
              <a:ahLst/>
              <a:cxnLst/>
              <a:rect l="l" t="t" r="r" b="b"/>
              <a:pathLst>
                <a:path w="2826" h="1903" extrusionOk="0">
                  <a:moveTo>
                    <a:pt x="779" y="1"/>
                  </a:moveTo>
                  <a:lnTo>
                    <a:pt x="0" y="1902"/>
                  </a:lnTo>
                  <a:lnTo>
                    <a:pt x="2119" y="1902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90"/>
            <p:cNvSpPr/>
            <p:nvPr/>
          </p:nvSpPr>
          <p:spPr>
            <a:xfrm>
              <a:off x="1292561" y="4198021"/>
              <a:ext cx="103929" cy="69902"/>
            </a:xfrm>
            <a:custGeom>
              <a:avLst/>
              <a:gdLst/>
              <a:ahLst/>
              <a:cxnLst/>
              <a:rect l="l" t="t" r="r" b="b"/>
              <a:pathLst>
                <a:path w="3152" h="2120" extrusionOk="0">
                  <a:moveTo>
                    <a:pt x="2825" y="236"/>
                  </a:moveTo>
                  <a:lnTo>
                    <a:pt x="2191" y="1902"/>
                  </a:lnTo>
                  <a:lnTo>
                    <a:pt x="326" y="1902"/>
                  </a:lnTo>
                  <a:lnTo>
                    <a:pt x="1014" y="236"/>
                  </a:lnTo>
                  <a:close/>
                  <a:moveTo>
                    <a:pt x="869" y="1"/>
                  </a:moveTo>
                  <a:lnTo>
                    <a:pt x="0" y="2120"/>
                  </a:lnTo>
                  <a:lnTo>
                    <a:pt x="2354" y="2120"/>
                  </a:lnTo>
                  <a:lnTo>
                    <a:pt x="3151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90"/>
            <p:cNvSpPr/>
            <p:nvPr/>
          </p:nvSpPr>
          <p:spPr>
            <a:xfrm>
              <a:off x="1381522" y="4201615"/>
              <a:ext cx="91400" cy="62747"/>
            </a:xfrm>
            <a:custGeom>
              <a:avLst/>
              <a:gdLst/>
              <a:ahLst/>
              <a:cxnLst/>
              <a:rect l="l" t="t" r="r" b="b"/>
              <a:pathLst>
                <a:path w="2772" h="1903" extrusionOk="0">
                  <a:moveTo>
                    <a:pt x="707" y="1"/>
                  </a:moveTo>
                  <a:lnTo>
                    <a:pt x="0" y="1902"/>
                  </a:lnTo>
                  <a:lnTo>
                    <a:pt x="2119" y="190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90"/>
            <p:cNvSpPr/>
            <p:nvPr/>
          </p:nvSpPr>
          <p:spPr>
            <a:xfrm>
              <a:off x="1376148" y="4198021"/>
              <a:ext cx="101555" cy="69902"/>
            </a:xfrm>
            <a:custGeom>
              <a:avLst/>
              <a:gdLst/>
              <a:ahLst/>
              <a:cxnLst/>
              <a:rect l="l" t="t" r="r" b="b"/>
              <a:pathLst>
                <a:path w="3080" h="2120" extrusionOk="0">
                  <a:moveTo>
                    <a:pt x="2771" y="236"/>
                  </a:moveTo>
                  <a:lnTo>
                    <a:pt x="2210" y="1902"/>
                  </a:lnTo>
                  <a:lnTo>
                    <a:pt x="345" y="1902"/>
                  </a:lnTo>
                  <a:lnTo>
                    <a:pt x="960" y="236"/>
                  </a:lnTo>
                  <a:close/>
                  <a:moveTo>
                    <a:pt x="797" y="1"/>
                  </a:moveTo>
                  <a:lnTo>
                    <a:pt x="0" y="2120"/>
                  </a:lnTo>
                  <a:lnTo>
                    <a:pt x="2373" y="2120"/>
                  </a:lnTo>
                  <a:lnTo>
                    <a:pt x="3079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90"/>
            <p:cNvSpPr/>
            <p:nvPr/>
          </p:nvSpPr>
          <p:spPr>
            <a:xfrm>
              <a:off x="1465702" y="4201615"/>
              <a:ext cx="88432" cy="62747"/>
            </a:xfrm>
            <a:custGeom>
              <a:avLst/>
              <a:gdLst/>
              <a:ahLst/>
              <a:cxnLst/>
              <a:rect l="l" t="t" r="r" b="b"/>
              <a:pathLst>
                <a:path w="2682" h="1903" extrusionOk="0">
                  <a:moveTo>
                    <a:pt x="617" y="1"/>
                  </a:moveTo>
                  <a:lnTo>
                    <a:pt x="1" y="1902"/>
                  </a:lnTo>
                  <a:lnTo>
                    <a:pt x="2102" y="1902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90"/>
            <p:cNvSpPr/>
            <p:nvPr/>
          </p:nvSpPr>
          <p:spPr>
            <a:xfrm>
              <a:off x="1460327" y="4198021"/>
              <a:ext cx="98555" cy="69902"/>
            </a:xfrm>
            <a:custGeom>
              <a:avLst/>
              <a:gdLst/>
              <a:ahLst/>
              <a:cxnLst/>
              <a:rect l="l" t="t" r="r" b="b"/>
              <a:pathLst>
                <a:path w="2989" h="2120" extrusionOk="0">
                  <a:moveTo>
                    <a:pt x="2699" y="236"/>
                  </a:moveTo>
                  <a:lnTo>
                    <a:pt x="2192" y="1902"/>
                  </a:lnTo>
                  <a:lnTo>
                    <a:pt x="327" y="1902"/>
                  </a:lnTo>
                  <a:lnTo>
                    <a:pt x="888" y="236"/>
                  </a:lnTo>
                  <a:close/>
                  <a:moveTo>
                    <a:pt x="707" y="1"/>
                  </a:moveTo>
                  <a:lnTo>
                    <a:pt x="1" y="2120"/>
                  </a:lnTo>
                  <a:lnTo>
                    <a:pt x="2355" y="2120"/>
                  </a:lnTo>
                  <a:lnTo>
                    <a:pt x="2989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90"/>
            <p:cNvSpPr/>
            <p:nvPr/>
          </p:nvSpPr>
          <p:spPr>
            <a:xfrm>
              <a:off x="1549321" y="4201615"/>
              <a:ext cx="85992" cy="62747"/>
            </a:xfrm>
            <a:custGeom>
              <a:avLst/>
              <a:gdLst/>
              <a:ahLst/>
              <a:cxnLst/>
              <a:rect l="l" t="t" r="r" b="b"/>
              <a:pathLst>
                <a:path w="2608" h="1903" extrusionOk="0">
                  <a:moveTo>
                    <a:pt x="543" y="1"/>
                  </a:moveTo>
                  <a:lnTo>
                    <a:pt x="0" y="1902"/>
                  </a:lnTo>
                  <a:lnTo>
                    <a:pt x="2119" y="1902"/>
                  </a:lnTo>
                  <a:lnTo>
                    <a:pt x="2608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90"/>
            <p:cNvSpPr/>
            <p:nvPr/>
          </p:nvSpPr>
          <p:spPr>
            <a:xfrm>
              <a:off x="1543946" y="4198021"/>
              <a:ext cx="95554" cy="69902"/>
            </a:xfrm>
            <a:custGeom>
              <a:avLst/>
              <a:gdLst/>
              <a:ahLst/>
              <a:cxnLst/>
              <a:rect l="l" t="t" r="r" b="b"/>
              <a:pathLst>
                <a:path w="2898" h="2120" extrusionOk="0">
                  <a:moveTo>
                    <a:pt x="2626" y="236"/>
                  </a:moveTo>
                  <a:lnTo>
                    <a:pt x="2191" y="1902"/>
                  </a:lnTo>
                  <a:lnTo>
                    <a:pt x="308" y="1902"/>
                  </a:lnTo>
                  <a:lnTo>
                    <a:pt x="797" y="236"/>
                  </a:lnTo>
                  <a:close/>
                  <a:moveTo>
                    <a:pt x="616" y="1"/>
                  </a:moveTo>
                  <a:lnTo>
                    <a:pt x="0" y="2120"/>
                  </a:lnTo>
                  <a:lnTo>
                    <a:pt x="2354" y="2120"/>
                  </a:lnTo>
                  <a:lnTo>
                    <a:pt x="2898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90"/>
            <p:cNvSpPr/>
            <p:nvPr/>
          </p:nvSpPr>
          <p:spPr>
            <a:xfrm>
              <a:off x="1632907" y="4201615"/>
              <a:ext cx="83618" cy="62747"/>
            </a:xfrm>
            <a:custGeom>
              <a:avLst/>
              <a:gdLst/>
              <a:ahLst/>
              <a:cxnLst/>
              <a:rect l="l" t="t" r="r" b="b"/>
              <a:pathLst>
                <a:path w="2536" h="1903" extrusionOk="0">
                  <a:moveTo>
                    <a:pt x="471" y="1"/>
                  </a:moveTo>
                  <a:lnTo>
                    <a:pt x="1" y="1902"/>
                  </a:lnTo>
                  <a:lnTo>
                    <a:pt x="2119" y="19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90"/>
            <p:cNvSpPr/>
            <p:nvPr/>
          </p:nvSpPr>
          <p:spPr>
            <a:xfrm>
              <a:off x="1628126" y="4198021"/>
              <a:ext cx="93180" cy="69902"/>
            </a:xfrm>
            <a:custGeom>
              <a:avLst/>
              <a:gdLst/>
              <a:ahLst/>
              <a:cxnLst/>
              <a:rect l="l" t="t" r="r" b="b"/>
              <a:pathLst>
                <a:path w="2826" h="2120" extrusionOk="0">
                  <a:moveTo>
                    <a:pt x="2536" y="236"/>
                  </a:moveTo>
                  <a:lnTo>
                    <a:pt x="2174" y="1902"/>
                  </a:lnTo>
                  <a:lnTo>
                    <a:pt x="290" y="1902"/>
                  </a:lnTo>
                  <a:lnTo>
                    <a:pt x="707" y="236"/>
                  </a:lnTo>
                  <a:close/>
                  <a:moveTo>
                    <a:pt x="544" y="1"/>
                  </a:moveTo>
                  <a:lnTo>
                    <a:pt x="1" y="2120"/>
                  </a:lnTo>
                  <a:lnTo>
                    <a:pt x="2355" y="2120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90"/>
            <p:cNvSpPr/>
            <p:nvPr/>
          </p:nvSpPr>
          <p:spPr>
            <a:xfrm>
              <a:off x="1720087" y="4201615"/>
              <a:ext cx="1067089" cy="62747"/>
            </a:xfrm>
            <a:custGeom>
              <a:avLst/>
              <a:gdLst/>
              <a:ahLst/>
              <a:cxnLst/>
              <a:rect l="l" t="t" r="r" b="b"/>
              <a:pathLst>
                <a:path w="32363" h="1903" extrusionOk="0">
                  <a:moveTo>
                    <a:pt x="399" y="1"/>
                  </a:moveTo>
                  <a:lnTo>
                    <a:pt x="1" y="1902"/>
                  </a:lnTo>
                  <a:lnTo>
                    <a:pt x="32362" y="1902"/>
                  </a:lnTo>
                  <a:lnTo>
                    <a:pt x="31819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90"/>
            <p:cNvSpPr/>
            <p:nvPr/>
          </p:nvSpPr>
          <p:spPr>
            <a:xfrm>
              <a:off x="1715900" y="4198021"/>
              <a:ext cx="1076058" cy="69902"/>
            </a:xfrm>
            <a:custGeom>
              <a:avLst/>
              <a:gdLst/>
              <a:ahLst/>
              <a:cxnLst/>
              <a:rect l="l" t="t" r="r" b="b"/>
              <a:pathLst>
                <a:path w="32635" h="2120" extrusionOk="0">
                  <a:moveTo>
                    <a:pt x="31873" y="236"/>
                  </a:moveTo>
                  <a:lnTo>
                    <a:pt x="32344" y="1902"/>
                  </a:lnTo>
                  <a:lnTo>
                    <a:pt x="272" y="1902"/>
                  </a:lnTo>
                  <a:lnTo>
                    <a:pt x="635" y="236"/>
                  </a:lnTo>
                  <a:close/>
                  <a:moveTo>
                    <a:pt x="453" y="1"/>
                  </a:moveTo>
                  <a:lnTo>
                    <a:pt x="1" y="2120"/>
                  </a:lnTo>
                  <a:lnTo>
                    <a:pt x="32634" y="2120"/>
                  </a:lnTo>
                  <a:lnTo>
                    <a:pt x="32036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90"/>
            <p:cNvSpPr/>
            <p:nvPr/>
          </p:nvSpPr>
          <p:spPr>
            <a:xfrm>
              <a:off x="2786560" y="4201615"/>
              <a:ext cx="87806" cy="62747"/>
            </a:xfrm>
            <a:custGeom>
              <a:avLst/>
              <a:gdLst/>
              <a:ahLst/>
              <a:cxnLst/>
              <a:rect l="l" t="t" r="r" b="b"/>
              <a:pathLst>
                <a:path w="2663" h="1903" extrusionOk="0">
                  <a:moveTo>
                    <a:pt x="0" y="1"/>
                  </a:moveTo>
                  <a:lnTo>
                    <a:pt x="543" y="1902"/>
                  </a:lnTo>
                  <a:lnTo>
                    <a:pt x="2662" y="1902"/>
                  </a:lnTo>
                  <a:lnTo>
                    <a:pt x="2046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90"/>
            <p:cNvSpPr/>
            <p:nvPr/>
          </p:nvSpPr>
          <p:spPr>
            <a:xfrm>
              <a:off x="2781186" y="4198021"/>
              <a:ext cx="98555" cy="69902"/>
            </a:xfrm>
            <a:custGeom>
              <a:avLst/>
              <a:gdLst/>
              <a:ahLst/>
              <a:cxnLst/>
              <a:rect l="l" t="t" r="r" b="b"/>
              <a:pathLst>
                <a:path w="2989" h="2120" extrusionOk="0">
                  <a:moveTo>
                    <a:pt x="2119" y="236"/>
                  </a:moveTo>
                  <a:lnTo>
                    <a:pt x="2662" y="1902"/>
                  </a:lnTo>
                  <a:lnTo>
                    <a:pt x="797" y="1902"/>
                  </a:lnTo>
                  <a:lnTo>
                    <a:pt x="308" y="236"/>
                  </a:lnTo>
                  <a:close/>
                  <a:moveTo>
                    <a:pt x="0" y="1"/>
                  </a:moveTo>
                  <a:lnTo>
                    <a:pt x="634" y="2120"/>
                  </a:lnTo>
                  <a:lnTo>
                    <a:pt x="2988" y="2120"/>
                  </a:lnTo>
                  <a:lnTo>
                    <a:pt x="2300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90"/>
            <p:cNvSpPr/>
            <p:nvPr/>
          </p:nvSpPr>
          <p:spPr>
            <a:xfrm>
              <a:off x="2867772" y="4201615"/>
              <a:ext cx="90180" cy="62747"/>
            </a:xfrm>
            <a:custGeom>
              <a:avLst/>
              <a:gdLst/>
              <a:ahLst/>
              <a:cxnLst/>
              <a:rect l="l" t="t" r="r" b="b"/>
              <a:pathLst>
                <a:path w="2735" h="1903" extrusionOk="0">
                  <a:moveTo>
                    <a:pt x="0" y="1"/>
                  </a:moveTo>
                  <a:lnTo>
                    <a:pt x="616" y="1902"/>
                  </a:lnTo>
                  <a:lnTo>
                    <a:pt x="2735" y="1902"/>
                  </a:lnTo>
                  <a:lnTo>
                    <a:pt x="2046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90"/>
            <p:cNvSpPr/>
            <p:nvPr/>
          </p:nvSpPr>
          <p:spPr>
            <a:xfrm>
              <a:off x="2862398" y="4198021"/>
              <a:ext cx="100929" cy="69902"/>
            </a:xfrm>
            <a:custGeom>
              <a:avLst/>
              <a:gdLst/>
              <a:ahLst/>
              <a:cxnLst/>
              <a:rect l="l" t="t" r="r" b="b"/>
              <a:pathLst>
                <a:path w="3061" h="2120" extrusionOk="0">
                  <a:moveTo>
                    <a:pt x="2137" y="236"/>
                  </a:moveTo>
                  <a:lnTo>
                    <a:pt x="2735" y="1902"/>
                  </a:lnTo>
                  <a:lnTo>
                    <a:pt x="869" y="1902"/>
                  </a:lnTo>
                  <a:lnTo>
                    <a:pt x="326" y="236"/>
                  </a:lnTo>
                  <a:close/>
                  <a:moveTo>
                    <a:pt x="0" y="1"/>
                  </a:moveTo>
                  <a:lnTo>
                    <a:pt x="706" y="2120"/>
                  </a:lnTo>
                  <a:lnTo>
                    <a:pt x="3061" y="2120"/>
                  </a:lnTo>
                  <a:lnTo>
                    <a:pt x="2300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90"/>
            <p:cNvSpPr/>
            <p:nvPr/>
          </p:nvSpPr>
          <p:spPr>
            <a:xfrm>
              <a:off x="2948951" y="4201615"/>
              <a:ext cx="92587" cy="62747"/>
            </a:xfrm>
            <a:custGeom>
              <a:avLst/>
              <a:gdLst/>
              <a:ahLst/>
              <a:cxnLst/>
              <a:rect l="l" t="t" r="r" b="b"/>
              <a:pathLst>
                <a:path w="2808" h="1903" extrusionOk="0">
                  <a:moveTo>
                    <a:pt x="1" y="1"/>
                  </a:moveTo>
                  <a:lnTo>
                    <a:pt x="707" y="1902"/>
                  </a:lnTo>
                  <a:lnTo>
                    <a:pt x="2808" y="1902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90"/>
            <p:cNvSpPr/>
            <p:nvPr/>
          </p:nvSpPr>
          <p:spPr>
            <a:xfrm>
              <a:off x="2943577" y="4198021"/>
              <a:ext cx="103929" cy="69902"/>
            </a:xfrm>
            <a:custGeom>
              <a:avLst/>
              <a:gdLst/>
              <a:ahLst/>
              <a:cxnLst/>
              <a:rect l="l" t="t" r="r" b="b"/>
              <a:pathLst>
                <a:path w="3152" h="2120" extrusionOk="0">
                  <a:moveTo>
                    <a:pt x="2138" y="236"/>
                  </a:moveTo>
                  <a:lnTo>
                    <a:pt x="2808" y="1902"/>
                  </a:lnTo>
                  <a:lnTo>
                    <a:pt x="943" y="1902"/>
                  </a:lnTo>
                  <a:lnTo>
                    <a:pt x="327" y="236"/>
                  </a:lnTo>
                  <a:close/>
                  <a:moveTo>
                    <a:pt x="1" y="1"/>
                  </a:moveTo>
                  <a:lnTo>
                    <a:pt x="798" y="2120"/>
                  </a:lnTo>
                  <a:lnTo>
                    <a:pt x="3152" y="2120"/>
                  </a:lnTo>
                  <a:lnTo>
                    <a:pt x="2301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90"/>
            <p:cNvSpPr/>
            <p:nvPr/>
          </p:nvSpPr>
          <p:spPr>
            <a:xfrm>
              <a:off x="3030164" y="4201615"/>
              <a:ext cx="95587" cy="62747"/>
            </a:xfrm>
            <a:custGeom>
              <a:avLst/>
              <a:gdLst/>
              <a:ahLst/>
              <a:cxnLst/>
              <a:rect l="l" t="t" r="r" b="b"/>
              <a:pathLst>
                <a:path w="2899" h="1903" extrusionOk="0">
                  <a:moveTo>
                    <a:pt x="1" y="1"/>
                  </a:moveTo>
                  <a:lnTo>
                    <a:pt x="780" y="1902"/>
                  </a:lnTo>
                  <a:lnTo>
                    <a:pt x="2898" y="1902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90"/>
            <p:cNvSpPr/>
            <p:nvPr/>
          </p:nvSpPr>
          <p:spPr>
            <a:xfrm>
              <a:off x="3024789" y="4198021"/>
              <a:ext cx="106336" cy="69902"/>
            </a:xfrm>
            <a:custGeom>
              <a:avLst/>
              <a:gdLst/>
              <a:ahLst/>
              <a:cxnLst/>
              <a:rect l="l" t="t" r="r" b="b"/>
              <a:pathLst>
                <a:path w="3225" h="2120" extrusionOk="0">
                  <a:moveTo>
                    <a:pt x="2138" y="236"/>
                  </a:moveTo>
                  <a:lnTo>
                    <a:pt x="2880" y="1902"/>
                  </a:lnTo>
                  <a:lnTo>
                    <a:pt x="1015" y="1902"/>
                  </a:lnTo>
                  <a:lnTo>
                    <a:pt x="327" y="236"/>
                  </a:lnTo>
                  <a:close/>
                  <a:moveTo>
                    <a:pt x="1" y="1"/>
                  </a:moveTo>
                  <a:lnTo>
                    <a:pt x="870" y="2120"/>
                  </a:lnTo>
                  <a:lnTo>
                    <a:pt x="3224" y="2120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90"/>
            <p:cNvSpPr/>
            <p:nvPr/>
          </p:nvSpPr>
          <p:spPr>
            <a:xfrm>
              <a:off x="3111376" y="4201615"/>
              <a:ext cx="97961" cy="62747"/>
            </a:xfrm>
            <a:custGeom>
              <a:avLst/>
              <a:gdLst/>
              <a:ahLst/>
              <a:cxnLst/>
              <a:rect l="l" t="t" r="r" b="b"/>
              <a:pathLst>
                <a:path w="2971" h="1903" extrusionOk="0">
                  <a:moveTo>
                    <a:pt x="1" y="1"/>
                  </a:moveTo>
                  <a:lnTo>
                    <a:pt x="852" y="1902"/>
                  </a:lnTo>
                  <a:lnTo>
                    <a:pt x="2971" y="1902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90"/>
            <p:cNvSpPr/>
            <p:nvPr/>
          </p:nvSpPr>
          <p:spPr>
            <a:xfrm>
              <a:off x="3105408" y="4198021"/>
              <a:ext cx="109897" cy="69902"/>
            </a:xfrm>
            <a:custGeom>
              <a:avLst/>
              <a:gdLst/>
              <a:ahLst/>
              <a:cxnLst/>
              <a:rect l="l" t="t" r="r" b="b"/>
              <a:pathLst>
                <a:path w="3333" h="2120" extrusionOk="0">
                  <a:moveTo>
                    <a:pt x="2174" y="236"/>
                  </a:moveTo>
                  <a:lnTo>
                    <a:pt x="2971" y="1902"/>
                  </a:lnTo>
                  <a:lnTo>
                    <a:pt x="1105" y="1902"/>
                  </a:lnTo>
                  <a:lnTo>
                    <a:pt x="363" y="236"/>
                  </a:lnTo>
                  <a:close/>
                  <a:moveTo>
                    <a:pt x="1" y="1"/>
                  </a:moveTo>
                  <a:lnTo>
                    <a:pt x="960" y="2120"/>
                  </a:lnTo>
                  <a:lnTo>
                    <a:pt x="3333" y="2120"/>
                  </a:lnTo>
                  <a:lnTo>
                    <a:pt x="2300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90"/>
            <p:cNvSpPr/>
            <p:nvPr/>
          </p:nvSpPr>
          <p:spPr>
            <a:xfrm>
              <a:off x="3192588" y="4201615"/>
              <a:ext cx="100335" cy="62747"/>
            </a:xfrm>
            <a:custGeom>
              <a:avLst/>
              <a:gdLst/>
              <a:ahLst/>
              <a:cxnLst/>
              <a:rect l="l" t="t" r="r" b="b"/>
              <a:pathLst>
                <a:path w="3043" h="1903" extrusionOk="0">
                  <a:moveTo>
                    <a:pt x="1" y="1"/>
                  </a:moveTo>
                  <a:lnTo>
                    <a:pt x="924" y="1902"/>
                  </a:lnTo>
                  <a:lnTo>
                    <a:pt x="3043" y="1902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90"/>
            <p:cNvSpPr/>
            <p:nvPr/>
          </p:nvSpPr>
          <p:spPr>
            <a:xfrm>
              <a:off x="3186620" y="4198021"/>
              <a:ext cx="112304" cy="69902"/>
            </a:xfrm>
            <a:custGeom>
              <a:avLst/>
              <a:gdLst/>
              <a:ahLst/>
              <a:cxnLst/>
              <a:rect l="l" t="t" r="r" b="b"/>
              <a:pathLst>
                <a:path w="3406" h="2120" extrusionOk="0">
                  <a:moveTo>
                    <a:pt x="2174" y="236"/>
                  </a:moveTo>
                  <a:lnTo>
                    <a:pt x="3043" y="1902"/>
                  </a:lnTo>
                  <a:lnTo>
                    <a:pt x="1178" y="1902"/>
                  </a:lnTo>
                  <a:lnTo>
                    <a:pt x="363" y="236"/>
                  </a:lnTo>
                  <a:close/>
                  <a:moveTo>
                    <a:pt x="0" y="1"/>
                  </a:moveTo>
                  <a:lnTo>
                    <a:pt x="1033" y="2120"/>
                  </a:lnTo>
                  <a:lnTo>
                    <a:pt x="3405" y="2120"/>
                  </a:lnTo>
                  <a:lnTo>
                    <a:pt x="2300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90"/>
            <p:cNvSpPr/>
            <p:nvPr/>
          </p:nvSpPr>
          <p:spPr>
            <a:xfrm>
              <a:off x="1443610" y="4035037"/>
              <a:ext cx="85432" cy="62714"/>
            </a:xfrm>
            <a:custGeom>
              <a:avLst/>
              <a:gdLst/>
              <a:ahLst/>
              <a:cxnLst/>
              <a:rect l="l" t="t" r="r" b="b"/>
              <a:pathLst>
                <a:path w="2591" h="1902" extrusionOk="0">
                  <a:moveTo>
                    <a:pt x="689" y="0"/>
                  </a:moveTo>
                  <a:lnTo>
                    <a:pt x="1" y="1902"/>
                  </a:lnTo>
                  <a:lnTo>
                    <a:pt x="1939" y="1902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90"/>
            <p:cNvSpPr/>
            <p:nvPr/>
          </p:nvSpPr>
          <p:spPr>
            <a:xfrm>
              <a:off x="1438235" y="4031443"/>
              <a:ext cx="95587" cy="69902"/>
            </a:xfrm>
            <a:custGeom>
              <a:avLst/>
              <a:gdLst/>
              <a:ahLst/>
              <a:cxnLst/>
              <a:rect l="l" t="t" r="r" b="b"/>
              <a:pathLst>
                <a:path w="2899" h="2120" extrusionOk="0">
                  <a:moveTo>
                    <a:pt x="2590" y="218"/>
                  </a:moveTo>
                  <a:lnTo>
                    <a:pt x="2029" y="1902"/>
                  </a:lnTo>
                  <a:lnTo>
                    <a:pt x="327" y="1902"/>
                  </a:lnTo>
                  <a:lnTo>
                    <a:pt x="943" y="218"/>
                  </a:lnTo>
                  <a:close/>
                  <a:moveTo>
                    <a:pt x="780" y="0"/>
                  </a:moveTo>
                  <a:lnTo>
                    <a:pt x="1" y="2119"/>
                  </a:lnTo>
                  <a:lnTo>
                    <a:pt x="2192" y="2119"/>
                  </a:lnTo>
                  <a:lnTo>
                    <a:pt x="2898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90"/>
            <p:cNvSpPr/>
            <p:nvPr/>
          </p:nvSpPr>
          <p:spPr>
            <a:xfrm>
              <a:off x="1520634" y="4035037"/>
              <a:ext cx="83058" cy="62714"/>
            </a:xfrm>
            <a:custGeom>
              <a:avLst/>
              <a:gdLst/>
              <a:ahLst/>
              <a:cxnLst/>
              <a:rect l="l" t="t" r="r" b="b"/>
              <a:pathLst>
                <a:path w="2519" h="1902" extrusionOk="0">
                  <a:moveTo>
                    <a:pt x="635" y="0"/>
                  </a:moveTo>
                  <a:lnTo>
                    <a:pt x="1" y="1902"/>
                  </a:lnTo>
                  <a:lnTo>
                    <a:pt x="1957" y="1902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90"/>
            <p:cNvSpPr/>
            <p:nvPr/>
          </p:nvSpPr>
          <p:spPr>
            <a:xfrm>
              <a:off x="1515260" y="4031443"/>
              <a:ext cx="93213" cy="69902"/>
            </a:xfrm>
            <a:custGeom>
              <a:avLst/>
              <a:gdLst/>
              <a:ahLst/>
              <a:cxnLst/>
              <a:rect l="l" t="t" r="r" b="b"/>
              <a:pathLst>
                <a:path w="2827" h="2120" extrusionOk="0">
                  <a:moveTo>
                    <a:pt x="2536" y="218"/>
                  </a:moveTo>
                  <a:lnTo>
                    <a:pt x="2029" y="1902"/>
                  </a:lnTo>
                  <a:lnTo>
                    <a:pt x="327" y="1902"/>
                  </a:lnTo>
                  <a:lnTo>
                    <a:pt x="870" y="218"/>
                  </a:lnTo>
                  <a:close/>
                  <a:moveTo>
                    <a:pt x="707" y="0"/>
                  </a:moveTo>
                  <a:lnTo>
                    <a:pt x="1" y="2119"/>
                  </a:lnTo>
                  <a:lnTo>
                    <a:pt x="2192" y="2119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90"/>
            <p:cNvSpPr/>
            <p:nvPr/>
          </p:nvSpPr>
          <p:spPr>
            <a:xfrm>
              <a:off x="1597692" y="4035037"/>
              <a:ext cx="80618" cy="62714"/>
            </a:xfrm>
            <a:custGeom>
              <a:avLst/>
              <a:gdLst/>
              <a:ahLst/>
              <a:cxnLst/>
              <a:rect l="l" t="t" r="r" b="b"/>
              <a:pathLst>
                <a:path w="2445" h="1902" extrusionOk="0">
                  <a:moveTo>
                    <a:pt x="561" y="0"/>
                  </a:moveTo>
                  <a:lnTo>
                    <a:pt x="0" y="1902"/>
                  </a:lnTo>
                  <a:lnTo>
                    <a:pt x="1956" y="1902"/>
                  </a:lnTo>
                  <a:lnTo>
                    <a:pt x="2445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90"/>
            <p:cNvSpPr/>
            <p:nvPr/>
          </p:nvSpPr>
          <p:spPr>
            <a:xfrm>
              <a:off x="1592911" y="4031443"/>
              <a:ext cx="90180" cy="69902"/>
            </a:xfrm>
            <a:custGeom>
              <a:avLst/>
              <a:gdLst/>
              <a:ahLst/>
              <a:cxnLst/>
              <a:rect l="l" t="t" r="r" b="b"/>
              <a:pathLst>
                <a:path w="2735" h="2120" extrusionOk="0">
                  <a:moveTo>
                    <a:pt x="2445" y="218"/>
                  </a:moveTo>
                  <a:lnTo>
                    <a:pt x="2010" y="1902"/>
                  </a:lnTo>
                  <a:lnTo>
                    <a:pt x="308" y="1902"/>
                  </a:lnTo>
                  <a:lnTo>
                    <a:pt x="779" y="218"/>
                  </a:lnTo>
                  <a:close/>
                  <a:moveTo>
                    <a:pt x="616" y="0"/>
                  </a:moveTo>
                  <a:lnTo>
                    <a:pt x="0" y="2119"/>
                  </a:lnTo>
                  <a:lnTo>
                    <a:pt x="2191" y="2119"/>
                  </a:lnTo>
                  <a:lnTo>
                    <a:pt x="2735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90"/>
            <p:cNvSpPr/>
            <p:nvPr/>
          </p:nvSpPr>
          <p:spPr>
            <a:xfrm>
              <a:off x="1675310" y="4035037"/>
              <a:ext cx="77650" cy="62714"/>
            </a:xfrm>
            <a:custGeom>
              <a:avLst/>
              <a:gdLst/>
              <a:ahLst/>
              <a:cxnLst/>
              <a:rect l="l" t="t" r="r" b="b"/>
              <a:pathLst>
                <a:path w="2355" h="1902" extrusionOk="0">
                  <a:moveTo>
                    <a:pt x="471" y="0"/>
                  </a:moveTo>
                  <a:lnTo>
                    <a:pt x="0" y="1902"/>
                  </a:lnTo>
                  <a:lnTo>
                    <a:pt x="1938" y="1902"/>
                  </a:lnTo>
                  <a:lnTo>
                    <a:pt x="2355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90"/>
            <p:cNvSpPr/>
            <p:nvPr/>
          </p:nvSpPr>
          <p:spPr>
            <a:xfrm>
              <a:off x="1670529" y="4031443"/>
              <a:ext cx="87212" cy="69902"/>
            </a:xfrm>
            <a:custGeom>
              <a:avLst/>
              <a:gdLst/>
              <a:ahLst/>
              <a:cxnLst/>
              <a:rect l="l" t="t" r="r" b="b"/>
              <a:pathLst>
                <a:path w="2645" h="2120" extrusionOk="0">
                  <a:moveTo>
                    <a:pt x="2373" y="218"/>
                  </a:moveTo>
                  <a:lnTo>
                    <a:pt x="1992" y="1902"/>
                  </a:lnTo>
                  <a:lnTo>
                    <a:pt x="290" y="1902"/>
                  </a:lnTo>
                  <a:lnTo>
                    <a:pt x="707" y="218"/>
                  </a:lnTo>
                  <a:close/>
                  <a:moveTo>
                    <a:pt x="526" y="0"/>
                  </a:moveTo>
                  <a:lnTo>
                    <a:pt x="0" y="2119"/>
                  </a:lnTo>
                  <a:lnTo>
                    <a:pt x="2174" y="2119"/>
                  </a:lnTo>
                  <a:lnTo>
                    <a:pt x="2644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90"/>
            <p:cNvSpPr/>
            <p:nvPr/>
          </p:nvSpPr>
          <p:spPr>
            <a:xfrm>
              <a:off x="1752335" y="4035037"/>
              <a:ext cx="75870" cy="62714"/>
            </a:xfrm>
            <a:custGeom>
              <a:avLst/>
              <a:gdLst/>
              <a:ahLst/>
              <a:cxnLst/>
              <a:rect l="l" t="t" r="r" b="b"/>
              <a:pathLst>
                <a:path w="2301" h="1902" extrusionOk="0">
                  <a:moveTo>
                    <a:pt x="399" y="0"/>
                  </a:moveTo>
                  <a:lnTo>
                    <a:pt x="0" y="1902"/>
                  </a:lnTo>
                  <a:lnTo>
                    <a:pt x="1956" y="1902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90"/>
            <p:cNvSpPr/>
            <p:nvPr/>
          </p:nvSpPr>
          <p:spPr>
            <a:xfrm>
              <a:off x="1747553" y="4031443"/>
              <a:ext cx="84838" cy="69902"/>
            </a:xfrm>
            <a:custGeom>
              <a:avLst/>
              <a:gdLst/>
              <a:ahLst/>
              <a:cxnLst/>
              <a:rect l="l" t="t" r="r" b="b"/>
              <a:pathLst>
                <a:path w="2573" h="2120" extrusionOk="0">
                  <a:moveTo>
                    <a:pt x="2300" y="218"/>
                  </a:moveTo>
                  <a:lnTo>
                    <a:pt x="1993" y="1902"/>
                  </a:lnTo>
                  <a:lnTo>
                    <a:pt x="290" y="1902"/>
                  </a:lnTo>
                  <a:lnTo>
                    <a:pt x="634" y="218"/>
                  </a:lnTo>
                  <a:close/>
                  <a:moveTo>
                    <a:pt x="453" y="0"/>
                  </a:moveTo>
                  <a:lnTo>
                    <a:pt x="1" y="2119"/>
                  </a:lnTo>
                  <a:lnTo>
                    <a:pt x="2192" y="21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90"/>
            <p:cNvSpPr/>
            <p:nvPr/>
          </p:nvSpPr>
          <p:spPr>
            <a:xfrm>
              <a:off x="1829359" y="4035037"/>
              <a:ext cx="73496" cy="62714"/>
            </a:xfrm>
            <a:custGeom>
              <a:avLst/>
              <a:gdLst/>
              <a:ahLst/>
              <a:cxnLst/>
              <a:rect l="l" t="t" r="r" b="b"/>
              <a:pathLst>
                <a:path w="2229" h="1902" extrusionOk="0">
                  <a:moveTo>
                    <a:pt x="327" y="0"/>
                  </a:moveTo>
                  <a:lnTo>
                    <a:pt x="1" y="1902"/>
                  </a:lnTo>
                  <a:lnTo>
                    <a:pt x="1956" y="190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90"/>
            <p:cNvSpPr/>
            <p:nvPr/>
          </p:nvSpPr>
          <p:spPr>
            <a:xfrm>
              <a:off x="1825172" y="4031443"/>
              <a:ext cx="81838" cy="69902"/>
            </a:xfrm>
            <a:custGeom>
              <a:avLst/>
              <a:gdLst/>
              <a:ahLst/>
              <a:cxnLst/>
              <a:rect l="l" t="t" r="r" b="b"/>
              <a:pathLst>
                <a:path w="2482" h="2120" extrusionOk="0">
                  <a:moveTo>
                    <a:pt x="2210" y="218"/>
                  </a:moveTo>
                  <a:lnTo>
                    <a:pt x="1975" y="1902"/>
                  </a:lnTo>
                  <a:lnTo>
                    <a:pt x="254" y="1902"/>
                  </a:lnTo>
                  <a:lnTo>
                    <a:pt x="562" y="218"/>
                  </a:lnTo>
                  <a:close/>
                  <a:moveTo>
                    <a:pt x="363" y="0"/>
                  </a:moveTo>
                  <a:lnTo>
                    <a:pt x="1" y="2119"/>
                  </a:lnTo>
                  <a:lnTo>
                    <a:pt x="2174" y="2119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90"/>
            <p:cNvSpPr/>
            <p:nvPr/>
          </p:nvSpPr>
          <p:spPr>
            <a:xfrm>
              <a:off x="1906384" y="4035037"/>
              <a:ext cx="71089" cy="62714"/>
            </a:xfrm>
            <a:custGeom>
              <a:avLst/>
              <a:gdLst/>
              <a:ahLst/>
              <a:cxnLst/>
              <a:rect l="l" t="t" r="r" b="b"/>
              <a:pathLst>
                <a:path w="2156" h="1902" extrusionOk="0">
                  <a:moveTo>
                    <a:pt x="272" y="0"/>
                  </a:moveTo>
                  <a:lnTo>
                    <a:pt x="1" y="1902"/>
                  </a:lnTo>
                  <a:lnTo>
                    <a:pt x="1957" y="1902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90"/>
            <p:cNvSpPr/>
            <p:nvPr/>
          </p:nvSpPr>
          <p:spPr>
            <a:xfrm>
              <a:off x="1902196" y="4031443"/>
              <a:ext cx="79464" cy="69902"/>
            </a:xfrm>
            <a:custGeom>
              <a:avLst/>
              <a:gdLst/>
              <a:ahLst/>
              <a:cxnLst/>
              <a:rect l="l" t="t" r="r" b="b"/>
              <a:pathLst>
                <a:path w="2410" h="2120" extrusionOk="0">
                  <a:moveTo>
                    <a:pt x="2156" y="218"/>
                  </a:moveTo>
                  <a:lnTo>
                    <a:pt x="1993" y="1902"/>
                  </a:lnTo>
                  <a:lnTo>
                    <a:pt x="273" y="1902"/>
                  </a:lnTo>
                  <a:lnTo>
                    <a:pt x="490" y="218"/>
                  </a:lnTo>
                  <a:close/>
                  <a:moveTo>
                    <a:pt x="291" y="0"/>
                  </a:moveTo>
                  <a:lnTo>
                    <a:pt x="1" y="2119"/>
                  </a:lnTo>
                  <a:lnTo>
                    <a:pt x="2192" y="2119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90"/>
            <p:cNvSpPr/>
            <p:nvPr/>
          </p:nvSpPr>
          <p:spPr>
            <a:xfrm>
              <a:off x="1984002" y="4035037"/>
              <a:ext cx="68121" cy="62714"/>
            </a:xfrm>
            <a:custGeom>
              <a:avLst/>
              <a:gdLst/>
              <a:ahLst/>
              <a:cxnLst/>
              <a:rect l="l" t="t" r="r" b="b"/>
              <a:pathLst>
                <a:path w="2066" h="1902" extrusionOk="0">
                  <a:moveTo>
                    <a:pt x="182" y="0"/>
                  </a:moveTo>
                  <a:lnTo>
                    <a:pt x="1" y="1902"/>
                  </a:lnTo>
                  <a:lnTo>
                    <a:pt x="1939" y="1902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90"/>
            <p:cNvSpPr/>
            <p:nvPr/>
          </p:nvSpPr>
          <p:spPr>
            <a:xfrm>
              <a:off x="1979847" y="4031443"/>
              <a:ext cx="76463" cy="69902"/>
            </a:xfrm>
            <a:custGeom>
              <a:avLst/>
              <a:gdLst/>
              <a:ahLst/>
              <a:cxnLst/>
              <a:rect l="l" t="t" r="r" b="b"/>
              <a:pathLst>
                <a:path w="2319" h="2120" extrusionOk="0">
                  <a:moveTo>
                    <a:pt x="2065" y="218"/>
                  </a:moveTo>
                  <a:lnTo>
                    <a:pt x="1956" y="1902"/>
                  </a:lnTo>
                  <a:lnTo>
                    <a:pt x="236" y="1902"/>
                  </a:lnTo>
                  <a:lnTo>
                    <a:pt x="399" y="218"/>
                  </a:lnTo>
                  <a:close/>
                  <a:moveTo>
                    <a:pt x="199" y="0"/>
                  </a:moveTo>
                  <a:lnTo>
                    <a:pt x="0" y="2119"/>
                  </a:lnTo>
                  <a:lnTo>
                    <a:pt x="2173" y="2119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90"/>
            <p:cNvSpPr/>
            <p:nvPr/>
          </p:nvSpPr>
          <p:spPr>
            <a:xfrm>
              <a:off x="2061059" y="4035037"/>
              <a:ext cx="65714" cy="62714"/>
            </a:xfrm>
            <a:custGeom>
              <a:avLst/>
              <a:gdLst/>
              <a:ahLst/>
              <a:cxnLst/>
              <a:rect l="l" t="t" r="r" b="b"/>
              <a:pathLst>
                <a:path w="1993" h="1902" extrusionOk="0">
                  <a:moveTo>
                    <a:pt x="109" y="0"/>
                  </a:moveTo>
                  <a:lnTo>
                    <a:pt x="0" y="1902"/>
                  </a:lnTo>
                  <a:lnTo>
                    <a:pt x="1956" y="1902"/>
                  </a:lnTo>
                  <a:lnTo>
                    <a:pt x="1992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90"/>
            <p:cNvSpPr/>
            <p:nvPr/>
          </p:nvSpPr>
          <p:spPr>
            <a:xfrm>
              <a:off x="2056872" y="4031443"/>
              <a:ext cx="74056" cy="69902"/>
            </a:xfrm>
            <a:custGeom>
              <a:avLst/>
              <a:gdLst/>
              <a:ahLst/>
              <a:cxnLst/>
              <a:rect l="l" t="t" r="r" b="b"/>
              <a:pathLst>
                <a:path w="2246" h="2120" extrusionOk="0">
                  <a:moveTo>
                    <a:pt x="2010" y="218"/>
                  </a:moveTo>
                  <a:lnTo>
                    <a:pt x="1974" y="1902"/>
                  </a:lnTo>
                  <a:lnTo>
                    <a:pt x="254" y="1902"/>
                  </a:lnTo>
                  <a:lnTo>
                    <a:pt x="344" y="218"/>
                  </a:lnTo>
                  <a:close/>
                  <a:moveTo>
                    <a:pt x="127" y="0"/>
                  </a:moveTo>
                  <a:lnTo>
                    <a:pt x="0" y="2119"/>
                  </a:lnTo>
                  <a:lnTo>
                    <a:pt x="2192" y="2119"/>
                  </a:lnTo>
                  <a:lnTo>
                    <a:pt x="2246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90"/>
            <p:cNvSpPr/>
            <p:nvPr/>
          </p:nvSpPr>
          <p:spPr>
            <a:xfrm>
              <a:off x="2138084" y="4035037"/>
              <a:ext cx="64494" cy="62714"/>
            </a:xfrm>
            <a:custGeom>
              <a:avLst/>
              <a:gdLst/>
              <a:ahLst/>
              <a:cxnLst/>
              <a:rect l="l" t="t" r="r" b="b"/>
              <a:pathLst>
                <a:path w="1956" h="1902" extrusionOk="0">
                  <a:moveTo>
                    <a:pt x="36" y="0"/>
                  </a:moveTo>
                  <a:lnTo>
                    <a:pt x="0" y="1902"/>
                  </a:lnTo>
                  <a:lnTo>
                    <a:pt x="1956" y="1902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90"/>
            <p:cNvSpPr/>
            <p:nvPr/>
          </p:nvSpPr>
          <p:spPr>
            <a:xfrm>
              <a:off x="2134490" y="4031443"/>
              <a:ext cx="71682" cy="69902"/>
            </a:xfrm>
            <a:custGeom>
              <a:avLst/>
              <a:gdLst/>
              <a:ahLst/>
              <a:cxnLst/>
              <a:rect l="l" t="t" r="r" b="b"/>
              <a:pathLst>
                <a:path w="2174" h="2120" extrusionOk="0">
                  <a:moveTo>
                    <a:pt x="1938" y="218"/>
                  </a:moveTo>
                  <a:lnTo>
                    <a:pt x="1956" y="1902"/>
                  </a:lnTo>
                  <a:lnTo>
                    <a:pt x="236" y="1902"/>
                  </a:lnTo>
                  <a:lnTo>
                    <a:pt x="254" y="218"/>
                  </a:lnTo>
                  <a:close/>
                  <a:moveTo>
                    <a:pt x="37" y="0"/>
                  </a:moveTo>
                  <a:lnTo>
                    <a:pt x="1" y="2119"/>
                  </a:lnTo>
                  <a:lnTo>
                    <a:pt x="2174" y="2119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90"/>
            <p:cNvSpPr/>
            <p:nvPr/>
          </p:nvSpPr>
          <p:spPr>
            <a:xfrm>
              <a:off x="2214515" y="4035037"/>
              <a:ext cx="65121" cy="62714"/>
            </a:xfrm>
            <a:custGeom>
              <a:avLst/>
              <a:gdLst/>
              <a:ahLst/>
              <a:cxnLst/>
              <a:rect l="l" t="t" r="r" b="b"/>
              <a:pathLst>
                <a:path w="1975" h="1902" extrusionOk="0">
                  <a:moveTo>
                    <a:pt x="0" y="0"/>
                  </a:moveTo>
                  <a:lnTo>
                    <a:pt x="36" y="1902"/>
                  </a:lnTo>
                  <a:lnTo>
                    <a:pt x="1974" y="1902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90"/>
            <p:cNvSpPr/>
            <p:nvPr/>
          </p:nvSpPr>
          <p:spPr>
            <a:xfrm>
              <a:off x="2210327" y="4031443"/>
              <a:ext cx="73463" cy="69902"/>
            </a:xfrm>
            <a:custGeom>
              <a:avLst/>
              <a:gdLst/>
              <a:ahLst/>
              <a:cxnLst/>
              <a:rect l="l" t="t" r="r" b="b"/>
              <a:pathLst>
                <a:path w="2228" h="2120" extrusionOk="0">
                  <a:moveTo>
                    <a:pt x="1902" y="218"/>
                  </a:moveTo>
                  <a:lnTo>
                    <a:pt x="1992" y="1902"/>
                  </a:lnTo>
                  <a:lnTo>
                    <a:pt x="272" y="1902"/>
                  </a:lnTo>
                  <a:lnTo>
                    <a:pt x="236" y="218"/>
                  </a:lnTo>
                  <a:close/>
                  <a:moveTo>
                    <a:pt x="0" y="0"/>
                  </a:moveTo>
                  <a:lnTo>
                    <a:pt x="37" y="2119"/>
                  </a:lnTo>
                  <a:lnTo>
                    <a:pt x="2228" y="2119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90"/>
            <p:cNvSpPr/>
            <p:nvPr/>
          </p:nvSpPr>
          <p:spPr>
            <a:xfrm>
              <a:off x="2289132" y="4035037"/>
              <a:ext cx="68121" cy="62714"/>
            </a:xfrm>
            <a:custGeom>
              <a:avLst/>
              <a:gdLst/>
              <a:ahLst/>
              <a:cxnLst/>
              <a:rect l="l" t="t" r="r" b="b"/>
              <a:pathLst>
                <a:path w="2066" h="1902" extrusionOk="0">
                  <a:moveTo>
                    <a:pt x="1" y="0"/>
                  </a:moveTo>
                  <a:lnTo>
                    <a:pt x="110" y="1902"/>
                  </a:lnTo>
                  <a:lnTo>
                    <a:pt x="2065" y="1902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90"/>
            <p:cNvSpPr/>
            <p:nvPr/>
          </p:nvSpPr>
          <p:spPr>
            <a:xfrm>
              <a:off x="2284978" y="4031443"/>
              <a:ext cx="76463" cy="69902"/>
            </a:xfrm>
            <a:custGeom>
              <a:avLst/>
              <a:gdLst/>
              <a:ahLst/>
              <a:cxnLst/>
              <a:rect l="l" t="t" r="r" b="b"/>
              <a:pathLst>
                <a:path w="2319" h="2120" extrusionOk="0">
                  <a:moveTo>
                    <a:pt x="1902" y="218"/>
                  </a:moveTo>
                  <a:lnTo>
                    <a:pt x="2065" y="1902"/>
                  </a:lnTo>
                  <a:lnTo>
                    <a:pt x="344" y="1902"/>
                  </a:lnTo>
                  <a:lnTo>
                    <a:pt x="236" y="218"/>
                  </a:lnTo>
                  <a:close/>
                  <a:moveTo>
                    <a:pt x="0" y="0"/>
                  </a:moveTo>
                  <a:lnTo>
                    <a:pt x="127" y="2119"/>
                  </a:lnTo>
                  <a:lnTo>
                    <a:pt x="2318" y="2119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90"/>
            <p:cNvSpPr/>
            <p:nvPr/>
          </p:nvSpPr>
          <p:spPr>
            <a:xfrm>
              <a:off x="2363783" y="4035037"/>
              <a:ext cx="70495" cy="62714"/>
            </a:xfrm>
            <a:custGeom>
              <a:avLst/>
              <a:gdLst/>
              <a:ahLst/>
              <a:cxnLst/>
              <a:rect l="l" t="t" r="r" b="b"/>
              <a:pathLst>
                <a:path w="2138" h="1902" extrusionOk="0">
                  <a:moveTo>
                    <a:pt x="1" y="0"/>
                  </a:moveTo>
                  <a:lnTo>
                    <a:pt x="182" y="1902"/>
                  </a:lnTo>
                  <a:lnTo>
                    <a:pt x="2137" y="1902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90"/>
            <p:cNvSpPr/>
            <p:nvPr/>
          </p:nvSpPr>
          <p:spPr>
            <a:xfrm>
              <a:off x="2359595" y="4031443"/>
              <a:ext cx="78870" cy="69902"/>
            </a:xfrm>
            <a:custGeom>
              <a:avLst/>
              <a:gdLst/>
              <a:ahLst/>
              <a:cxnLst/>
              <a:rect l="l" t="t" r="r" b="b"/>
              <a:pathLst>
                <a:path w="2392" h="2120" extrusionOk="0">
                  <a:moveTo>
                    <a:pt x="1902" y="218"/>
                  </a:moveTo>
                  <a:lnTo>
                    <a:pt x="2138" y="1902"/>
                  </a:lnTo>
                  <a:lnTo>
                    <a:pt x="417" y="1902"/>
                  </a:lnTo>
                  <a:lnTo>
                    <a:pt x="236" y="218"/>
                  </a:lnTo>
                  <a:close/>
                  <a:moveTo>
                    <a:pt x="1" y="0"/>
                  </a:moveTo>
                  <a:lnTo>
                    <a:pt x="200" y="2119"/>
                  </a:lnTo>
                  <a:lnTo>
                    <a:pt x="2391" y="2119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90"/>
            <p:cNvSpPr/>
            <p:nvPr/>
          </p:nvSpPr>
          <p:spPr>
            <a:xfrm>
              <a:off x="2438433" y="4035037"/>
              <a:ext cx="72869" cy="62714"/>
            </a:xfrm>
            <a:custGeom>
              <a:avLst/>
              <a:gdLst/>
              <a:ahLst/>
              <a:cxnLst/>
              <a:rect l="l" t="t" r="r" b="b"/>
              <a:pathLst>
                <a:path w="2210" h="1902" extrusionOk="0">
                  <a:moveTo>
                    <a:pt x="0" y="0"/>
                  </a:moveTo>
                  <a:lnTo>
                    <a:pt x="272" y="1902"/>
                  </a:lnTo>
                  <a:lnTo>
                    <a:pt x="2210" y="1902"/>
                  </a:lnTo>
                  <a:lnTo>
                    <a:pt x="1902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90"/>
            <p:cNvSpPr/>
            <p:nvPr/>
          </p:nvSpPr>
          <p:spPr>
            <a:xfrm>
              <a:off x="2434246" y="4031443"/>
              <a:ext cx="81838" cy="69902"/>
            </a:xfrm>
            <a:custGeom>
              <a:avLst/>
              <a:gdLst/>
              <a:ahLst/>
              <a:cxnLst/>
              <a:rect l="l" t="t" r="r" b="b"/>
              <a:pathLst>
                <a:path w="2482" h="2120" extrusionOk="0">
                  <a:moveTo>
                    <a:pt x="1920" y="218"/>
                  </a:moveTo>
                  <a:lnTo>
                    <a:pt x="2210" y="1902"/>
                  </a:lnTo>
                  <a:lnTo>
                    <a:pt x="489" y="1902"/>
                  </a:lnTo>
                  <a:lnTo>
                    <a:pt x="254" y="218"/>
                  </a:lnTo>
                  <a:close/>
                  <a:moveTo>
                    <a:pt x="0" y="0"/>
                  </a:moveTo>
                  <a:lnTo>
                    <a:pt x="290" y="2119"/>
                  </a:lnTo>
                  <a:lnTo>
                    <a:pt x="2481" y="2119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90"/>
            <p:cNvSpPr/>
            <p:nvPr/>
          </p:nvSpPr>
          <p:spPr>
            <a:xfrm>
              <a:off x="2513677" y="4035037"/>
              <a:ext cx="75243" cy="62714"/>
            </a:xfrm>
            <a:custGeom>
              <a:avLst/>
              <a:gdLst/>
              <a:ahLst/>
              <a:cxnLst/>
              <a:rect l="l" t="t" r="r" b="b"/>
              <a:pathLst>
                <a:path w="2282" h="1902" extrusionOk="0">
                  <a:moveTo>
                    <a:pt x="0" y="0"/>
                  </a:moveTo>
                  <a:lnTo>
                    <a:pt x="326" y="1902"/>
                  </a:lnTo>
                  <a:lnTo>
                    <a:pt x="2282" y="1902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90"/>
            <p:cNvSpPr/>
            <p:nvPr/>
          </p:nvSpPr>
          <p:spPr>
            <a:xfrm>
              <a:off x="2508896" y="4031443"/>
              <a:ext cx="84212" cy="69902"/>
            </a:xfrm>
            <a:custGeom>
              <a:avLst/>
              <a:gdLst/>
              <a:ahLst/>
              <a:cxnLst/>
              <a:rect l="l" t="t" r="r" b="b"/>
              <a:pathLst>
                <a:path w="2554" h="2120" extrusionOk="0">
                  <a:moveTo>
                    <a:pt x="1938" y="218"/>
                  </a:moveTo>
                  <a:lnTo>
                    <a:pt x="2282" y="1902"/>
                  </a:lnTo>
                  <a:lnTo>
                    <a:pt x="562" y="1902"/>
                  </a:lnTo>
                  <a:lnTo>
                    <a:pt x="272" y="218"/>
                  </a:lnTo>
                  <a:close/>
                  <a:moveTo>
                    <a:pt x="0" y="0"/>
                  </a:moveTo>
                  <a:lnTo>
                    <a:pt x="362" y="2119"/>
                  </a:lnTo>
                  <a:lnTo>
                    <a:pt x="2554" y="2119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90"/>
            <p:cNvSpPr/>
            <p:nvPr/>
          </p:nvSpPr>
          <p:spPr>
            <a:xfrm>
              <a:off x="2588295" y="4035037"/>
              <a:ext cx="77650" cy="62714"/>
            </a:xfrm>
            <a:custGeom>
              <a:avLst/>
              <a:gdLst/>
              <a:ahLst/>
              <a:cxnLst/>
              <a:rect l="l" t="t" r="r" b="b"/>
              <a:pathLst>
                <a:path w="2355" h="1902" extrusionOk="0">
                  <a:moveTo>
                    <a:pt x="1" y="0"/>
                  </a:moveTo>
                  <a:lnTo>
                    <a:pt x="399" y="1902"/>
                  </a:lnTo>
                  <a:lnTo>
                    <a:pt x="2355" y="1902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90"/>
            <p:cNvSpPr/>
            <p:nvPr/>
          </p:nvSpPr>
          <p:spPr>
            <a:xfrm>
              <a:off x="2584107" y="4031443"/>
              <a:ext cx="87212" cy="69902"/>
            </a:xfrm>
            <a:custGeom>
              <a:avLst/>
              <a:gdLst/>
              <a:ahLst/>
              <a:cxnLst/>
              <a:rect l="l" t="t" r="r" b="b"/>
              <a:pathLst>
                <a:path w="2645" h="2120" extrusionOk="0">
                  <a:moveTo>
                    <a:pt x="1939" y="218"/>
                  </a:moveTo>
                  <a:lnTo>
                    <a:pt x="2355" y="1902"/>
                  </a:lnTo>
                  <a:lnTo>
                    <a:pt x="635" y="1902"/>
                  </a:lnTo>
                  <a:lnTo>
                    <a:pt x="273" y="218"/>
                  </a:lnTo>
                  <a:close/>
                  <a:moveTo>
                    <a:pt x="1" y="0"/>
                  </a:moveTo>
                  <a:lnTo>
                    <a:pt x="454" y="2119"/>
                  </a:lnTo>
                  <a:lnTo>
                    <a:pt x="2645" y="2119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90"/>
            <p:cNvSpPr/>
            <p:nvPr/>
          </p:nvSpPr>
          <p:spPr>
            <a:xfrm>
              <a:off x="2662945" y="4035037"/>
              <a:ext cx="80057" cy="62714"/>
            </a:xfrm>
            <a:custGeom>
              <a:avLst/>
              <a:gdLst/>
              <a:ahLst/>
              <a:cxnLst/>
              <a:rect l="l" t="t" r="r" b="b"/>
              <a:pathLst>
                <a:path w="2428" h="1902" extrusionOk="0">
                  <a:moveTo>
                    <a:pt x="0" y="0"/>
                  </a:moveTo>
                  <a:lnTo>
                    <a:pt x="471" y="1902"/>
                  </a:lnTo>
                  <a:lnTo>
                    <a:pt x="2427" y="1902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90"/>
            <p:cNvSpPr/>
            <p:nvPr/>
          </p:nvSpPr>
          <p:spPr>
            <a:xfrm>
              <a:off x="2658164" y="4031443"/>
              <a:ext cx="89586" cy="69902"/>
            </a:xfrm>
            <a:custGeom>
              <a:avLst/>
              <a:gdLst/>
              <a:ahLst/>
              <a:cxnLst/>
              <a:rect l="l" t="t" r="r" b="b"/>
              <a:pathLst>
                <a:path w="2717" h="2120" extrusionOk="0">
                  <a:moveTo>
                    <a:pt x="1956" y="218"/>
                  </a:moveTo>
                  <a:lnTo>
                    <a:pt x="2427" y="1902"/>
                  </a:lnTo>
                  <a:lnTo>
                    <a:pt x="707" y="1902"/>
                  </a:lnTo>
                  <a:lnTo>
                    <a:pt x="290" y="218"/>
                  </a:lnTo>
                  <a:close/>
                  <a:moveTo>
                    <a:pt x="1" y="0"/>
                  </a:moveTo>
                  <a:lnTo>
                    <a:pt x="526" y="2119"/>
                  </a:lnTo>
                  <a:lnTo>
                    <a:pt x="2717" y="2119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90"/>
            <p:cNvSpPr/>
            <p:nvPr/>
          </p:nvSpPr>
          <p:spPr>
            <a:xfrm>
              <a:off x="2737596" y="4035037"/>
              <a:ext cx="82431" cy="62714"/>
            </a:xfrm>
            <a:custGeom>
              <a:avLst/>
              <a:gdLst/>
              <a:ahLst/>
              <a:cxnLst/>
              <a:rect l="l" t="t" r="r" b="b"/>
              <a:pathLst>
                <a:path w="2500" h="1902" extrusionOk="0">
                  <a:moveTo>
                    <a:pt x="0" y="0"/>
                  </a:moveTo>
                  <a:lnTo>
                    <a:pt x="562" y="1902"/>
                  </a:lnTo>
                  <a:lnTo>
                    <a:pt x="2499" y="1902"/>
                  </a:lnTo>
                  <a:lnTo>
                    <a:pt x="1902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90"/>
            <p:cNvSpPr/>
            <p:nvPr/>
          </p:nvSpPr>
          <p:spPr>
            <a:xfrm>
              <a:off x="2732815" y="4031443"/>
              <a:ext cx="92587" cy="69902"/>
            </a:xfrm>
            <a:custGeom>
              <a:avLst/>
              <a:gdLst/>
              <a:ahLst/>
              <a:cxnLst/>
              <a:rect l="l" t="t" r="r" b="b"/>
              <a:pathLst>
                <a:path w="2808" h="2120" extrusionOk="0">
                  <a:moveTo>
                    <a:pt x="1956" y="218"/>
                  </a:moveTo>
                  <a:lnTo>
                    <a:pt x="2499" y="1902"/>
                  </a:lnTo>
                  <a:lnTo>
                    <a:pt x="779" y="1902"/>
                  </a:lnTo>
                  <a:lnTo>
                    <a:pt x="290" y="218"/>
                  </a:lnTo>
                  <a:close/>
                  <a:moveTo>
                    <a:pt x="0" y="0"/>
                  </a:moveTo>
                  <a:lnTo>
                    <a:pt x="616" y="2119"/>
                  </a:lnTo>
                  <a:lnTo>
                    <a:pt x="2807" y="2119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90"/>
            <p:cNvSpPr/>
            <p:nvPr/>
          </p:nvSpPr>
          <p:spPr>
            <a:xfrm>
              <a:off x="2812213" y="4035037"/>
              <a:ext cx="85432" cy="62714"/>
            </a:xfrm>
            <a:custGeom>
              <a:avLst/>
              <a:gdLst/>
              <a:ahLst/>
              <a:cxnLst/>
              <a:rect l="l" t="t" r="r" b="b"/>
              <a:pathLst>
                <a:path w="2591" h="1902" extrusionOk="0">
                  <a:moveTo>
                    <a:pt x="1" y="0"/>
                  </a:moveTo>
                  <a:lnTo>
                    <a:pt x="635" y="1902"/>
                  </a:lnTo>
                  <a:lnTo>
                    <a:pt x="2590" y="1902"/>
                  </a:lnTo>
                  <a:lnTo>
                    <a:pt x="1902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90"/>
            <p:cNvSpPr/>
            <p:nvPr/>
          </p:nvSpPr>
          <p:spPr>
            <a:xfrm>
              <a:off x="2807432" y="4031443"/>
              <a:ext cx="95587" cy="69902"/>
            </a:xfrm>
            <a:custGeom>
              <a:avLst/>
              <a:gdLst/>
              <a:ahLst/>
              <a:cxnLst/>
              <a:rect l="l" t="t" r="r" b="b"/>
              <a:pathLst>
                <a:path w="2899" h="2120" extrusionOk="0">
                  <a:moveTo>
                    <a:pt x="1957" y="218"/>
                  </a:moveTo>
                  <a:lnTo>
                    <a:pt x="2554" y="1902"/>
                  </a:lnTo>
                  <a:lnTo>
                    <a:pt x="852" y="1902"/>
                  </a:lnTo>
                  <a:lnTo>
                    <a:pt x="309" y="218"/>
                  </a:lnTo>
                  <a:close/>
                  <a:moveTo>
                    <a:pt x="1" y="0"/>
                  </a:moveTo>
                  <a:lnTo>
                    <a:pt x="689" y="2119"/>
                  </a:lnTo>
                  <a:lnTo>
                    <a:pt x="2898" y="2119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90"/>
            <p:cNvSpPr/>
            <p:nvPr/>
          </p:nvSpPr>
          <p:spPr>
            <a:xfrm>
              <a:off x="2887457" y="4035037"/>
              <a:ext cx="87212" cy="62714"/>
            </a:xfrm>
            <a:custGeom>
              <a:avLst/>
              <a:gdLst/>
              <a:ahLst/>
              <a:cxnLst/>
              <a:rect l="l" t="t" r="r" b="b"/>
              <a:pathLst>
                <a:path w="2645" h="1902" extrusionOk="0">
                  <a:moveTo>
                    <a:pt x="1" y="0"/>
                  </a:moveTo>
                  <a:lnTo>
                    <a:pt x="689" y="1902"/>
                  </a:lnTo>
                  <a:lnTo>
                    <a:pt x="2645" y="1902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90"/>
            <p:cNvSpPr/>
            <p:nvPr/>
          </p:nvSpPr>
          <p:spPr>
            <a:xfrm>
              <a:off x="2882083" y="4031443"/>
              <a:ext cx="97961" cy="69902"/>
            </a:xfrm>
            <a:custGeom>
              <a:avLst/>
              <a:gdLst/>
              <a:ahLst/>
              <a:cxnLst/>
              <a:rect l="l" t="t" r="r" b="b"/>
              <a:pathLst>
                <a:path w="2971" h="2120" extrusionOk="0">
                  <a:moveTo>
                    <a:pt x="1956" y="218"/>
                  </a:moveTo>
                  <a:lnTo>
                    <a:pt x="2645" y="1902"/>
                  </a:lnTo>
                  <a:lnTo>
                    <a:pt x="942" y="1902"/>
                  </a:lnTo>
                  <a:lnTo>
                    <a:pt x="308" y="218"/>
                  </a:lnTo>
                  <a:close/>
                  <a:moveTo>
                    <a:pt x="1" y="0"/>
                  </a:moveTo>
                  <a:lnTo>
                    <a:pt x="779" y="2119"/>
                  </a:lnTo>
                  <a:lnTo>
                    <a:pt x="2971" y="2119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90"/>
            <p:cNvSpPr/>
            <p:nvPr/>
          </p:nvSpPr>
          <p:spPr>
            <a:xfrm>
              <a:off x="2962108" y="4035037"/>
              <a:ext cx="89586" cy="62714"/>
            </a:xfrm>
            <a:custGeom>
              <a:avLst/>
              <a:gdLst/>
              <a:ahLst/>
              <a:cxnLst/>
              <a:rect l="l" t="t" r="r" b="b"/>
              <a:pathLst>
                <a:path w="2717" h="1902" extrusionOk="0">
                  <a:moveTo>
                    <a:pt x="0" y="0"/>
                  </a:moveTo>
                  <a:lnTo>
                    <a:pt x="779" y="1902"/>
                  </a:lnTo>
                  <a:lnTo>
                    <a:pt x="2717" y="1902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90"/>
            <p:cNvSpPr/>
            <p:nvPr/>
          </p:nvSpPr>
          <p:spPr>
            <a:xfrm>
              <a:off x="2956733" y="4031443"/>
              <a:ext cx="100929" cy="69902"/>
            </a:xfrm>
            <a:custGeom>
              <a:avLst/>
              <a:gdLst/>
              <a:ahLst/>
              <a:cxnLst/>
              <a:rect l="l" t="t" r="r" b="b"/>
              <a:pathLst>
                <a:path w="3061" h="2120" extrusionOk="0">
                  <a:moveTo>
                    <a:pt x="1992" y="218"/>
                  </a:moveTo>
                  <a:lnTo>
                    <a:pt x="2717" y="1902"/>
                  </a:lnTo>
                  <a:lnTo>
                    <a:pt x="1014" y="1902"/>
                  </a:lnTo>
                  <a:lnTo>
                    <a:pt x="344" y="218"/>
                  </a:lnTo>
                  <a:close/>
                  <a:moveTo>
                    <a:pt x="0" y="0"/>
                  </a:moveTo>
                  <a:lnTo>
                    <a:pt x="851" y="2119"/>
                  </a:lnTo>
                  <a:lnTo>
                    <a:pt x="3061" y="2119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90"/>
            <p:cNvSpPr/>
            <p:nvPr/>
          </p:nvSpPr>
          <p:spPr>
            <a:xfrm>
              <a:off x="3036725" y="4035037"/>
              <a:ext cx="92587" cy="62714"/>
            </a:xfrm>
            <a:custGeom>
              <a:avLst/>
              <a:gdLst/>
              <a:ahLst/>
              <a:cxnLst/>
              <a:rect l="l" t="t" r="r" b="b"/>
              <a:pathLst>
                <a:path w="2808" h="1902" extrusionOk="0">
                  <a:moveTo>
                    <a:pt x="1" y="0"/>
                  </a:moveTo>
                  <a:lnTo>
                    <a:pt x="852" y="1902"/>
                  </a:lnTo>
                  <a:lnTo>
                    <a:pt x="2808" y="1902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90"/>
            <p:cNvSpPr/>
            <p:nvPr/>
          </p:nvSpPr>
          <p:spPr>
            <a:xfrm>
              <a:off x="3030757" y="4031443"/>
              <a:ext cx="104556" cy="69902"/>
            </a:xfrm>
            <a:custGeom>
              <a:avLst/>
              <a:gdLst/>
              <a:ahLst/>
              <a:cxnLst/>
              <a:rect l="l" t="t" r="r" b="b"/>
              <a:pathLst>
                <a:path w="3171" h="2120" extrusionOk="0">
                  <a:moveTo>
                    <a:pt x="2011" y="218"/>
                  </a:moveTo>
                  <a:lnTo>
                    <a:pt x="2808" y="1902"/>
                  </a:lnTo>
                  <a:lnTo>
                    <a:pt x="1106" y="1902"/>
                  </a:lnTo>
                  <a:lnTo>
                    <a:pt x="363" y="218"/>
                  </a:lnTo>
                  <a:close/>
                  <a:moveTo>
                    <a:pt x="1" y="0"/>
                  </a:moveTo>
                  <a:lnTo>
                    <a:pt x="961" y="2119"/>
                  </a:lnTo>
                  <a:lnTo>
                    <a:pt x="3170" y="2119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90"/>
            <p:cNvSpPr/>
            <p:nvPr/>
          </p:nvSpPr>
          <p:spPr>
            <a:xfrm>
              <a:off x="3111376" y="4035037"/>
              <a:ext cx="137363" cy="144518"/>
            </a:xfrm>
            <a:custGeom>
              <a:avLst/>
              <a:gdLst/>
              <a:ahLst/>
              <a:cxnLst/>
              <a:rect l="l" t="t" r="r" b="b"/>
              <a:pathLst>
                <a:path w="4166" h="4383" extrusionOk="0">
                  <a:moveTo>
                    <a:pt x="1" y="0"/>
                  </a:moveTo>
                  <a:lnTo>
                    <a:pt x="2138" y="4383"/>
                  </a:lnTo>
                  <a:lnTo>
                    <a:pt x="4166" y="4383"/>
                  </a:lnTo>
                  <a:lnTo>
                    <a:pt x="1902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90"/>
            <p:cNvSpPr/>
            <p:nvPr/>
          </p:nvSpPr>
          <p:spPr>
            <a:xfrm>
              <a:off x="3105408" y="4031443"/>
              <a:ext cx="149299" cy="151706"/>
            </a:xfrm>
            <a:custGeom>
              <a:avLst/>
              <a:gdLst/>
              <a:ahLst/>
              <a:cxnLst/>
              <a:rect l="l" t="t" r="r" b="b"/>
              <a:pathLst>
                <a:path w="4528" h="4601" extrusionOk="0">
                  <a:moveTo>
                    <a:pt x="2011" y="218"/>
                  </a:moveTo>
                  <a:lnTo>
                    <a:pt x="4166" y="4383"/>
                  </a:lnTo>
                  <a:lnTo>
                    <a:pt x="2391" y="4383"/>
                  </a:lnTo>
                  <a:lnTo>
                    <a:pt x="363" y="218"/>
                  </a:lnTo>
                  <a:close/>
                  <a:moveTo>
                    <a:pt x="1" y="0"/>
                  </a:moveTo>
                  <a:lnTo>
                    <a:pt x="2246" y="4600"/>
                  </a:lnTo>
                  <a:lnTo>
                    <a:pt x="4528" y="4600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90"/>
            <p:cNvSpPr/>
            <p:nvPr/>
          </p:nvSpPr>
          <p:spPr>
            <a:xfrm>
              <a:off x="1411363" y="4121590"/>
              <a:ext cx="88432" cy="62153"/>
            </a:xfrm>
            <a:custGeom>
              <a:avLst/>
              <a:gdLst/>
              <a:ahLst/>
              <a:cxnLst/>
              <a:rect l="l" t="t" r="r" b="b"/>
              <a:pathLst>
                <a:path w="2682" h="1885" extrusionOk="0">
                  <a:moveTo>
                    <a:pt x="707" y="1"/>
                  </a:moveTo>
                  <a:lnTo>
                    <a:pt x="1" y="1884"/>
                  </a:lnTo>
                  <a:lnTo>
                    <a:pt x="2047" y="1884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90"/>
            <p:cNvSpPr/>
            <p:nvPr/>
          </p:nvSpPr>
          <p:spPr>
            <a:xfrm>
              <a:off x="1405988" y="4117436"/>
              <a:ext cx="99181" cy="70495"/>
            </a:xfrm>
            <a:custGeom>
              <a:avLst/>
              <a:gdLst/>
              <a:ahLst/>
              <a:cxnLst/>
              <a:rect l="l" t="t" r="r" b="b"/>
              <a:pathLst>
                <a:path w="3008" h="2138" extrusionOk="0">
                  <a:moveTo>
                    <a:pt x="2681" y="236"/>
                  </a:moveTo>
                  <a:lnTo>
                    <a:pt x="2120" y="1902"/>
                  </a:lnTo>
                  <a:lnTo>
                    <a:pt x="327" y="1902"/>
                  </a:lnTo>
                  <a:lnTo>
                    <a:pt x="943" y="236"/>
                  </a:lnTo>
                  <a:close/>
                  <a:moveTo>
                    <a:pt x="798" y="0"/>
                  </a:moveTo>
                  <a:lnTo>
                    <a:pt x="1" y="2137"/>
                  </a:lnTo>
                  <a:lnTo>
                    <a:pt x="2283" y="2137"/>
                  </a:lnTo>
                  <a:lnTo>
                    <a:pt x="3007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90"/>
            <p:cNvSpPr/>
            <p:nvPr/>
          </p:nvSpPr>
          <p:spPr>
            <a:xfrm>
              <a:off x="1491981" y="4121590"/>
              <a:ext cx="86025" cy="62153"/>
            </a:xfrm>
            <a:custGeom>
              <a:avLst/>
              <a:gdLst/>
              <a:ahLst/>
              <a:cxnLst/>
              <a:rect l="l" t="t" r="r" b="b"/>
              <a:pathLst>
                <a:path w="2609" h="1885" extrusionOk="0">
                  <a:moveTo>
                    <a:pt x="635" y="1"/>
                  </a:moveTo>
                  <a:lnTo>
                    <a:pt x="1" y="1884"/>
                  </a:lnTo>
                  <a:lnTo>
                    <a:pt x="2047" y="1884"/>
                  </a:lnTo>
                  <a:lnTo>
                    <a:pt x="2608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90"/>
            <p:cNvSpPr/>
            <p:nvPr/>
          </p:nvSpPr>
          <p:spPr>
            <a:xfrm>
              <a:off x="1486607" y="4117436"/>
              <a:ext cx="96181" cy="70495"/>
            </a:xfrm>
            <a:custGeom>
              <a:avLst/>
              <a:gdLst/>
              <a:ahLst/>
              <a:cxnLst/>
              <a:rect l="l" t="t" r="r" b="b"/>
              <a:pathLst>
                <a:path w="2917" h="2138" extrusionOk="0">
                  <a:moveTo>
                    <a:pt x="2608" y="236"/>
                  </a:moveTo>
                  <a:lnTo>
                    <a:pt x="2120" y="1902"/>
                  </a:lnTo>
                  <a:lnTo>
                    <a:pt x="327" y="1902"/>
                  </a:lnTo>
                  <a:lnTo>
                    <a:pt x="870" y="236"/>
                  </a:lnTo>
                  <a:close/>
                  <a:moveTo>
                    <a:pt x="707" y="0"/>
                  </a:moveTo>
                  <a:lnTo>
                    <a:pt x="1" y="2137"/>
                  </a:lnTo>
                  <a:lnTo>
                    <a:pt x="2282" y="2137"/>
                  </a:lnTo>
                  <a:lnTo>
                    <a:pt x="2916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90"/>
            <p:cNvSpPr/>
            <p:nvPr/>
          </p:nvSpPr>
          <p:spPr>
            <a:xfrm>
              <a:off x="1572600" y="4121590"/>
              <a:ext cx="83618" cy="62153"/>
            </a:xfrm>
            <a:custGeom>
              <a:avLst/>
              <a:gdLst/>
              <a:ahLst/>
              <a:cxnLst/>
              <a:rect l="l" t="t" r="r" b="b"/>
              <a:pathLst>
                <a:path w="2536" h="1885" extrusionOk="0">
                  <a:moveTo>
                    <a:pt x="562" y="1"/>
                  </a:moveTo>
                  <a:lnTo>
                    <a:pt x="0" y="1884"/>
                  </a:lnTo>
                  <a:lnTo>
                    <a:pt x="2029" y="1884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90"/>
            <p:cNvSpPr/>
            <p:nvPr/>
          </p:nvSpPr>
          <p:spPr>
            <a:xfrm>
              <a:off x="1567819" y="4117436"/>
              <a:ext cx="93180" cy="70495"/>
            </a:xfrm>
            <a:custGeom>
              <a:avLst/>
              <a:gdLst/>
              <a:ahLst/>
              <a:cxnLst/>
              <a:rect l="l" t="t" r="r" b="b"/>
              <a:pathLst>
                <a:path w="2826" h="2138" extrusionOk="0">
                  <a:moveTo>
                    <a:pt x="2536" y="236"/>
                  </a:moveTo>
                  <a:lnTo>
                    <a:pt x="2101" y="1902"/>
                  </a:lnTo>
                  <a:lnTo>
                    <a:pt x="290" y="1902"/>
                  </a:lnTo>
                  <a:lnTo>
                    <a:pt x="779" y="236"/>
                  </a:lnTo>
                  <a:close/>
                  <a:moveTo>
                    <a:pt x="616" y="0"/>
                  </a:moveTo>
                  <a:lnTo>
                    <a:pt x="1" y="2137"/>
                  </a:lnTo>
                  <a:lnTo>
                    <a:pt x="2264" y="2137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90"/>
            <p:cNvSpPr/>
            <p:nvPr/>
          </p:nvSpPr>
          <p:spPr>
            <a:xfrm>
              <a:off x="1653218" y="4121590"/>
              <a:ext cx="81244" cy="62153"/>
            </a:xfrm>
            <a:custGeom>
              <a:avLst/>
              <a:gdLst/>
              <a:ahLst/>
              <a:cxnLst/>
              <a:rect l="l" t="t" r="r" b="b"/>
              <a:pathLst>
                <a:path w="2464" h="1885" extrusionOk="0">
                  <a:moveTo>
                    <a:pt x="471" y="1"/>
                  </a:moveTo>
                  <a:lnTo>
                    <a:pt x="0" y="1884"/>
                  </a:lnTo>
                  <a:lnTo>
                    <a:pt x="2029" y="1884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90"/>
            <p:cNvSpPr/>
            <p:nvPr/>
          </p:nvSpPr>
          <p:spPr>
            <a:xfrm>
              <a:off x="1648437" y="4117436"/>
              <a:ext cx="90180" cy="70495"/>
            </a:xfrm>
            <a:custGeom>
              <a:avLst/>
              <a:gdLst/>
              <a:ahLst/>
              <a:cxnLst/>
              <a:rect l="l" t="t" r="r" b="b"/>
              <a:pathLst>
                <a:path w="2735" h="2138" extrusionOk="0">
                  <a:moveTo>
                    <a:pt x="2463" y="236"/>
                  </a:moveTo>
                  <a:lnTo>
                    <a:pt x="2101" y="1902"/>
                  </a:lnTo>
                  <a:lnTo>
                    <a:pt x="290" y="1902"/>
                  </a:lnTo>
                  <a:lnTo>
                    <a:pt x="725" y="236"/>
                  </a:lnTo>
                  <a:close/>
                  <a:moveTo>
                    <a:pt x="544" y="0"/>
                  </a:moveTo>
                  <a:lnTo>
                    <a:pt x="0" y="2137"/>
                  </a:lnTo>
                  <a:lnTo>
                    <a:pt x="2264" y="2137"/>
                  </a:lnTo>
                  <a:lnTo>
                    <a:pt x="2735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90"/>
            <p:cNvSpPr/>
            <p:nvPr/>
          </p:nvSpPr>
          <p:spPr>
            <a:xfrm>
              <a:off x="1733837" y="4121590"/>
              <a:ext cx="78244" cy="62153"/>
            </a:xfrm>
            <a:custGeom>
              <a:avLst/>
              <a:gdLst/>
              <a:ahLst/>
              <a:cxnLst/>
              <a:rect l="l" t="t" r="r" b="b"/>
              <a:pathLst>
                <a:path w="2373" h="1885" extrusionOk="0">
                  <a:moveTo>
                    <a:pt x="398" y="1"/>
                  </a:moveTo>
                  <a:lnTo>
                    <a:pt x="0" y="1884"/>
                  </a:lnTo>
                  <a:lnTo>
                    <a:pt x="2028" y="1884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90"/>
            <p:cNvSpPr/>
            <p:nvPr/>
          </p:nvSpPr>
          <p:spPr>
            <a:xfrm>
              <a:off x="1729649" y="4117436"/>
              <a:ext cx="87212" cy="70495"/>
            </a:xfrm>
            <a:custGeom>
              <a:avLst/>
              <a:gdLst/>
              <a:ahLst/>
              <a:cxnLst/>
              <a:rect l="l" t="t" r="r" b="b"/>
              <a:pathLst>
                <a:path w="2645" h="2138" extrusionOk="0">
                  <a:moveTo>
                    <a:pt x="2373" y="236"/>
                  </a:moveTo>
                  <a:lnTo>
                    <a:pt x="2083" y="1902"/>
                  </a:lnTo>
                  <a:lnTo>
                    <a:pt x="272" y="1902"/>
                  </a:lnTo>
                  <a:lnTo>
                    <a:pt x="634" y="236"/>
                  </a:lnTo>
                  <a:close/>
                  <a:moveTo>
                    <a:pt x="453" y="0"/>
                  </a:moveTo>
                  <a:lnTo>
                    <a:pt x="0" y="2137"/>
                  </a:lnTo>
                  <a:lnTo>
                    <a:pt x="2264" y="2137"/>
                  </a:lnTo>
                  <a:lnTo>
                    <a:pt x="2644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90"/>
            <p:cNvSpPr/>
            <p:nvPr/>
          </p:nvSpPr>
          <p:spPr>
            <a:xfrm>
              <a:off x="1814422" y="4121590"/>
              <a:ext cx="75870" cy="62153"/>
            </a:xfrm>
            <a:custGeom>
              <a:avLst/>
              <a:gdLst/>
              <a:ahLst/>
              <a:cxnLst/>
              <a:rect l="l" t="t" r="r" b="b"/>
              <a:pathLst>
                <a:path w="2301" h="1885" extrusionOk="0">
                  <a:moveTo>
                    <a:pt x="327" y="1"/>
                  </a:moveTo>
                  <a:lnTo>
                    <a:pt x="1" y="1884"/>
                  </a:lnTo>
                  <a:lnTo>
                    <a:pt x="2029" y="1884"/>
                  </a:lnTo>
                  <a:lnTo>
                    <a:pt x="2301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90"/>
            <p:cNvSpPr/>
            <p:nvPr/>
          </p:nvSpPr>
          <p:spPr>
            <a:xfrm>
              <a:off x="1810268" y="4117436"/>
              <a:ext cx="84805" cy="70495"/>
            </a:xfrm>
            <a:custGeom>
              <a:avLst/>
              <a:gdLst/>
              <a:ahLst/>
              <a:cxnLst/>
              <a:rect l="l" t="t" r="r" b="b"/>
              <a:pathLst>
                <a:path w="2572" h="2138" extrusionOk="0">
                  <a:moveTo>
                    <a:pt x="2300" y="236"/>
                  </a:moveTo>
                  <a:lnTo>
                    <a:pt x="2065" y="1902"/>
                  </a:lnTo>
                  <a:lnTo>
                    <a:pt x="254" y="1902"/>
                  </a:lnTo>
                  <a:lnTo>
                    <a:pt x="561" y="236"/>
                  </a:lnTo>
                  <a:close/>
                  <a:moveTo>
                    <a:pt x="362" y="0"/>
                  </a:moveTo>
                  <a:lnTo>
                    <a:pt x="0" y="2137"/>
                  </a:lnTo>
                  <a:lnTo>
                    <a:pt x="2264" y="2137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90"/>
            <p:cNvSpPr/>
            <p:nvPr/>
          </p:nvSpPr>
          <p:spPr>
            <a:xfrm>
              <a:off x="1895041" y="4121590"/>
              <a:ext cx="73496" cy="62153"/>
            </a:xfrm>
            <a:custGeom>
              <a:avLst/>
              <a:gdLst/>
              <a:ahLst/>
              <a:cxnLst/>
              <a:rect l="l" t="t" r="r" b="b"/>
              <a:pathLst>
                <a:path w="2229" h="1885" extrusionOk="0">
                  <a:moveTo>
                    <a:pt x="254" y="1"/>
                  </a:moveTo>
                  <a:lnTo>
                    <a:pt x="1" y="1884"/>
                  </a:lnTo>
                  <a:lnTo>
                    <a:pt x="2029" y="1884"/>
                  </a:lnTo>
                  <a:lnTo>
                    <a:pt x="2228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90"/>
            <p:cNvSpPr/>
            <p:nvPr/>
          </p:nvSpPr>
          <p:spPr>
            <a:xfrm>
              <a:off x="1890853" y="4117436"/>
              <a:ext cx="81838" cy="70495"/>
            </a:xfrm>
            <a:custGeom>
              <a:avLst/>
              <a:gdLst/>
              <a:ahLst/>
              <a:cxnLst/>
              <a:rect l="l" t="t" r="r" b="b"/>
              <a:pathLst>
                <a:path w="2482" h="2138" extrusionOk="0">
                  <a:moveTo>
                    <a:pt x="2246" y="236"/>
                  </a:moveTo>
                  <a:lnTo>
                    <a:pt x="2065" y="1902"/>
                  </a:lnTo>
                  <a:lnTo>
                    <a:pt x="254" y="1902"/>
                  </a:lnTo>
                  <a:lnTo>
                    <a:pt x="490" y="236"/>
                  </a:lnTo>
                  <a:close/>
                  <a:moveTo>
                    <a:pt x="291" y="0"/>
                  </a:moveTo>
                  <a:lnTo>
                    <a:pt x="1" y="2137"/>
                  </a:lnTo>
                  <a:lnTo>
                    <a:pt x="2265" y="2137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90"/>
            <p:cNvSpPr/>
            <p:nvPr/>
          </p:nvSpPr>
          <p:spPr>
            <a:xfrm>
              <a:off x="1975660" y="4121590"/>
              <a:ext cx="71089" cy="62153"/>
            </a:xfrm>
            <a:custGeom>
              <a:avLst/>
              <a:gdLst/>
              <a:ahLst/>
              <a:cxnLst/>
              <a:rect l="l" t="t" r="r" b="b"/>
              <a:pathLst>
                <a:path w="2156" h="1885" extrusionOk="0">
                  <a:moveTo>
                    <a:pt x="181" y="1"/>
                  </a:moveTo>
                  <a:lnTo>
                    <a:pt x="0" y="1884"/>
                  </a:lnTo>
                  <a:lnTo>
                    <a:pt x="2029" y="188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90"/>
            <p:cNvSpPr/>
            <p:nvPr/>
          </p:nvSpPr>
          <p:spPr>
            <a:xfrm>
              <a:off x="1971472" y="4117436"/>
              <a:ext cx="79464" cy="70495"/>
            </a:xfrm>
            <a:custGeom>
              <a:avLst/>
              <a:gdLst/>
              <a:ahLst/>
              <a:cxnLst/>
              <a:rect l="l" t="t" r="r" b="b"/>
              <a:pathLst>
                <a:path w="2410" h="2138" extrusionOk="0">
                  <a:moveTo>
                    <a:pt x="2156" y="236"/>
                  </a:moveTo>
                  <a:lnTo>
                    <a:pt x="2065" y="1902"/>
                  </a:lnTo>
                  <a:lnTo>
                    <a:pt x="254" y="1902"/>
                  </a:lnTo>
                  <a:lnTo>
                    <a:pt x="417" y="236"/>
                  </a:lnTo>
                  <a:close/>
                  <a:moveTo>
                    <a:pt x="200" y="0"/>
                  </a:moveTo>
                  <a:lnTo>
                    <a:pt x="1" y="2137"/>
                  </a:lnTo>
                  <a:lnTo>
                    <a:pt x="2264" y="2137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90"/>
            <p:cNvSpPr/>
            <p:nvPr/>
          </p:nvSpPr>
          <p:spPr>
            <a:xfrm>
              <a:off x="2056278" y="4121590"/>
              <a:ext cx="68682" cy="62153"/>
            </a:xfrm>
            <a:custGeom>
              <a:avLst/>
              <a:gdLst/>
              <a:ahLst/>
              <a:cxnLst/>
              <a:rect l="l" t="t" r="r" b="b"/>
              <a:pathLst>
                <a:path w="2083" h="1885" extrusionOk="0">
                  <a:moveTo>
                    <a:pt x="109" y="1"/>
                  </a:moveTo>
                  <a:lnTo>
                    <a:pt x="0" y="1884"/>
                  </a:lnTo>
                  <a:lnTo>
                    <a:pt x="2028" y="1884"/>
                  </a:lnTo>
                  <a:lnTo>
                    <a:pt x="2083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90"/>
            <p:cNvSpPr/>
            <p:nvPr/>
          </p:nvSpPr>
          <p:spPr>
            <a:xfrm>
              <a:off x="2052091" y="4117436"/>
              <a:ext cx="76463" cy="70495"/>
            </a:xfrm>
            <a:custGeom>
              <a:avLst/>
              <a:gdLst/>
              <a:ahLst/>
              <a:cxnLst/>
              <a:rect l="l" t="t" r="r" b="b"/>
              <a:pathLst>
                <a:path w="2319" h="2138" extrusionOk="0">
                  <a:moveTo>
                    <a:pt x="2083" y="236"/>
                  </a:moveTo>
                  <a:lnTo>
                    <a:pt x="2047" y="1902"/>
                  </a:lnTo>
                  <a:lnTo>
                    <a:pt x="236" y="1902"/>
                  </a:lnTo>
                  <a:lnTo>
                    <a:pt x="326" y="236"/>
                  </a:lnTo>
                  <a:close/>
                  <a:moveTo>
                    <a:pt x="127" y="0"/>
                  </a:moveTo>
                  <a:lnTo>
                    <a:pt x="0" y="2137"/>
                  </a:lnTo>
                  <a:lnTo>
                    <a:pt x="2264" y="2137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90"/>
            <p:cNvSpPr/>
            <p:nvPr/>
          </p:nvSpPr>
          <p:spPr>
            <a:xfrm>
              <a:off x="2136864" y="4121590"/>
              <a:ext cx="66934" cy="62153"/>
            </a:xfrm>
            <a:custGeom>
              <a:avLst/>
              <a:gdLst/>
              <a:ahLst/>
              <a:cxnLst/>
              <a:rect l="l" t="t" r="r" b="b"/>
              <a:pathLst>
                <a:path w="2030" h="1885" extrusionOk="0">
                  <a:moveTo>
                    <a:pt x="37" y="1"/>
                  </a:moveTo>
                  <a:lnTo>
                    <a:pt x="1" y="1884"/>
                  </a:lnTo>
                  <a:lnTo>
                    <a:pt x="2029" y="1884"/>
                  </a:lnTo>
                  <a:lnTo>
                    <a:pt x="2011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90"/>
            <p:cNvSpPr/>
            <p:nvPr/>
          </p:nvSpPr>
          <p:spPr>
            <a:xfrm>
              <a:off x="2132709" y="4117436"/>
              <a:ext cx="74650" cy="70495"/>
            </a:xfrm>
            <a:custGeom>
              <a:avLst/>
              <a:gdLst/>
              <a:ahLst/>
              <a:cxnLst/>
              <a:rect l="l" t="t" r="r" b="b"/>
              <a:pathLst>
                <a:path w="2264" h="2138" extrusionOk="0">
                  <a:moveTo>
                    <a:pt x="2028" y="236"/>
                  </a:moveTo>
                  <a:lnTo>
                    <a:pt x="2047" y="1902"/>
                  </a:lnTo>
                  <a:lnTo>
                    <a:pt x="236" y="1902"/>
                  </a:lnTo>
                  <a:lnTo>
                    <a:pt x="272" y="236"/>
                  </a:lnTo>
                  <a:close/>
                  <a:moveTo>
                    <a:pt x="55" y="0"/>
                  </a:moveTo>
                  <a:lnTo>
                    <a:pt x="0" y="2137"/>
                  </a:lnTo>
                  <a:lnTo>
                    <a:pt x="2264" y="2137"/>
                  </a:lnTo>
                  <a:lnTo>
                    <a:pt x="2246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90"/>
            <p:cNvSpPr/>
            <p:nvPr/>
          </p:nvSpPr>
          <p:spPr>
            <a:xfrm>
              <a:off x="2215702" y="4121590"/>
              <a:ext cx="68682" cy="62153"/>
            </a:xfrm>
            <a:custGeom>
              <a:avLst/>
              <a:gdLst/>
              <a:ahLst/>
              <a:cxnLst/>
              <a:rect l="l" t="t" r="r" b="b"/>
              <a:pathLst>
                <a:path w="2083" h="1885" extrusionOk="0">
                  <a:moveTo>
                    <a:pt x="0" y="1"/>
                  </a:moveTo>
                  <a:lnTo>
                    <a:pt x="37" y="1884"/>
                  </a:lnTo>
                  <a:lnTo>
                    <a:pt x="2083" y="1884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90"/>
            <p:cNvSpPr/>
            <p:nvPr/>
          </p:nvSpPr>
          <p:spPr>
            <a:xfrm>
              <a:off x="2212108" y="4117436"/>
              <a:ext cx="75870" cy="70495"/>
            </a:xfrm>
            <a:custGeom>
              <a:avLst/>
              <a:gdLst/>
              <a:ahLst/>
              <a:cxnLst/>
              <a:rect l="l" t="t" r="r" b="b"/>
              <a:pathLst>
                <a:path w="2301" h="2138" extrusionOk="0">
                  <a:moveTo>
                    <a:pt x="1993" y="236"/>
                  </a:moveTo>
                  <a:lnTo>
                    <a:pt x="2083" y="1902"/>
                  </a:lnTo>
                  <a:lnTo>
                    <a:pt x="272" y="1902"/>
                  </a:lnTo>
                  <a:lnTo>
                    <a:pt x="236" y="236"/>
                  </a:lnTo>
                  <a:close/>
                  <a:moveTo>
                    <a:pt x="1" y="0"/>
                  </a:moveTo>
                  <a:lnTo>
                    <a:pt x="37" y="2137"/>
                  </a:lnTo>
                  <a:lnTo>
                    <a:pt x="2301" y="2137"/>
                  </a:lnTo>
                  <a:lnTo>
                    <a:pt x="2210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90"/>
            <p:cNvSpPr/>
            <p:nvPr/>
          </p:nvSpPr>
          <p:spPr>
            <a:xfrm>
              <a:off x="2293913" y="4121590"/>
              <a:ext cx="71089" cy="62153"/>
            </a:xfrm>
            <a:custGeom>
              <a:avLst/>
              <a:gdLst/>
              <a:ahLst/>
              <a:cxnLst/>
              <a:rect l="l" t="t" r="r" b="b"/>
              <a:pathLst>
                <a:path w="2156" h="1885" extrusionOk="0">
                  <a:moveTo>
                    <a:pt x="1" y="1"/>
                  </a:moveTo>
                  <a:lnTo>
                    <a:pt x="109" y="1884"/>
                  </a:lnTo>
                  <a:lnTo>
                    <a:pt x="2156" y="1884"/>
                  </a:lnTo>
                  <a:lnTo>
                    <a:pt x="1975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90"/>
            <p:cNvSpPr/>
            <p:nvPr/>
          </p:nvSpPr>
          <p:spPr>
            <a:xfrm>
              <a:off x="2290352" y="4117436"/>
              <a:ext cx="78837" cy="70495"/>
            </a:xfrm>
            <a:custGeom>
              <a:avLst/>
              <a:gdLst/>
              <a:ahLst/>
              <a:cxnLst/>
              <a:rect l="l" t="t" r="r" b="b"/>
              <a:pathLst>
                <a:path w="2391" h="2138" extrusionOk="0">
                  <a:moveTo>
                    <a:pt x="1992" y="236"/>
                  </a:moveTo>
                  <a:lnTo>
                    <a:pt x="2137" y="1902"/>
                  </a:lnTo>
                  <a:lnTo>
                    <a:pt x="326" y="1902"/>
                  </a:lnTo>
                  <a:lnTo>
                    <a:pt x="236" y="236"/>
                  </a:lnTo>
                  <a:close/>
                  <a:moveTo>
                    <a:pt x="0" y="0"/>
                  </a:moveTo>
                  <a:lnTo>
                    <a:pt x="127" y="2137"/>
                  </a:lnTo>
                  <a:lnTo>
                    <a:pt x="2391" y="2137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90"/>
            <p:cNvSpPr/>
            <p:nvPr/>
          </p:nvSpPr>
          <p:spPr>
            <a:xfrm>
              <a:off x="2372158" y="4121590"/>
              <a:ext cx="73463" cy="62153"/>
            </a:xfrm>
            <a:custGeom>
              <a:avLst/>
              <a:gdLst/>
              <a:ahLst/>
              <a:cxnLst/>
              <a:rect l="l" t="t" r="r" b="b"/>
              <a:pathLst>
                <a:path w="2228" h="1885" extrusionOk="0">
                  <a:moveTo>
                    <a:pt x="0" y="1"/>
                  </a:moveTo>
                  <a:lnTo>
                    <a:pt x="181" y="1884"/>
                  </a:lnTo>
                  <a:lnTo>
                    <a:pt x="2228" y="1884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90"/>
            <p:cNvSpPr/>
            <p:nvPr/>
          </p:nvSpPr>
          <p:spPr>
            <a:xfrm>
              <a:off x="2367970" y="4117436"/>
              <a:ext cx="81838" cy="70495"/>
            </a:xfrm>
            <a:custGeom>
              <a:avLst/>
              <a:gdLst/>
              <a:ahLst/>
              <a:cxnLst/>
              <a:rect l="l" t="t" r="r" b="b"/>
              <a:pathLst>
                <a:path w="2482" h="2138" extrusionOk="0">
                  <a:moveTo>
                    <a:pt x="2010" y="236"/>
                  </a:moveTo>
                  <a:lnTo>
                    <a:pt x="2228" y="1902"/>
                  </a:lnTo>
                  <a:lnTo>
                    <a:pt x="417" y="1902"/>
                  </a:lnTo>
                  <a:lnTo>
                    <a:pt x="254" y="236"/>
                  </a:lnTo>
                  <a:close/>
                  <a:moveTo>
                    <a:pt x="0" y="0"/>
                  </a:moveTo>
                  <a:lnTo>
                    <a:pt x="218" y="2137"/>
                  </a:lnTo>
                  <a:lnTo>
                    <a:pt x="2481" y="2137"/>
                  </a:lnTo>
                  <a:lnTo>
                    <a:pt x="2210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90"/>
            <p:cNvSpPr/>
            <p:nvPr/>
          </p:nvSpPr>
          <p:spPr>
            <a:xfrm>
              <a:off x="2450369" y="4121590"/>
              <a:ext cx="75870" cy="62153"/>
            </a:xfrm>
            <a:custGeom>
              <a:avLst/>
              <a:gdLst/>
              <a:ahLst/>
              <a:cxnLst/>
              <a:rect l="l" t="t" r="r" b="b"/>
              <a:pathLst>
                <a:path w="2301" h="1885" extrusionOk="0">
                  <a:moveTo>
                    <a:pt x="0" y="1"/>
                  </a:moveTo>
                  <a:lnTo>
                    <a:pt x="254" y="1884"/>
                  </a:lnTo>
                  <a:lnTo>
                    <a:pt x="2300" y="1884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90"/>
            <p:cNvSpPr/>
            <p:nvPr/>
          </p:nvSpPr>
          <p:spPr>
            <a:xfrm>
              <a:off x="2446182" y="4117436"/>
              <a:ext cx="84245" cy="70495"/>
            </a:xfrm>
            <a:custGeom>
              <a:avLst/>
              <a:gdLst/>
              <a:ahLst/>
              <a:cxnLst/>
              <a:rect l="l" t="t" r="r" b="b"/>
              <a:pathLst>
                <a:path w="2555" h="2138" extrusionOk="0">
                  <a:moveTo>
                    <a:pt x="2011" y="236"/>
                  </a:moveTo>
                  <a:lnTo>
                    <a:pt x="2301" y="1902"/>
                  </a:lnTo>
                  <a:lnTo>
                    <a:pt x="490" y="1902"/>
                  </a:lnTo>
                  <a:lnTo>
                    <a:pt x="254" y="236"/>
                  </a:lnTo>
                  <a:close/>
                  <a:moveTo>
                    <a:pt x="1" y="0"/>
                  </a:moveTo>
                  <a:lnTo>
                    <a:pt x="290" y="2137"/>
                  </a:lnTo>
                  <a:lnTo>
                    <a:pt x="2554" y="2137"/>
                  </a:lnTo>
                  <a:lnTo>
                    <a:pt x="2210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90"/>
            <p:cNvSpPr/>
            <p:nvPr/>
          </p:nvSpPr>
          <p:spPr>
            <a:xfrm>
              <a:off x="2528581" y="4121590"/>
              <a:ext cx="78277" cy="62153"/>
            </a:xfrm>
            <a:custGeom>
              <a:avLst/>
              <a:gdLst/>
              <a:ahLst/>
              <a:cxnLst/>
              <a:rect l="l" t="t" r="r" b="b"/>
              <a:pathLst>
                <a:path w="2374" h="1885" extrusionOk="0">
                  <a:moveTo>
                    <a:pt x="1" y="1"/>
                  </a:moveTo>
                  <a:lnTo>
                    <a:pt x="327" y="1884"/>
                  </a:lnTo>
                  <a:lnTo>
                    <a:pt x="2373" y="1884"/>
                  </a:lnTo>
                  <a:lnTo>
                    <a:pt x="1975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90"/>
            <p:cNvSpPr/>
            <p:nvPr/>
          </p:nvSpPr>
          <p:spPr>
            <a:xfrm>
              <a:off x="2524426" y="4117436"/>
              <a:ext cx="87212" cy="70495"/>
            </a:xfrm>
            <a:custGeom>
              <a:avLst/>
              <a:gdLst/>
              <a:ahLst/>
              <a:cxnLst/>
              <a:rect l="l" t="t" r="r" b="b"/>
              <a:pathLst>
                <a:path w="2645" h="2138" extrusionOk="0">
                  <a:moveTo>
                    <a:pt x="2028" y="236"/>
                  </a:moveTo>
                  <a:lnTo>
                    <a:pt x="2372" y="1902"/>
                  </a:lnTo>
                  <a:lnTo>
                    <a:pt x="561" y="1902"/>
                  </a:lnTo>
                  <a:lnTo>
                    <a:pt x="272" y="236"/>
                  </a:lnTo>
                  <a:close/>
                  <a:moveTo>
                    <a:pt x="0" y="0"/>
                  </a:moveTo>
                  <a:lnTo>
                    <a:pt x="380" y="2137"/>
                  </a:lnTo>
                  <a:lnTo>
                    <a:pt x="2644" y="2137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90"/>
            <p:cNvSpPr/>
            <p:nvPr/>
          </p:nvSpPr>
          <p:spPr>
            <a:xfrm>
              <a:off x="2606825" y="4121590"/>
              <a:ext cx="80618" cy="62153"/>
            </a:xfrm>
            <a:custGeom>
              <a:avLst/>
              <a:gdLst/>
              <a:ahLst/>
              <a:cxnLst/>
              <a:rect l="l" t="t" r="r" b="b"/>
              <a:pathLst>
                <a:path w="2445" h="1885" extrusionOk="0">
                  <a:moveTo>
                    <a:pt x="0" y="1"/>
                  </a:moveTo>
                  <a:lnTo>
                    <a:pt x="399" y="1884"/>
                  </a:lnTo>
                  <a:lnTo>
                    <a:pt x="2445" y="1884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90"/>
            <p:cNvSpPr/>
            <p:nvPr/>
          </p:nvSpPr>
          <p:spPr>
            <a:xfrm>
              <a:off x="2602638" y="4117436"/>
              <a:ext cx="89586" cy="70495"/>
            </a:xfrm>
            <a:custGeom>
              <a:avLst/>
              <a:gdLst/>
              <a:ahLst/>
              <a:cxnLst/>
              <a:rect l="l" t="t" r="r" b="b"/>
              <a:pathLst>
                <a:path w="2717" h="2138" extrusionOk="0">
                  <a:moveTo>
                    <a:pt x="2011" y="236"/>
                  </a:moveTo>
                  <a:lnTo>
                    <a:pt x="2427" y="1902"/>
                  </a:lnTo>
                  <a:lnTo>
                    <a:pt x="616" y="1902"/>
                  </a:lnTo>
                  <a:lnTo>
                    <a:pt x="272" y="236"/>
                  </a:lnTo>
                  <a:close/>
                  <a:moveTo>
                    <a:pt x="0" y="0"/>
                  </a:moveTo>
                  <a:lnTo>
                    <a:pt x="453" y="2137"/>
                  </a:lnTo>
                  <a:lnTo>
                    <a:pt x="2717" y="2137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90"/>
            <p:cNvSpPr/>
            <p:nvPr/>
          </p:nvSpPr>
          <p:spPr>
            <a:xfrm>
              <a:off x="2684443" y="4121590"/>
              <a:ext cx="83025" cy="62153"/>
            </a:xfrm>
            <a:custGeom>
              <a:avLst/>
              <a:gdLst/>
              <a:ahLst/>
              <a:cxnLst/>
              <a:rect l="l" t="t" r="r" b="b"/>
              <a:pathLst>
                <a:path w="2518" h="1885" extrusionOk="0">
                  <a:moveTo>
                    <a:pt x="0" y="1"/>
                  </a:moveTo>
                  <a:lnTo>
                    <a:pt x="489" y="1884"/>
                  </a:lnTo>
                  <a:lnTo>
                    <a:pt x="2518" y="1884"/>
                  </a:lnTo>
                  <a:lnTo>
                    <a:pt x="1992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90"/>
            <p:cNvSpPr/>
            <p:nvPr/>
          </p:nvSpPr>
          <p:spPr>
            <a:xfrm>
              <a:off x="2680256" y="4117436"/>
              <a:ext cx="92587" cy="70495"/>
            </a:xfrm>
            <a:custGeom>
              <a:avLst/>
              <a:gdLst/>
              <a:ahLst/>
              <a:cxnLst/>
              <a:rect l="l" t="t" r="r" b="b"/>
              <a:pathLst>
                <a:path w="2808" h="2138" extrusionOk="0">
                  <a:moveTo>
                    <a:pt x="2029" y="236"/>
                  </a:moveTo>
                  <a:lnTo>
                    <a:pt x="2500" y="1902"/>
                  </a:lnTo>
                  <a:lnTo>
                    <a:pt x="707" y="1902"/>
                  </a:lnTo>
                  <a:lnTo>
                    <a:pt x="290" y="236"/>
                  </a:lnTo>
                  <a:close/>
                  <a:moveTo>
                    <a:pt x="1" y="0"/>
                  </a:moveTo>
                  <a:lnTo>
                    <a:pt x="544" y="2137"/>
                  </a:lnTo>
                  <a:lnTo>
                    <a:pt x="2808" y="2137"/>
                  </a:lnTo>
                  <a:lnTo>
                    <a:pt x="2210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90"/>
            <p:cNvSpPr/>
            <p:nvPr/>
          </p:nvSpPr>
          <p:spPr>
            <a:xfrm>
              <a:off x="2762655" y="4121590"/>
              <a:ext cx="85432" cy="62153"/>
            </a:xfrm>
            <a:custGeom>
              <a:avLst/>
              <a:gdLst/>
              <a:ahLst/>
              <a:cxnLst/>
              <a:rect l="l" t="t" r="r" b="b"/>
              <a:pathLst>
                <a:path w="2591" h="1885" extrusionOk="0">
                  <a:moveTo>
                    <a:pt x="1" y="1"/>
                  </a:moveTo>
                  <a:lnTo>
                    <a:pt x="562" y="1884"/>
                  </a:lnTo>
                  <a:lnTo>
                    <a:pt x="2590" y="1884"/>
                  </a:lnTo>
                  <a:lnTo>
                    <a:pt x="1975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90"/>
            <p:cNvSpPr/>
            <p:nvPr/>
          </p:nvSpPr>
          <p:spPr>
            <a:xfrm>
              <a:off x="2757874" y="4117436"/>
              <a:ext cx="95587" cy="70495"/>
            </a:xfrm>
            <a:custGeom>
              <a:avLst/>
              <a:gdLst/>
              <a:ahLst/>
              <a:cxnLst/>
              <a:rect l="l" t="t" r="r" b="b"/>
              <a:pathLst>
                <a:path w="2899" h="2138" extrusionOk="0">
                  <a:moveTo>
                    <a:pt x="2047" y="236"/>
                  </a:moveTo>
                  <a:lnTo>
                    <a:pt x="2591" y="1902"/>
                  </a:lnTo>
                  <a:lnTo>
                    <a:pt x="798" y="1902"/>
                  </a:lnTo>
                  <a:lnTo>
                    <a:pt x="309" y="236"/>
                  </a:lnTo>
                  <a:close/>
                  <a:moveTo>
                    <a:pt x="1" y="0"/>
                  </a:moveTo>
                  <a:lnTo>
                    <a:pt x="617" y="2137"/>
                  </a:lnTo>
                  <a:lnTo>
                    <a:pt x="2898" y="2137"/>
                  </a:lnTo>
                  <a:lnTo>
                    <a:pt x="2210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90"/>
            <p:cNvSpPr/>
            <p:nvPr/>
          </p:nvSpPr>
          <p:spPr>
            <a:xfrm>
              <a:off x="2840899" y="4121590"/>
              <a:ext cx="87806" cy="62153"/>
            </a:xfrm>
            <a:custGeom>
              <a:avLst/>
              <a:gdLst/>
              <a:ahLst/>
              <a:cxnLst/>
              <a:rect l="l" t="t" r="r" b="b"/>
              <a:pathLst>
                <a:path w="2663" h="1885" extrusionOk="0">
                  <a:moveTo>
                    <a:pt x="0" y="1"/>
                  </a:moveTo>
                  <a:lnTo>
                    <a:pt x="634" y="1884"/>
                  </a:lnTo>
                  <a:lnTo>
                    <a:pt x="2662" y="1884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90"/>
            <p:cNvSpPr/>
            <p:nvPr/>
          </p:nvSpPr>
          <p:spPr>
            <a:xfrm>
              <a:off x="2836118" y="4117436"/>
              <a:ext cx="97961" cy="70495"/>
            </a:xfrm>
            <a:custGeom>
              <a:avLst/>
              <a:gdLst/>
              <a:ahLst/>
              <a:cxnLst/>
              <a:rect l="l" t="t" r="r" b="b"/>
              <a:pathLst>
                <a:path w="2971" h="2138" extrusionOk="0">
                  <a:moveTo>
                    <a:pt x="2047" y="236"/>
                  </a:moveTo>
                  <a:lnTo>
                    <a:pt x="2644" y="1902"/>
                  </a:lnTo>
                  <a:lnTo>
                    <a:pt x="851" y="1902"/>
                  </a:lnTo>
                  <a:lnTo>
                    <a:pt x="308" y="236"/>
                  </a:lnTo>
                  <a:close/>
                  <a:moveTo>
                    <a:pt x="0" y="0"/>
                  </a:moveTo>
                  <a:lnTo>
                    <a:pt x="688" y="2137"/>
                  </a:lnTo>
                  <a:lnTo>
                    <a:pt x="2970" y="2137"/>
                  </a:lnTo>
                  <a:lnTo>
                    <a:pt x="2210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90"/>
            <p:cNvSpPr/>
            <p:nvPr/>
          </p:nvSpPr>
          <p:spPr>
            <a:xfrm>
              <a:off x="2919111" y="4121590"/>
              <a:ext cx="90180" cy="62153"/>
            </a:xfrm>
            <a:custGeom>
              <a:avLst/>
              <a:gdLst/>
              <a:ahLst/>
              <a:cxnLst/>
              <a:rect l="l" t="t" r="r" b="b"/>
              <a:pathLst>
                <a:path w="2735" h="1885" extrusionOk="0">
                  <a:moveTo>
                    <a:pt x="0" y="1"/>
                  </a:moveTo>
                  <a:lnTo>
                    <a:pt x="707" y="1884"/>
                  </a:lnTo>
                  <a:lnTo>
                    <a:pt x="2735" y="1884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90"/>
            <p:cNvSpPr/>
            <p:nvPr/>
          </p:nvSpPr>
          <p:spPr>
            <a:xfrm>
              <a:off x="2913736" y="4117436"/>
              <a:ext cx="101555" cy="70495"/>
            </a:xfrm>
            <a:custGeom>
              <a:avLst/>
              <a:gdLst/>
              <a:ahLst/>
              <a:cxnLst/>
              <a:rect l="l" t="t" r="r" b="b"/>
              <a:pathLst>
                <a:path w="3080" h="2138" extrusionOk="0">
                  <a:moveTo>
                    <a:pt x="2047" y="236"/>
                  </a:moveTo>
                  <a:lnTo>
                    <a:pt x="2735" y="1902"/>
                  </a:lnTo>
                  <a:lnTo>
                    <a:pt x="942" y="1902"/>
                  </a:lnTo>
                  <a:lnTo>
                    <a:pt x="345" y="236"/>
                  </a:lnTo>
                  <a:close/>
                  <a:moveTo>
                    <a:pt x="0" y="0"/>
                  </a:moveTo>
                  <a:lnTo>
                    <a:pt x="797" y="2137"/>
                  </a:lnTo>
                  <a:lnTo>
                    <a:pt x="3079" y="2137"/>
                  </a:lnTo>
                  <a:lnTo>
                    <a:pt x="2210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90"/>
            <p:cNvSpPr/>
            <p:nvPr/>
          </p:nvSpPr>
          <p:spPr>
            <a:xfrm>
              <a:off x="2997323" y="4121590"/>
              <a:ext cx="92587" cy="62153"/>
            </a:xfrm>
            <a:custGeom>
              <a:avLst/>
              <a:gdLst/>
              <a:ahLst/>
              <a:cxnLst/>
              <a:rect l="l" t="t" r="r" b="b"/>
              <a:pathLst>
                <a:path w="2808" h="1885" extrusionOk="0">
                  <a:moveTo>
                    <a:pt x="1" y="1"/>
                  </a:moveTo>
                  <a:lnTo>
                    <a:pt x="779" y="1884"/>
                  </a:lnTo>
                  <a:lnTo>
                    <a:pt x="2808" y="1884"/>
                  </a:lnTo>
                  <a:lnTo>
                    <a:pt x="1975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90"/>
            <p:cNvSpPr/>
            <p:nvPr/>
          </p:nvSpPr>
          <p:spPr>
            <a:xfrm>
              <a:off x="2991948" y="4117436"/>
              <a:ext cx="103929" cy="70495"/>
            </a:xfrm>
            <a:custGeom>
              <a:avLst/>
              <a:gdLst/>
              <a:ahLst/>
              <a:cxnLst/>
              <a:rect l="l" t="t" r="r" b="b"/>
              <a:pathLst>
                <a:path w="3152" h="2138" extrusionOk="0">
                  <a:moveTo>
                    <a:pt x="2065" y="236"/>
                  </a:moveTo>
                  <a:lnTo>
                    <a:pt x="2808" y="1902"/>
                  </a:lnTo>
                  <a:lnTo>
                    <a:pt x="1015" y="1902"/>
                  </a:lnTo>
                  <a:lnTo>
                    <a:pt x="327" y="236"/>
                  </a:lnTo>
                  <a:close/>
                  <a:moveTo>
                    <a:pt x="1" y="0"/>
                  </a:moveTo>
                  <a:lnTo>
                    <a:pt x="870" y="2137"/>
                  </a:lnTo>
                  <a:lnTo>
                    <a:pt x="3152" y="2137"/>
                  </a:lnTo>
                  <a:lnTo>
                    <a:pt x="2210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90"/>
            <p:cNvSpPr/>
            <p:nvPr/>
          </p:nvSpPr>
          <p:spPr>
            <a:xfrm>
              <a:off x="3075567" y="4121590"/>
              <a:ext cx="94961" cy="62153"/>
            </a:xfrm>
            <a:custGeom>
              <a:avLst/>
              <a:gdLst/>
              <a:ahLst/>
              <a:cxnLst/>
              <a:rect l="l" t="t" r="r" b="b"/>
              <a:pathLst>
                <a:path w="2880" h="1885" extrusionOk="0">
                  <a:moveTo>
                    <a:pt x="0" y="1"/>
                  </a:moveTo>
                  <a:lnTo>
                    <a:pt x="851" y="1884"/>
                  </a:lnTo>
                  <a:lnTo>
                    <a:pt x="2880" y="1884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90"/>
            <p:cNvSpPr/>
            <p:nvPr/>
          </p:nvSpPr>
          <p:spPr>
            <a:xfrm>
              <a:off x="3069599" y="4117436"/>
              <a:ext cx="106897" cy="70495"/>
            </a:xfrm>
            <a:custGeom>
              <a:avLst/>
              <a:gdLst/>
              <a:ahLst/>
              <a:cxnLst/>
              <a:rect l="l" t="t" r="r" b="b"/>
              <a:pathLst>
                <a:path w="3242" h="2138" extrusionOk="0">
                  <a:moveTo>
                    <a:pt x="2083" y="236"/>
                  </a:moveTo>
                  <a:lnTo>
                    <a:pt x="2879" y="1902"/>
                  </a:lnTo>
                  <a:lnTo>
                    <a:pt x="1105" y="1902"/>
                  </a:lnTo>
                  <a:lnTo>
                    <a:pt x="362" y="236"/>
                  </a:lnTo>
                  <a:close/>
                  <a:moveTo>
                    <a:pt x="0" y="0"/>
                  </a:moveTo>
                  <a:lnTo>
                    <a:pt x="960" y="2137"/>
                  </a:lnTo>
                  <a:lnTo>
                    <a:pt x="3242" y="2137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rgbClr val="10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90"/>
            <p:cNvSpPr/>
            <p:nvPr/>
          </p:nvSpPr>
          <p:spPr>
            <a:xfrm>
              <a:off x="1324182" y="3955012"/>
              <a:ext cx="87806" cy="62714"/>
            </a:xfrm>
            <a:custGeom>
              <a:avLst/>
              <a:gdLst/>
              <a:ahLst/>
              <a:cxnLst/>
              <a:rect l="l" t="t" r="r" b="b"/>
              <a:pathLst>
                <a:path w="2663" h="1902" extrusionOk="0">
                  <a:moveTo>
                    <a:pt x="852" y="0"/>
                  </a:moveTo>
                  <a:lnTo>
                    <a:pt x="1" y="1902"/>
                  </a:lnTo>
                  <a:lnTo>
                    <a:pt x="1884" y="1902"/>
                  </a:lnTo>
                  <a:lnTo>
                    <a:pt x="26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90"/>
            <p:cNvSpPr/>
            <p:nvPr/>
          </p:nvSpPr>
          <p:spPr>
            <a:xfrm>
              <a:off x="1318214" y="3951418"/>
              <a:ext cx="99148" cy="69902"/>
            </a:xfrm>
            <a:custGeom>
              <a:avLst/>
              <a:gdLst/>
              <a:ahLst/>
              <a:cxnLst/>
              <a:rect l="l" t="t" r="r" b="b"/>
              <a:pathLst>
                <a:path w="3007" h="2120" extrusionOk="0">
                  <a:moveTo>
                    <a:pt x="2681" y="218"/>
                  </a:moveTo>
                  <a:lnTo>
                    <a:pt x="1975" y="1884"/>
                  </a:lnTo>
                  <a:lnTo>
                    <a:pt x="363" y="1884"/>
                  </a:lnTo>
                  <a:lnTo>
                    <a:pt x="1105" y="218"/>
                  </a:lnTo>
                  <a:close/>
                  <a:moveTo>
                    <a:pt x="961" y="1"/>
                  </a:moveTo>
                  <a:lnTo>
                    <a:pt x="1" y="2120"/>
                  </a:lnTo>
                  <a:lnTo>
                    <a:pt x="2138" y="2120"/>
                  </a:lnTo>
                  <a:lnTo>
                    <a:pt x="30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90"/>
            <p:cNvSpPr/>
            <p:nvPr/>
          </p:nvSpPr>
          <p:spPr>
            <a:xfrm>
              <a:off x="1288967" y="4033817"/>
              <a:ext cx="168424" cy="62747"/>
            </a:xfrm>
            <a:custGeom>
              <a:avLst/>
              <a:gdLst/>
              <a:ahLst/>
              <a:cxnLst/>
              <a:rect l="l" t="t" r="r" b="b"/>
              <a:pathLst>
                <a:path w="5108" h="1903" extrusionOk="0">
                  <a:moveTo>
                    <a:pt x="852" y="1"/>
                  </a:moveTo>
                  <a:lnTo>
                    <a:pt x="0" y="1902"/>
                  </a:lnTo>
                  <a:lnTo>
                    <a:pt x="4383" y="1902"/>
                  </a:lnTo>
                  <a:lnTo>
                    <a:pt x="5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90"/>
            <p:cNvSpPr/>
            <p:nvPr/>
          </p:nvSpPr>
          <p:spPr>
            <a:xfrm>
              <a:off x="1282999" y="4030256"/>
              <a:ext cx="179766" cy="69869"/>
            </a:xfrm>
            <a:custGeom>
              <a:avLst/>
              <a:gdLst/>
              <a:ahLst/>
              <a:cxnLst/>
              <a:rect l="l" t="t" r="r" b="b"/>
              <a:pathLst>
                <a:path w="5452" h="2119" extrusionOk="0">
                  <a:moveTo>
                    <a:pt x="5107" y="217"/>
                  </a:moveTo>
                  <a:lnTo>
                    <a:pt x="4492" y="1902"/>
                  </a:lnTo>
                  <a:lnTo>
                    <a:pt x="344" y="1902"/>
                  </a:lnTo>
                  <a:lnTo>
                    <a:pt x="1105" y="217"/>
                  </a:lnTo>
                  <a:close/>
                  <a:moveTo>
                    <a:pt x="960" y="0"/>
                  </a:moveTo>
                  <a:lnTo>
                    <a:pt x="0" y="2119"/>
                  </a:lnTo>
                  <a:lnTo>
                    <a:pt x="4654" y="2119"/>
                  </a:lnTo>
                  <a:lnTo>
                    <a:pt x="54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90"/>
            <p:cNvSpPr/>
            <p:nvPr/>
          </p:nvSpPr>
          <p:spPr>
            <a:xfrm>
              <a:off x="1253719" y="4120403"/>
              <a:ext cx="174392" cy="62153"/>
            </a:xfrm>
            <a:custGeom>
              <a:avLst/>
              <a:gdLst/>
              <a:ahLst/>
              <a:cxnLst/>
              <a:rect l="l" t="t" r="r" b="b"/>
              <a:pathLst>
                <a:path w="5289" h="1885" extrusionOk="0">
                  <a:moveTo>
                    <a:pt x="852" y="1"/>
                  </a:moveTo>
                  <a:lnTo>
                    <a:pt x="1" y="1884"/>
                  </a:lnTo>
                  <a:lnTo>
                    <a:pt x="4583" y="1884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90"/>
            <p:cNvSpPr/>
            <p:nvPr/>
          </p:nvSpPr>
          <p:spPr>
            <a:xfrm>
              <a:off x="1247751" y="4116216"/>
              <a:ext cx="185734" cy="70495"/>
            </a:xfrm>
            <a:custGeom>
              <a:avLst/>
              <a:gdLst/>
              <a:ahLst/>
              <a:cxnLst/>
              <a:rect l="l" t="t" r="r" b="b"/>
              <a:pathLst>
                <a:path w="5633" h="2138" extrusionOk="0">
                  <a:moveTo>
                    <a:pt x="5307" y="236"/>
                  </a:moveTo>
                  <a:lnTo>
                    <a:pt x="4691" y="1902"/>
                  </a:lnTo>
                  <a:lnTo>
                    <a:pt x="363" y="1902"/>
                  </a:lnTo>
                  <a:lnTo>
                    <a:pt x="1106" y="236"/>
                  </a:lnTo>
                  <a:close/>
                  <a:moveTo>
                    <a:pt x="961" y="1"/>
                  </a:moveTo>
                  <a:lnTo>
                    <a:pt x="1" y="2138"/>
                  </a:lnTo>
                  <a:lnTo>
                    <a:pt x="4836" y="2138"/>
                  </a:lnTo>
                  <a:lnTo>
                    <a:pt x="56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90"/>
            <p:cNvSpPr/>
            <p:nvPr/>
          </p:nvSpPr>
          <p:spPr>
            <a:xfrm>
              <a:off x="1398239" y="3955012"/>
              <a:ext cx="85432" cy="62714"/>
            </a:xfrm>
            <a:custGeom>
              <a:avLst/>
              <a:gdLst/>
              <a:ahLst/>
              <a:cxnLst/>
              <a:rect l="l" t="t" r="r" b="b"/>
              <a:pathLst>
                <a:path w="2591" h="1902" extrusionOk="0">
                  <a:moveTo>
                    <a:pt x="779" y="0"/>
                  </a:moveTo>
                  <a:lnTo>
                    <a:pt x="0" y="1902"/>
                  </a:lnTo>
                  <a:lnTo>
                    <a:pt x="1884" y="1902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90"/>
            <p:cNvSpPr/>
            <p:nvPr/>
          </p:nvSpPr>
          <p:spPr>
            <a:xfrm>
              <a:off x="1392865" y="3951418"/>
              <a:ext cx="96181" cy="69902"/>
            </a:xfrm>
            <a:custGeom>
              <a:avLst/>
              <a:gdLst/>
              <a:ahLst/>
              <a:cxnLst/>
              <a:rect l="l" t="t" r="r" b="b"/>
              <a:pathLst>
                <a:path w="2917" h="2120" extrusionOk="0">
                  <a:moveTo>
                    <a:pt x="2590" y="218"/>
                  </a:moveTo>
                  <a:lnTo>
                    <a:pt x="1956" y="1884"/>
                  </a:lnTo>
                  <a:lnTo>
                    <a:pt x="345" y="1884"/>
                  </a:lnTo>
                  <a:lnTo>
                    <a:pt x="1015" y="218"/>
                  </a:lnTo>
                  <a:close/>
                  <a:moveTo>
                    <a:pt x="870" y="1"/>
                  </a:moveTo>
                  <a:lnTo>
                    <a:pt x="1" y="2120"/>
                  </a:lnTo>
                  <a:lnTo>
                    <a:pt x="2119" y="2120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90"/>
            <p:cNvSpPr/>
            <p:nvPr/>
          </p:nvSpPr>
          <p:spPr>
            <a:xfrm>
              <a:off x="1472296" y="3955012"/>
              <a:ext cx="83025" cy="62714"/>
            </a:xfrm>
            <a:custGeom>
              <a:avLst/>
              <a:gdLst/>
              <a:ahLst/>
              <a:cxnLst/>
              <a:rect l="l" t="t" r="r" b="b"/>
              <a:pathLst>
                <a:path w="2518" h="1902" extrusionOk="0">
                  <a:moveTo>
                    <a:pt x="706" y="0"/>
                  </a:moveTo>
                  <a:lnTo>
                    <a:pt x="0" y="1902"/>
                  </a:lnTo>
                  <a:lnTo>
                    <a:pt x="1883" y="1902"/>
                  </a:lnTo>
                  <a:lnTo>
                    <a:pt x="2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90"/>
            <p:cNvSpPr/>
            <p:nvPr/>
          </p:nvSpPr>
          <p:spPr>
            <a:xfrm>
              <a:off x="1466922" y="3951418"/>
              <a:ext cx="93774" cy="69902"/>
            </a:xfrm>
            <a:custGeom>
              <a:avLst/>
              <a:gdLst/>
              <a:ahLst/>
              <a:cxnLst/>
              <a:rect l="l" t="t" r="r" b="b"/>
              <a:pathLst>
                <a:path w="2844" h="2120" extrusionOk="0">
                  <a:moveTo>
                    <a:pt x="2535" y="218"/>
                  </a:moveTo>
                  <a:lnTo>
                    <a:pt x="1956" y="1884"/>
                  </a:lnTo>
                  <a:lnTo>
                    <a:pt x="326" y="1884"/>
                  </a:lnTo>
                  <a:lnTo>
                    <a:pt x="942" y="218"/>
                  </a:lnTo>
                  <a:close/>
                  <a:moveTo>
                    <a:pt x="797" y="1"/>
                  </a:moveTo>
                  <a:lnTo>
                    <a:pt x="0" y="2120"/>
                  </a:lnTo>
                  <a:lnTo>
                    <a:pt x="2119" y="2120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90"/>
            <p:cNvSpPr/>
            <p:nvPr/>
          </p:nvSpPr>
          <p:spPr>
            <a:xfrm>
              <a:off x="1546914" y="3955012"/>
              <a:ext cx="80057" cy="62714"/>
            </a:xfrm>
            <a:custGeom>
              <a:avLst/>
              <a:gdLst/>
              <a:ahLst/>
              <a:cxnLst/>
              <a:rect l="l" t="t" r="r" b="b"/>
              <a:pathLst>
                <a:path w="2428" h="1902" extrusionOk="0">
                  <a:moveTo>
                    <a:pt x="616" y="0"/>
                  </a:moveTo>
                  <a:lnTo>
                    <a:pt x="1" y="1902"/>
                  </a:lnTo>
                  <a:lnTo>
                    <a:pt x="1866" y="1902"/>
                  </a:lnTo>
                  <a:lnTo>
                    <a:pt x="2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90"/>
            <p:cNvSpPr/>
            <p:nvPr/>
          </p:nvSpPr>
          <p:spPr>
            <a:xfrm>
              <a:off x="1541539" y="3951418"/>
              <a:ext cx="90213" cy="69902"/>
            </a:xfrm>
            <a:custGeom>
              <a:avLst/>
              <a:gdLst/>
              <a:ahLst/>
              <a:cxnLst/>
              <a:rect l="l" t="t" r="r" b="b"/>
              <a:pathLst>
                <a:path w="2736" h="2120" extrusionOk="0">
                  <a:moveTo>
                    <a:pt x="2427" y="218"/>
                  </a:moveTo>
                  <a:lnTo>
                    <a:pt x="1938" y="1884"/>
                  </a:lnTo>
                  <a:lnTo>
                    <a:pt x="309" y="1884"/>
                  </a:lnTo>
                  <a:lnTo>
                    <a:pt x="852" y="218"/>
                  </a:lnTo>
                  <a:close/>
                  <a:moveTo>
                    <a:pt x="689" y="1"/>
                  </a:moveTo>
                  <a:lnTo>
                    <a:pt x="1" y="2120"/>
                  </a:lnTo>
                  <a:lnTo>
                    <a:pt x="2120" y="2120"/>
                  </a:lnTo>
                  <a:lnTo>
                    <a:pt x="2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90"/>
            <p:cNvSpPr/>
            <p:nvPr/>
          </p:nvSpPr>
          <p:spPr>
            <a:xfrm>
              <a:off x="1620971" y="3955012"/>
              <a:ext cx="77650" cy="62714"/>
            </a:xfrm>
            <a:custGeom>
              <a:avLst/>
              <a:gdLst/>
              <a:ahLst/>
              <a:cxnLst/>
              <a:rect l="l" t="t" r="r" b="b"/>
              <a:pathLst>
                <a:path w="2355" h="1902" extrusionOk="0">
                  <a:moveTo>
                    <a:pt x="544" y="0"/>
                  </a:moveTo>
                  <a:lnTo>
                    <a:pt x="0" y="1902"/>
                  </a:lnTo>
                  <a:lnTo>
                    <a:pt x="1866" y="1902"/>
                  </a:lnTo>
                  <a:lnTo>
                    <a:pt x="2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90"/>
            <p:cNvSpPr/>
            <p:nvPr/>
          </p:nvSpPr>
          <p:spPr>
            <a:xfrm>
              <a:off x="1616190" y="3951418"/>
              <a:ext cx="87806" cy="69902"/>
            </a:xfrm>
            <a:custGeom>
              <a:avLst/>
              <a:gdLst/>
              <a:ahLst/>
              <a:cxnLst/>
              <a:rect l="l" t="t" r="r" b="b"/>
              <a:pathLst>
                <a:path w="2663" h="2120" extrusionOk="0">
                  <a:moveTo>
                    <a:pt x="2373" y="218"/>
                  </a:moveTo>
                  <a:lnTo>
                    <a:pt x="1938" y="1884"/>
                  </a:lnTo>
                  <a:lnTo>
                    <a:pt x="308" y="1884"/>
                  </a:lnTo>
                  <a:lnTo>
                    <a:pt x="779" y="218"/>
                  </a:lnTo>
                  <a:close/>
                  <a:moveTo>
                    <a:pt x="616" y="1"/>
                  </a:moveTo>
                  <a:lnTo>
                    <a:pt x="0" y="2120"/>
                  </a:lnTo>
                  <a:lnTo>
                    <a:pt x="2119" y="2120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90"/>
            <p:cNvSpPr/>
            <p:nvPr/>
          </p:nvSpPr>
          <p:spPr>
            <a:xfrm>
              <a:off x="1694995" y="3955012"/>
              <a:ext cx="75276" cy="62714"/>
            </a:xfrm>
            <a:custGeom>
              <a:avLst/>
              <a:gdLst/>
              <a:ahLst/>
              <a:cxnLst/>
              <a:rect l="l" t="t" r="r" b="b"/>
              <a:pathLst>
                <a:path w="2283" h="1902" extrusionOk="0">
                  <a:moveTo>
                    <a:pt x="472" y="0"/>
                  </a:moveTo>
                  <a:lnTo>
                    <a:pt x="1" y="1902"/>
                  </a:lnTo>
                  <a:lnTo>
                    <a:pt x="1866" y="1902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90"/>
            <p:cNvSpPr/>
            <p:nvPr/>
          </p:nvSpPr>
          <p:spPr>
            <a:xfrm>
              <a:off x="1690247" y="3951418"/>
              <a:ext cx="84805" cy="69902"/>
            </a:xfrm>
            <a:custGeom>
              <a:avLst/>
              <a:gdLst/>
              <a:ahLst/>
              <a:cxnLst/>
              <a:rect l="l" t="t" r="r" b="b"/>
              <a:pathLst>
                <a:path w="2572" h="2120" extrusionOk="0">
                  <a:moveTo>
                    <a:pt x="2300" y="218"/>
                  </a:moveTo>
                  <a:lnTo>
                    <a:pt x="1938" y="1884"/>
                  </a:lnTo>
                  <a:lnTo>
                    <a:pt x="290" y="1884"/>
                  </a:lnTo>
                  <a:lnTo>
                    <a:pt x="724" y="218"/>
                  </a:lnTo>
                  <a:close/>
                  <a:moveTo>
                    <a:pt x="525" y="1"/>
                  </a:moveTo>
                  <a:lnTo>
                    <a:pt x="0" y="2120"/>
                  </a:lnTo>
                  <a:lnTo>
                    <a:pt x="2101" y="21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90"/>
            <p:cNvSpPr/>
            <p:nvPr/>
          </p:nvSpPr>
          <p:spPr>
            <a:xfrm>
              <a:off x="1769052" y="3955012"/>
              <a:ext cx="73463" cy="62714"/>
            </a:xfrm>
            <a:custGeom>
              <a:avLst/>
              <a:gdLst/>
              <a:ahLst/>
              <a:cxnLst/>
              <a:rect l="l" t="t" r="r" b="b"/>
              <a:pathLst>
                <a:path w="2228" h="1902" extrusionOk="0">
                  <a:moveTo>
                    <a:pt x="417" y="0"/>
                  </a:moveTo>
                  <a:lnTo>
                    <a:pt x="0" y="1902"/>
                  </a:lnTo>
                  <a:lnTo>
                    <a:pt x="1884" y="1902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90"/>
            <p:cNvSpPr/>
            <p:nvPr/>
          </p:nvSpPr>
          <p:spPr>
            <a:xfrm>
              <a:off x="1764271" y="3951418"/>
              <a:ext cx="82431" cy="69902"/>
            </a:xfrm>
            <a:custGeom>
              <a:avLst/>
              <a:gdLst/>
              <a:ahLst/>
              <a:cxnLst/>
              <a:rect l="l" t="t" r="r" b="b"/>
              <a:pathLst>
                <a:path w="2500" h="2120" extrusionOk="0">
                  <a:moveTo>
                    <a:pt x="2228" y="218"/>
                  </a:moveTo>
                  <a:lnTo>
                    <a:pt x="1920" y="1884"/>
                  </a:lnTo>
                  <a:lnTo>
                    <a:pt x="290" y="1884"/>
                  </a:lnTo>
                  <a:lnTo>
                    <a:pt x="634" y="218"/>
                  </a:lnTo>
                  <a:close/>
                  <a:moveTo>
                    <a:pt x="453" y="1"/>
                  </a:moveTo>
                  <a:lnTo>
                    <a:pt x="1" y="2120"/>
                  </a:lnTo>
                  <a:lnTo>
                    <a:pt x="2119" y="2120"/>
                  </a:lnTo>
                  <a:lnTo>
                    <a:pt x="25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90"/>
            <p:cNvSpPr/>
            <p:nvPr/>
          </p:nvSpPr>
          <p:spPr>
            <a:xfrm>
              <a:off x="1843109" y="3955012"/>
              <a:ext cx="71089" cy="62714"/>
            </a:xfrm>
            <a:custGeom>
              <a:avLst/>
              <a:gdLst/>
              <a:ahLst/>
              <a:cxnLst/>
              <a:rect l="l" t="t" r="r" b="b"/>
              <a:pathLst>
                <a:path w="2156" h="1902" extrusionOk="0">
                  <a:moveTo>
                    <a:pt x="344" y="0"/>
                  </a:moveTo>
                  <a:lnTo>
                    <a:pt x="0" y="1902"/>
                  </a:lnTo>
                  <a:lnTo>
                    <a:pt x="1883" y="1902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90"/>
            <p:cNvSpPr/>
            <p:nvPr/>
          </p:nvSpPr>
          <p:spPr>
            <a:xfrm>
              <a:off x="1838921" y="3951418"/>
              <a:ext cx="79431" cy="69902"/>
            </a:xfrm>
            <a:custGeom>
              <a:avLst/>
              <a:gdLst/>
              <a:ahLst/>
              <a:cxnLst/>
              <a:rect l="l" t="t" r="r" b="b"/>
              <a:pathLst>
                <a:path w="2409" h="2120" extrusionOk="0">
                  <a:moveTo>
                    <a:pt x="2137" y="218"/>
                  </a:moveTo>
                  <a:lnTo>
                    <a:pt x="1902" y="1884"/>
                  </a:lnTo>
                  <a:lnTo>
                    <a:pt x="272" y="1884"/>
                  </a:lnTo>
                  <a:lnTo>
                    <a:pt x="544" y="218"/>
                  </a:lnTo>
                  <a:close/>
                  <a:moveTo>
                    <a:pt x="362" y="1"/>
                  </a:moveTo>
                  <a:lnTo>
                    <a:pt x="0" y="2120"/>
                  </a:lnTo>
                  <a:lnTo>
                    <a:pt x="2101" y="2120"/>
                  </a:lnTo>
                  <a:lnTo>
                    <a:pt x="24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90"/>
            <p:cNvSpPr/>
            <p:nvPr/>
          </p:nvSpPr>
          <p:spPr>
            <a:xfrm>
              <a:off x="1917133" y="3955012"/>
              <a:ext cx="68715" cy="62714"/>
            </a:xfrm>
            <a:custGeom>
              <a:avLst/>
              <a:gdLst/>
              <a:ahLst/>
              <a:cxnLst/>
              <a:rect l="l" t="t" r="r" b="b"/>
              <a:pathLst>
                <a:path w="2084" h="1902" extrusionOk="0">
                  <a:moveTo>
                    <a:pt x="272" y="0"/>
                  </a:moveTo>
                  <a:lnTo>
                    <a:pt x="1" y="1902"/>
                  </a:lnTo>
                  <a:lnTo>
                    <a:pt x="1884" y="1902"/>
                  </a:lnTo>
                  <a:lnTo>
                    <a:pt x="20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90"/>
            <p:cNvSpPr/>
            <p:nvPr/>
          </p:nvSpPr>
          <p:spPr>
            <a:xfrm>
              <a:off x="1912945" y="3951418"/>
              <a:ext cx="77057" cy="69902"/>
            </a:xfrm>
            <a:custGeom>
              <a:avLst/>
              <a:gdLst/>
              <a:ahLst/>
              <a:cxnLst/>
              <a:rect l="l" t="t" r="r" b="b"/>
              <a:pathLst>
                <a:path w="2337" h="2120" extrusionOk="0">
                  <a:moveTo>
                    <a:pt x="2083" y="218"/>
                  </a:moveTo>
                  <a:lnTo>
                    <a:pt x="1902" y="1884"/>
                  </a:lnTo>
                  <a:lnTo>
                    <a:pt x="273" y="1884"/>
                  </a:lnTo>
                  <a:lnTo>
                    <a:pt x="490" y="218"/>
                  </a:lnTo>
                  <a:close/>
                  <a:moveTo>
                    <a:pt x="291" y="1"/>
                  </a:moveTo>
                  <a:lnTo>
                    <a:pt x="1" y="2120"/>
                  </a:lnTo>
                  <a:lnTo>
                    <a:pt x="2120" y="2120"/>
                  </a:lnTo>
                  <a:lnTo>
                    <a:pt x="23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90"/>
            <p:cNvSpPr/>
            <p:nvPr/>
          </p:nvSpPr>
          <p:spPr>
            <a:xfrm>
              <a:off x="1991783" y="3955012"/>
              <a:ext cx="65714" cy="62714"/>
            </a:xfrm>
            <a:custGeom>
              <a:avLst/>
              <a:gdLst/>
              <a:ahLst/>
              <a:cxnLst/>
              <a:rect l="l" t="t" r="r" b="b"/>
              <a:pathLst>
                <a:path w="1993" h="1902" extrusionOk="0">
                  <a:moveTo>
                    <a:pt x="181" y="0"/>
                  </a:moveTo>
                  <a:lnTo>
                    <a:pt x="0" y="1902"/>
                  </a:lnTo>
                  <a:lnTo>
                    <a:pt x="1866" y="1902"/>
                  </a:lnTo>
                  <a:lnTo>
                    <a:pt x="19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90"/>
            <p:cNvSpPr/>
            <p:nvPr/>
          </p:nvSpPr>
          <p:spPr>
            <a:xfrm>
              <a:off x="1987596" y="3951418"/>
              <a:ext cx="74089" cy="69902"/>
            </a:xfrm>
            <a:custGeom>
              <a:avLst/>
              <a:gdLst/>
              <a:ahLst/>
              <a:cxnLst/>
              <a:rect l="l" t="t" r="r" b="b"/>
              <a:pathLst>
                <a:path w="2247" h="2120" extrusionOk="0">
                  <a:moveTo>
                    <a:pt x="1993" y="218"/>
                  </a:moveTo>
                  <a:lnTo>
                    <a:pt x="1884" y="1884"/>
                  </a:lnTo>
                  <a:lnTo>
                    <a:pt x="236" y="1884"/>
                  </a:lnTo>
                  <a:lnTo>
                    <a:pt x="417" y="218"/>
                  </a:lnTo>
                  <a:close/>
                  <a:moveTo>
                    <a:pt x="200" y="1"/>
                  </a:moveTo>
                  <a:lnTo>
                    <a:pt x="1" y="2120"/>
                  </a:lnTo>
                  <a:lnTo>
                    <a:pt x="2101" y="2120"/>
                  </a:lnTo>
                  <a:lnTo>
                    <a:pt x="2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90"/>
            <p:cNvSpPr/>
            <p:nvPr/>
          </p:nvSpPr>
          <p:spPr>
            <a:xfrm>
              <a:off x="2065807" y="3955012"/>
              <a:ext cx="63340" cy="62714"/>
            </a:xfrm>
            <a:custGeom>
              <a:avLst/>
              <a:gdLst/>
              <a:ahLst/>
              <a:cxnLst/>
              <a:rect l="l" t="t" r="r" b="b"/>
              <a:pathLst>
                <a:path w="1921" h="1902" extrusionOk="0">
                  <a:moveTo>
                    <a:pt x="110" y="0"/>
                  </a:moveTo>
                  <a:lnTo>
                    <a:pt x="1" y="1902"/>
                  </a:lnTo>
                  <a:lnTo>
                    <a:pt x="1866" y="1902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90"/>
            <p:cNvSpPr/>
            <p:nvPr/>
          </p:nvSpPr>
          <p:spPr>
            <a:xfrm>
              <a:off x="2061653" y="3951418"/>
              <a:ext cx="71089" cy="69902"/>
            </a:xfrm>
            <a:custGeom>
              <a:avLst/>
              <a:gdLst/>
              <a:ahLst/>
              <a:cxnLst/>
              <a:rect l="l" t="t" r="r" b="b"/>
              <a:pathLst>
                <a:path w="2156" h="2120" extrusionOk="0">
                  <a:moveTo>
                    <a:pt x="1920" y="218"/>
                  </a:moveTo>
                  <a:lnTo>
                    <a:pt x="1884" y="1884"/>
                  </a:lnTo>
                  <a:lnTo>
                    <a:pt x="236" y="1884"/>
                  </a:lnTo>
                  <a:lnTo>
                    <a:pt x="344" y="218"/>
                  </a:lnTo>
                  <a:close/>
                  <a:moveTo>
                    <a:pt x="127" y="1"/>
                  </a:moveTo>
                  <a:lnTo>
                    <a:pt x="0" y="2120"/>
                  </a:lnTo>
                  <a:lnTo>
                    <a:pt x="2101" y="2120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90"/>
            <p:cNvSpPr/>
            <p:nvPr/>
          </p:nvSpPr>
          <p:spPr>
            <a:xfrm>
              <a:off x="2139864" y="3955012"/>
              <a:ext cx="61527" cy="62714"/>
            </a:xfrm>
            <a:custGeom>
              <a:avLst/>
              <a:gdLst/>
              <a:ahLst/>
              <a:cxnLst/>
              <a:rect l="l" t="t" r="r" b="b"/>
              <a:pathLst>
                <a:path w="1866" h="1902" extrusionOk="0">
                  <a:moveTo>
                    <a:pt x="37" y="0"/>
                  </a:moveTo>
                  <a:lnTo>
                    <a:pt x="1" y="1902"/>
                  </a:lnTo>
                  <a:lnTo>
                    <a:pt x="1866" y="1902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90"/>
            <p:cNvSpPr/>
            <p:nvPr/>
          </p:nvSpPr>
          <p:spPr>
            <a:xfrm>
              <a:off x="2136270" y="3951418"/>
              <a:ext cx="69308" cy="69902"/>
            </a:xfrm>
            <a:custGeom>
              <a:avLst/>
              <a:gdLst/>
              <a:ahLst/>
              <a:cxnLst/>
              <a:rect l="l" t="t" r="r" b="b"/>
              <a:pathLst>
                <a:path w="2102" h="2120" extrusionOk="0">
                  <a:moveTo>
                    <a:pt x="1848" y="218"/>
                  </a:moveTo>
                  <a:lnTo>
                    <a:pt x="1866" y="1884"/>
                  </a:lnTo>
                  <a:lnTo>
                    <a:pt x="218" y="1884"/>
                  </a:lnTo>
                  <a:lnTo>
                    <a:pt x="254" y="218"/>
                  </a:lnTo>
                  <a:close/>
                  <a:moveTo>
                    <a:pt x="37" y="1"/>
                  </a:moveTo>
                  <a:lnTo>
                    <a:pt x="1" y="2120"/>
                  </a:lnTo>
                  <a:lnTo>
                    <a:pt x="2102" y="2120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90"/>
            <p:cNvSpPr/>
            <p:nvPr/>
          </p:nvSpPr>
          <p:spPr>
            <a:xfrm>
              <a:off x="2212701" y="3955012"/>
              <a:ext cx="63340" cy="62714"/>
            </a:xfrm>
            <a:custGeom>
              <a:avLst/>
              <a:gdLst/>
              <a:ahLst/>
              <a:cxnLst/>
              <a:rect l="l" t="t" r="r" b="b"/>
              <a:pathLst>
                <a:path w="1921" h="1902" extrusionOk="0">
                  <a:moveTo>
                    <a:pt x="1" y="0"/>
                  </a:moveTo>
                  <a:lnTo>
                    <a:pt x="37" y="1902"/>
                  </a:lnTo>
                  <a:lnTo>
                    <a:pt x="1920" y="190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90"/>
            <p:cNvSpPr/>
            <p:nvPr/>
          </p:nvSpPr>
          <p:spPr>
            <a:xfrm>
              <a:off x="2209140" y="3951418"/>
              <a:ext cx="70495" cy="69902"/>
            </a:xfrm>
            <a:custGeom>
              <a:avLst/>
              <a:gdLst/>
              <a:ahLst/>
              <a:cxnLst/>
              <a:rect l="l" t="t" r="r" b="b"/>
              <a:pathLst>
                <a:path w="2138" h="2120" extrusionOk="0">
                  <a:moveTo>
                    <a:pt x="1811" y="218"/>
                  </a:moveTo>
                  <a:lnTo>
                    <a:pt x="1902" y="1884"/>
                  </a:lnTo>
                  <a:lnTo>
                    <a:pt x="254" y="1884"/>
                  </a:lnTo>
                  <a:lnTo>
                    <a:pt x="236" y="218"/>
                  </a:lnTo>
                  <a:close/>
                  <a:moveTo>
                    <a:pt x="0" y="1"/>
                  </a:moveTo>
                  <a:lnTo>
                    <a:pt x="36" y="2120"/>
                  </a:lnTo>
                  <a:lnTo>
                    <a:pt x="2137" y="212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90"/>
            <p:cNvSpPr/>
            <p:nvPr/>
          </p:nvSpPr>
          <p:spPr>
            <a:xfrm>
              <a:off x="2284384" y="3955012"/>
              <a:ext cx="65714" cy="62714"/>
            </a:xfrm>
            <a:custGeom>
              <a:avLst/>
              <a:gdLst/>
              <a:ahLst/>
              <a:cxnLst/>
              <a:rect l="l" t="t" r="r" b="b"/>
              <a:pathLst>
                <a:path w="1993" h="1902" extrusionOk="0">
                  <a:moveTo>
                    <a:pt x="0" y="0"/>
                  </a:moveTo>
                  <a:lnTo>
                    <a:pt x="109" y="1902"/>
                  </a:lnTo>
                  <a:lnTo>
                    <a:pt x="1992" y="1902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90"/>
            <p:cNvSpPr/>
            <p:nvPr/>
          </p:nvSpPr>
          <p:spPr>
            <a:xfrm>
              <a:off x="2280197" y="3951418"/>
              <a:ext cx="74056" cy="69902"/>
            </a:xfrm>
            <a:custGeom>
              <a:avLst/>
              <a:gdLst/>
              <a:ahLst/>
              <a:cxnLst/>
              <a:rect l="l" t="t" r="r" b="b"/>
              <a:pathLst>
                <a:path w="2246" h="2120" extrusionOk="0">
                  <a:moveTo>
                    <a:pt x="1829" y="218"/>
                  </a:moveTo>
                  <a:lnTo>
                    <a:pt x="1992" y="1884"/>
                  </a:lnTo>
                  <a:lnTo>
                    <a:pt x="344" y="1884"/>
                  </a:lnTo>
                  <a:lnTo>
                    <a:pt x="254" y="218"/>
                  </a:lnTo>
                  <a:close/>
                  <a:moveTo>
                    <a:pt x="0" y="1"/>
                  </a:moveTo>
                  <a:lnTo>
                    <a:pt x="127" y="2120"/>
                  </a:lnTo>
                  <a:lnTo>
                    <a:pt x="2246" y="2120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90"/>
            <p:cNvSpPr/>
            <p:nvPr/>
          </p:nvSpPr>
          <p:spPr>
            <a:xfrm>
              <a:off x="2356034" y="3955012"/>
              <a:ext cx="68088" cy="62714"/>
            </a:xfrm>
            <a:custGeom>
              <a:avLst/>
              <a:gdLst/>
              <a:ahLst/>
              <a:cxnLst/>
              <a:rect l="l" t="t" r="r" b="b"/>
              <a:pathLst>
                <a:path w="2065" h="1902" extrusionOk="0">
                  <a:moveTo>
                    <a:pt x="0" y="0"/>
                  </a:moveTo>
                  <a:lnTo>
                    <a:pt x="181" y="1902"/>
                  </a:lnTo>
                  <a:lnTo>
                    <a:pt x="2065" y="1902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90"/>
            <p:cNvSpPr/>
            <p:nvPr/>
          </p:nvSpPr>
          <p:spPr>
            <a:xfrm>
              <a:off x="2351847" y="3951418"/>
              <a:ext cx="76463" cy="69902"/>
            </a:xfrm>
            <a:custGeom>
              <a:avLst/>
              <a:gdLst/>
              <a:ahLst/>
              <a:cxnLst/>
              <a:rect l="l" t="t" r="r" b="b"/>
              <a:pathLst>
                <a:path w="2319" h="2120" extrusionOk="0">
                  <a:moveTo>
                    <a:pt x="1829" y="218"/>
                  </a:moveTo>
                  <a:lnTo>
                    <a:pt x="2065" y="1884"/>
                  </a:lnTo>
                  <a:lnTo>
                    <a:pt x="417" y="1884"/>
                  </a:lnTo>
                  <a:lnTo>
                    <a:pt x="254" y="218"/>
                  </a:lnTo>
                  <a:close/>
                  <a:moveTo>
                    <a:pt x="0" y="1"/>
                  </a:moveTo>
                  <a:lnTo>
                    <a:pt x="218" y="2120"/>
                  </a:lnTo>
                  <a:lnTo>
                    <a:pt x="2318" y="2120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90"/>
            <p:cNvSpPr/>
            <p:nvPr/>
          </p:nvSpPr>
          <p:spPr>
            <a:xfrm>
              <a:off x="2427684" y="3955012"/>
              <a:ext cx="70495" cy="62714"/>
            </a:xfrm>
            <a:custGeom>
              <a:avLst/>
              <a:gdLst/>
              <a:ahLst/>
              <a:cxnLst/>
              <a:rect l="l" t="t" r="r" b="b"/>
              <a:pathLst>
                <a:path w="2138" h="1902" extrusionOk="0">
                  <a:moveTo>
                    <a:pt x="0" y="0"/>
                  </a:moveTo>
                  <a:lnTo>
                    <a:pt x="272" y="1902"/>
                  </a:lnTo>
                  <a:lnTo>
                    <a:pt x="2137" y="1902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90"/>
            <p:cNvSpPr/>
            <p:nvPr/>
          </p:nvSpPr>
          <p:spPr>
            <a:xfrm>
              <a:off x="2423496" y="3951418"/>
              <a:ext cx="78837" cy="69902"/>
            </a:xfrm>
            <a:custGeom>
              <a:avLst/>
              <a:gdLst/>
              <a:ahLst/>
              <a:cxnLst/>
              <a:rect l="l" t="t" r="r" b="b"/>
              <a:pathLst>
                <a:path w="2391" h="2120" extrusionOk="0">
                  <a:moveTo>
                    <a:pt x="1848" y="218"/>
                  </a:moveTo>
                  <a:lnTo>
                    <a:pt x="2137" y="1884"/>
                  </a:lnTo>
                  <a:lnTo>
                    <a:pt x="489" y="1884"/>
                  </a:lnTo>
                  <a:lnTo>
                    <a:pt x="272" y="218"/>
                  </a:lnTo>
                  <a:close/>
                  <a:moveTo>
                    <a:pt x="1" y="1"/>
                  </a:moveTo>
                  <a:lnTo>
                    <a:pt x="290" y="2120"/>
                  </a:lnTo>
                  <a:lnTo>
                    <a:pt x="2391" y="2120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90"/>
            <p:cNvSpPr/>
            <p:nvPr/>
          </p:nvSpPr>
          <p:spPr>
            <a:xfrm>
              <a:off x="2499334" y="3955012"/>
              <a:ext cx="72869" cy="62714"/>
            </a:xfrm>
            <a:custGeom>
              <a:avLst/>
              <a:gdLst/>
              <a:ahLst/>
              <a:cxnLst/>
              <a:rect l="l" t="t" r="r" b="b"/>
              <a:pathLst>
                <a:path w="2210" h="1902" extrusionOk="0">
                  <a:moveTo>
                    <a:pt x="0" y="0"/>
                  </a:moveTo>
                  <a:lnTo>
                    <a:pt x="345" y="1902"/>
                  </a:lnTo>
                  <a:lnTo>
                    <a:pt x="2210" y="1902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90"/>
            <p:cNvSpPr/>
            <p:nvPr/>
          </p:nvSpPr>
          <p:spPr>
            <a:xfrm>
              <a:off x="2495146" y="3951418"/>
              <a:ext cx="81838" cy="69902"/>
            </a:xfrm>
            <a:custGeom>
              <a:avLst/>
              <a:gdLst/>
              <a:ahLst/>
              <a:cxnLst/>
              <a:rect l="l" t="t" r="r" b="b"/>
              <a:pathLst>
                <a:path w="2482" h="2120" extrusionOk="0">
                  <a:moveTo>
                    <a:pt x="1848" y="218"/>
                  </a:moveTo>
                  <a:lnTo>
                    <a:pt x="2192" y="1884"/>
                  </a:lnTo>
                  <a:lnTo>
                    <a:pt x="562" y="1884"/>
                  </a:lnTo>
                  <a:lnTo>
                    <a:pt x="272" y="218"/>
                  </a:lnTo>
                  <a:close/>
                  <a:moveTo>
                    <a:pt x="1" y="1"/>
                  </a:moveTo>
                  <a:lnTo>
                    <a:pt x="363" y="2120"/>
                  </a:lnTo>
                  <a:lnTo>
                    <a:pt x="2482" y="2120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90"/>
            <p:cNvSpPr/>
            <p:nvPr/>
          </p:nvSpPr>
          <p:spPr>
            <a:xfrm>
              <a:off x="2570984" y="3955012"/>
              <a:ext cx="75276" cy="62714"/>
            </a:xfrm>
            <a:custGeom>
              <a:avLst/>
              <a:gdLst/>
              <a:ahLst/>
              <a:cxnLst/>
              <a:rect l="l" t="t" r="r" b="b"/>
              <a:pathLst>
                <a:path w="2283" h="1902" extrusionOk="0">
                  <a:moveTo>
                    <a:pt x="1" y="0"/>
                  </a:moveTo>
                  <a:lnTo>
                    <a:pt x="417" y="1902"/>
                  </a:lnTo>
                  <a:lnTo>
                    <a:pt x="2282" y="190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90"/>
            <p:cNvSpPr/>
            <p:nvPr/>
          </p:nvSpPr>
          <p:spPr>
            <a:xfrm>
              <a:off x="2566796" y="3951418"/>
              <a:ext cx="84245" cy="69902"/>
            </a:xfrm>
            <a:custGeom>
              <a:avLst/>
              <a:gdLst/>
              <a:ahLst/>
              <a:cxnLst/>
              <a:rect l="l" t="t" r="r" b="b"/>
              <a:pathLst>
                <a:path w="2555" h="2120" extrusionOk="0">
                  <a:moveTo>
                    <a:pt x="1866" y="218"/>
                  </a:moveTo>
                  <a:lnTo>
                    <a:pt x="2264" y="1884"/>
                  </a:lnTo>
                  <a:lnTo>
                    <a:pt x="635" y="1884"/>
                  </a:lnTo>
                  <a:lnTo>
                    <a:pt x="272" y="218"/>
                  </a:lnTo>
                  <a:close/>
                  <a:moveTo>
                    <a:pt x="1" y="1"/>
                  </a:moveTo>
                  <a:lnTo>
                    <a:pt x="454" y="2120"/>
                  </a:lnTo>
                  <a:lnTo>
                    <a:pt x="2554" y="2120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90"/>
            <p:cNvSpPr/>
            <p:nvPr/>
          </p:nvSpPr>
          <p:spPr>
            <a:xfrm>
              <a:off x="2643227" y="3955012"/>
              <a:ext cx="77057" cy="62714"/>
            </a:xfrm>
            <a:custGeom>
              <a:avLst/>
              <a:gdLst/>
              <a:ahLst/>
              <a:cxnLst/>
              <a:rect l="l" t="t" r="r" b="b"/>
              <a:pathLst>
                <a:path w="2337" h="1902" extrusionOk="0">
                  <a:moveTo>
                    <a:pt x="1" y="0"/>
                  </a:moveTo>
                  <a:lnTo>
                    <a:pt x="472" y="1902"/>
                  </a:lnTo>
                  <a:lnTo>
                    <a:pt x="2337" y="190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90"/>
            <p:cNvSpPr/>
            <p:nvPr/>
          </p:nvSpPr>
          <p:spPr>
            <a:xfrm>
              <a:off x="2638446" y="3951418"/>
              <a:ext cx="87212" cy="69902"/>
            </a:xfrm>
            <a:custGeom>
              <a:avLst/>
              <a:gdLst/>
              <a:ahLst/>
              <a:cxnLst/>
              <a:rect l="l" t="t" r="r" b="b"/>
              <a:pathLst>
                <a:path w="2645" h="2120" extrusionOk="0">
                  <a:moveTo>
                    <a:pt x="1866" y="218"/>
                  </a:moveTo>
                  <a:lnTo>
                    <a:pt x="2355" y="1884"/>
                  </a:lnTo>
                  <a:lnTo>
                    <a:pt x="707" y="1884"/>
                  </a:lnTo>
                  <a:lnTo>
                    <a:pt x="291" y="218"/>
                  </a:lnTo>
                  <a:close/>
                  <a:moveTo>
                    <a:pt x="1" y="1"/>
                  </a:moveTo>
                  <a:lnTo>
                    <a:pt x="544" y="2120"/>
                  </a:lnTo>
                  <a:lnTo>
                    <a:pt x="2645" y="2120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90"/>
            <p:cNvSpPr/>
            <p:nvPr/>
          </p:nvSpPr>
          <p:spPr>
            <a:xfrm>
              <a:off x="2714284" y="3955012"/>
              <a:ext cx="80651" cy="62714"/>
            </a:xfrm>
            <a:custGeom>
              <a:avLst/>
              <a:gdLst/>
              <a:ahLst/>
              <a:cxnLst/>
              <a:rect l="l" t="t" r="r" b="b"/>
              <a:pathLst>
                <a:path w="2446" h="1902" extrusionOk="0">
                  <a:moveTo>
                    <a:pt x="1" y="0"/>
                  </a:moveTo>
                  <a:lnTo>
                    <a:pt x="562" y="1902"/>
                  </a:lnTo>
                  <a:lnTo>
                    <a:pt x="2446" y="1902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90"/>
            <p:cNvSpPr/>
            <p:nvPr/>
          </p:nvSpPr>
          <p:spPr>
            <a:xfrm>
              <a:off x="2709503" y="3951418"/>
              <a:ext cx="90213" cy="69902"/>
            </a:xfrm>
            <a:custGeom>
              <a:avLst/>
              <a:gdLst/>
              <a:ahLst/>
              <a:cxnLst/>
              <a:rect l="l" t="t" r="r" b="b"/>
              <a:pathLst>
                <a:path w="2736" h="2120" extrusionOk="0">
                  <a:moveTo>
                    <a:pt x="1884" y="218"/>
                  </a:moveTo>
                  <a:lnTo>
                    <a:pt x="2428" y="1884"/>
                  </a:lnTo>
                  <a:lnTo>
                    <a:pt x="798" y="1884"/>
                  </a:lnTo>
                  <a:lnTo>
                    <a:pt x="309" y="218"/>
                  </a:lnTo>
                  <a:close/>
                  <a:moveTo>
                    <a:pt x="1" y="1"/>
                  </a:moveTo>
                  <a:lnTo>
                    <a:pt x="617" y="2120"/>
                  </a:lnTo>
                  <a:lnTo>
                    <a:pt x="2736" y="2120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90"/>
            <p:cNvSpPr/>
            <p:nvPr/>
          </p:nvSpPr>
          <p:spPr>
            <a:xfrm>
              <a:off x="2786560" y="3955012"/>
              <a:ext cx="82431" cy="62714"/>
            </a:xfrm>
            <a:custGeom>
              <a:avLst/>
              <a:gdLst/>
              <a:ahLst/>
              <a:cxnLst/>
              <a:rect l="l" t="t" r="r" b="b"/>
              <a:pathLst>
                <a:path w="2500" h="1902" extrusionOk="0">
                  <a:moveTo>
                    <a:pt x="0" y="0"/>
                  </a:moveTo>
                  <a:lnTo>
                    <a:pt x="616" y="1902"/>
                  </a:lnTo>
                  <a:lnTo>
                    <a:pt x="2499" y="1902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90"/>
            <p:cNvSpPr/>
            <p:nvPr/>
          </p:nvSpPr>
          <p:spPr>
            <a:xfrm>
              <a:off x="2781186" y="3951418"/>
              <a:ext cx="93180" cy="69902"/>
            </a:xfrm>
            <a:custGeom>
              <a:avLst/>
              <a:gdLst/>
              <a:ahLst/>
              <a:cxnLst/>
              <a:rect l="l" t="t" r="r" b="b"/>
              <a:pathLst>
                <a:path w="2826" h="2120" extrusionOk="0">
                  <a:moveTo>
                    <a:pt x="1884" y="218"/>
                  </a:moveTo>
                  <a:lnTo>
                    <a:pt x="2499" y="1884"/>
                  </a:lnTo>
                  <a:lnTo>
                    <a:pt x="869" y="1884"/>
                  </a:lnTo>
                  <a:lnTo>
                    <a:pt x="308" y="218"/>
                  </a:lnTo>
                  <a:close/>
                  <a:moveTo>
                    <a:pt x="0" y="1"/>
                  </a:moveTo>
                  <a:lnTo>
                    <a:pt x="706" y="2120"/>
                  </a:lnTo>
                  <a:lnTo>
                    <a:pt x="2825" y="2120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90"/>
            <p:cNvSpPr/>
            <p:nvPr/>
          </p:nvSpPr>
          <p:spPr>
            <a:xfrm>
              <a:off x="2858210" y="3955012"/>
              <a:ext cx="84805" cy="62714"/>
            </a:xfrm>
            <a:custGeom>
              <a:avLst/>
              <a:gdLst/>
              <a:ahLst/>
              <a:cxnLst/>
              <a:rect l="l" t="t" r="r" b="b"/>
              <a:pathLst>
                <a:path w="2572" h="1902" extrusionOk="0">
                  <a:moveTo>
                    <a:pt x="0" y="0"/>
                  </a:moveTo>
                  <a:lnTo>
                    <a:pt x="688" y="1902"/>
                  </a:lnTo>
                  <a:lnTo>
                    <a:pt x="2572" y="1902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90"/>
            <p:cNvSpPr/>
            <p:nvPr/>
          </p:nvSpPr>
          <p:spPr>
            <a:xfrm>
              <a:off x="2852836" y="3951418"/>
              <a:ext cx="95554" cy="69902"/>
            </a:xfrm>
            <a:custGeom>
              <a:avLst/>
              <a:gdLst/>
              <a:ahLst/>
              <a:cxnLst/>
              <a:rect l="l" t="t" r="r" b="b"/>
              <a:pathLst>
                <a:path w="2898" h="2120" extrusionOk="0">
                  <a:moveTo>
                    <a:pt x="1884" y="218"/>
                  </a:moveTo>
                  <a:lnTo>
                    <a:pt x="2572" y="1884"/>
                  </a:lnTo>
                  <a:lnTo>
                    <a:pt x="942" y="1884"/>
                  </a:lnTo>
                  <a:lnTo>
                    <a:pt x="308" y="218"/>
                  </a:lnTo>
                  <a:close/>
                  <a:moveTo>
                    <a:pt x="0" y="1"/>
                  </a:moveTo>
                  <a:lnTo>
                    <a:pt x="779" y="2120"/>
                  </a:lnTo>
                  <a:lnTo>
                    <a:pt x="2898" y="2120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90"/>
            <p:cNvSpPr/>
            <p:nvPr/>
          </p:nvSpPr>
          <p:spPr>
            <a:xfrm>
              <a:off x="2929860" y="3955012"/>
              <a:ext cx="87212" cy="62714"/>
            </a:xfrm>
            <a:custGeom>
              <a:avLst/>
              <a:gdLst/>
              <a:ahLst/>
              <a:cxnLst/>
              <a:rect l="l" t="t" r="r" b="b"/>
              <a:pathLst>
                <a:path w="2645" h="1902" extrusionOk="0">
                  <a:moveTo>
                    <a:pt x="0" y="0"/>
                  </a:moveTo>
                  <a:lnTo>
                    <a:pt x="779" y="1902"/>
                  </a:lnTo>
                  <a:lnTo>
                    <a:pt x="2644" y="1902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90"/>
            <p:cNvSpPr/>
            <p:nvPr/>
          </p:nvSpPr>
          <p:spPr>
            <a:xfrm>
              <a:off x="2924486" y="3951418"/>
              <a:ext cx="98555" cy="69902"/>
            </a:xfrm>
            <a:custGeom>
              <a:avLst/>
              <a:gdLst/>
              <a:ahLst/>
              <a:cxnLst/>
              <a:rect l="l" t="t" r="r" b="b"/>
              <a:pathLst>
                <a:path w="2989" h="2120" extrusionOk="0">
                  <a:moveTo>
                    <a:pt x="1902" y="218"/>
                  </a:moveTo>
                  <a:lnTo>
                    <a:pt x="2644" y="1884"/>
                  </a:lnTo>
                  <a:lnTo>
                    <a:pt x="1015" y="1884"/>
                  </a:lnTo>
                  <a:lnTo>
                    <a:pt x="326" y="218"/>
                  </a:lnTo>
                  <a:close/>
                  <a:moveTo>
                    <a:pt x="0" y="1"/>
                  </a:moveTo>
                  <a:lnTo>
                    <a:pt x="852" y="2120"/>
                  </a:lnTo>
                  <a:lnTo>
                    <a:pt x="2988" y="2120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90"/>
            <p:cNvSpPr/>
            <p:nvPr/>
          </p:nvSpPr>
          <p:spPr>
            <a:xfrm>
              <a:off x="3001510" y="3955012"/>
              <a:ext cx="89586" cy="62714"/>
            </a:xfrm>
            <a:custGeom>
              <a:avLst/>
              <a:gdLst/>
              <a:ahLst/>
              <a:cxnLst/>
              <a:rect l="l" t="t" r="r" b="b"/>
              <a:pathLst>
                <a:path w="2717" h="1902" extrusionOk="0">
                  <a:moveTo>
                    <a:pt x="1" y="0"/>
                  </a:moveTo>
                  <a:lnTo>
                    <a:pt x="852" y="1902"/>
                  </a:lnTo>
                  <a:lnTo>
                    <a:pt x="2717" y="1902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90"/>
            <p:cNvSpPr/>
            <p:nvPr/>
          </p:nvSpPr>
          <p:spPr>
            <a:xfrm>
              <a:off x="2995542" y="3951418"/>
              <a:ext cx="101555" cy="69902"/>
            </a:xfrm>
            <a:custGeom>
              <a:avLst/>
              <a:gdLst/>
              <a:ahLst/>
              <a:cxnLst/>
              <a:rect l="l" t="t" r="r" b="b"/>
              <a:pathLst>
                <a:path w="3080" h="2120" extrusionOk="0">
                  <a:moveTo>
                    <a:pt x="1920" y="218"/>
                  </a:moveTo>
                  <a:lnTo>
                    <a:pt x="2717" y="1884"/>
                  </a:lnTo>
                  <a:lnTo>
                    <a:pt x="1105" y="1884"/>
                  </a:lnTo>
                  <a:lnTo>
                    <a:pt x="345" y="218"/>
                  </a:lnTo>
                  <a:close/>
                  <a:moveTo>
                    <a:pt x="0" y="1"/>
                  </a:moveTo>
                  <a:lnTo>
                    <a:pt x="960" y="2120"/>
                  </a:lnTo>
                  <a:lnTo>
                    <a:pt x="3079" y="2120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90"/>
            <p:cNvSpPr/>
            <p:nvPr/>
          </p:nvSpPr>
          <p:spPr>
            <a:xfrm>
              <a:off x="3073160" y="3955012"/>
              <a:ext cx="91993" cy="62714"/>
            </a:xfrm>
            <a:custGeom>
              <a:avLst/>
              <a:gdLst/>
              <a:ahLst/>
              <a:cxnLst/>
              <a:rect l="l" t="t" r="r" b="b"/>
              <a:pathLst>
                <a:path w="2790" h="1902" extrusionOk="0">
                  <a:moveTo>
                    <a:pt x="1" y="0"/>
                  </a:moveTo>
                  <a:lnTo>
                    <a:pt x="924" y="1902"/>
                  </a:lnTo>
                  <a:lnTo>
                    <a:pt x="2790" y="190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90"/>
            <p:cNvSpPr/>
            <p:nvPr/>
          </p:nvSpPr>
          <p:spPr>
            <a:xfrm>
              <a:off x="3067192" y="3951418"/>
              <a:ext cx="104523" cy="69902"/>
            </a:xfrm>
            <a:custGeom>
              <a:avLst/>
              <a:gdLst/>
              <a:ahLst/>
              <a:cxnLst/>
              <a:rect l="l" t="t" r="r" b="b"/>
              <a:pathLst>
                <a:path w="3170" h="2120" extrusionOk="0">
                  <a:moveTo>
                    <a:pt x="1920" y="218"/>
                  </a:moveTo>
                  <a:lnTo>
                    <a:pt x="2789" y="1884"/>
                  </a:lnTo>
                  <a:lnTo>
                    <a:pt x="1178" y="1884"/>
                  </a:lnTo>
                  <a:lnTo>
                    <a:pt x="363" y="218"/>
                  </a:lnTo>
                  <a:close/>
                  <a:moveTo>
                    <a:pt x="1" y="1"/>
                  </a:moveTo>
                  <a:lnTo>
                    <a:pt x="1033" y="2120"/>
                  </a:lnTo>
                  <a:lnTo>
                    <a:pt x="3170" y="2120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90"/>
            <p:cNvSpPr/>
            <p:nvPr/>
          </p:nvSpPr>
          <p:spPr>
            <a:xfrm>
              <a:off x="1214317" y="4200428"/>
              <a:ext cx="95587" cy="62714"/>
            </a:xfrm>
            <a:custGeom>
              <a:avLst/>
              <a:gdLst/>
              <a:ahLst/>
              <a:cxnLst/>
              <a:rect l="l" t="t" r="r" b="b"/>
              <a:pathLst>
                <a:path w="2899" h="1902" extrusionOk="0">
                  <a:moveTo>
                    <a:pt x="852" y="0"/>
                  </a:moveTo>
                  <a:lnTo>
                    <a:pt x="1" y="1902"/>
                  </a:lnTo>
                  <a:lnTo>
                    <a:pt x="2120" y="1902"/>
                  </a:lnTo>
                  <a:lnTo>
                    <a:pt x="2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90"/>
            <p:cNvSpPr/>
            <p:nvPr/>
          </p:nvSpPr>
          <p:spPr>
            <a:xfrm>
              <a:off x="1208349" y="4196834"/>
              <a:ext cx="107523" cy="69902"/>
            </a:xfrm>
            <a:custGeom>
              <a:avLst/>
              <a:gdLst/>
              <a:ahLst/>
              <a:cxnLst/>
              <a:rect l="l" t="t" r="r" b="b"/>
              <a:pathLst>
                <a:path w="3261" h="2120" extrusionOk="0">
                  <a:moveTo>
                    <a:pt x="2916" y="236"/>
                  </a:moveTo>
                  <a:lnTo>
                    <a:pt x="2228" y="1902"/>
                  </a:lnTo>
                  <a:lnTo>
                    <a:pt x="363" y="1902"/>
                  </a:lnTo>
                  <a:lnTo>
                    <a:pt x="1105" y="236"/>
                  </a:lnTo>
                  <a:close/>
                  <a:moveTo>
                    <a:pt x="960" y="1"/>
                  </a:moveTo>
                  <a:lnTo>
                    <a:pt x="1" y="2119"/>
                  </a:lnTo>
                  <a:lnTo>
                    <a:pt x="2373" y="2119"/>
                  </a:lnTo>
                  <a:lnTo>
                    <a:pt x="32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90"/>
            <p:cNvSpPr/>
            <p:nvPr/>
          </p:nvSpPr>
          <p:spPr>
            <a:xfrm>
              <a:off x="1297936" y="4200428"/>
              <a:ext cx="93180" cy="62714"/>
            </a:xfrm>
            <a:custGeom>
              <a:avLst/>
              <a:gdLst/>
              <a:ahLst/>
              <a:cxnLst/>
              <a:rect l="l" t="t" r="r" b="b"/>
              <a:pathLst>
                <a:path w="2826" h="1902" extrusionOk="0">
                  <a:moveTo>
                    <a:pt x="779" y="0"/>
                  </a:moveTo>
                  <a:lnTo>
                    <a:pt x="0" y="1902"/>
                  </a:lnTo>
                  <a:lnTo>
                    <a:pt x="2119" y="1902"/>
                  </a:lnTo>
                  <a:lnTo>
                    <a:pt x="2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90"/>
            <p:cNvSpPr/>
            <p:nvPr/>
          </p:nvSpPr>
          <p:spPr>
            <a:xfrm>
              <a:off x="1292561" y="4196834"/>
              <a:ext cx="103929" cy="69902"/>
            </a:xfrm>
            <a:custGeom>
              <a:avLst/>
              <a:gdLst/>
              <a:ahLst/>
              <a:cxnLst/>
              <a:rect l="l" t="t" r="r" b="b"/>
              <a:pathLst>
                <a:path w="3152" h="2120" extrusionOk="0">
                  <a:moveTo>
                    <a:pt x="2825" y="236"/>
                  </a:moveTo>
                  <a:lnTo>
                    <a:pt x="2191" y="1902"/>
                  </a:lnTo>
                  <a:lnTo>
                    <a:pt x="326" y="1902"/>
                  </a:lnTo>
                  <a:lnTo>
                    <a:pt x="1014" y="236"/>
                  </a:lnTo>
                  <a:close/>
                  <a:moveTo>
                    <a:pt x="869" y="1"/>
                  </a:moveTo>
                  <a:lnTo>
                    <a:pt x="0" y="2119"/>
                  </a:lnTo>
                  <a:lnTo>
                    <a:pt x="2354" y="2119"/>
                  </a:lnTo>
                  <a:lnTo>
                    <a:pt x="3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90"/>
            <p:cNvSpPr/>
            <p:nvPr/>
          </p:nvSpPr>
          <p:spPr>
            <a:xfrm>
              <a:off x="1381522" y="4200428"/>
              <a:ext cx="91400" cy="62714"/>
            </a:xfrm>
            <a:custGeom>
              <a:avLst/>
              <a:gdLst/>
              <a:ahLst/>
              <a:cxnLst/>
              <a:rect l="l" t="t" r="r" b="b"/>
              <a:pathLst>
                <a:path w="2772" h="1902" extrusionOk="0">
                  <a:moveTo>
                    <a:pt x="707" y="0"/>
                  </a:moveTo>
                  <a:lnTo>
                    <a:pt x="0" y="1902"/>
                  </a:lnTo>
                  <a:lnTo>
                    <a:pt x="2119" y="1902"/>
                  </a:lnTo>
                  <a:lnTo>
                    <a:pt x="27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90"/>
            <p:cNvSpPr/>
            <p:nvPr/>
          </p:nvSpPr>
          <p:spPr>
            <a:xfrm>
              <a:off x="1376148" y="4196834"/>
              <a:ext cx="101555" cy="69902"/>
            </a:xfrm>
            <a:custGeom>
              <a:avLst/>
              <a:gdLst/>
              <a:ahLst/>
              <a:cxnLst/>
              <a:rect l="l" t="t" r="r" b="b"/>
              <a:pathLst>
                <a:path w="3080" h="2120" extrusionOk="0">
                  <a:moveTo>
                    <a:pt x="2771" y="236"/>
                  </a:moveTo>
                  <a:lnTo>
                    <a:pt x="2210" y="1902"/>
                  </a:lnTo>
                  <a:lnTo>
                    <a:pt x="345" y="1902"/>
                  </a:lnTo>
                  <a:lnTo>
                    <a:pt x="960" y="236"/>
                  </a:lnTo>
                  <a:close/>
                  <a:moveTo>
                    <a:pt x="797" y="1"/>
                  </a:moveTo>
                  <a:lnTo>
                    <a:pt x="0" y="2119"/>
                  </a:lnTo>
                  <a:lnTo>
                    <a:pt x="2373" y="2119"/>
                  </a:lnTo>
                  <a:lnTo>
                    <a:pt x="30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90"/>
            <p:cNvSpPr/>
            <p:nvPr/>
          </p:nvSpPr>
          <p:spPr>
            <a:xfrm>
              <a:off x="1465702" y="4200428"/>
              <a:ext cx="88432" cy="62714"/>
            </a:xfrm>
            <a:custGeom>
              <a:avLst/>
              <a:gdLst/>
              <a:ahLst/>
              <a:cxnLst/>
              <a:rect l="l" t="t" r="r" b="b"/>
              <a:pathLst>
                <a:path w="2682" h="1902" extrusionOk="0">
                  <a:moveTo>
                    <a:pt x="617" y="0"/>
                  </a:moveTo>
                  <a:lnTo>
                    <a:pt x="1" y="1902"/>
                  </a:lnTo>
                  <a:lnTo>
                    <a:pt x="2102" y="1902"/>
                  </a:lnTo>
                  <a:lnTo>
                    <a:pt x="26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90"/>
            <p:cNvSpPr/>
            <p:nvPr/>
          </p:nvSpPr>
          <p:spPr>
            <a:xfrm>
              <a:off x="1460327" y="4196834"/>
              <a:ext cx="98555" cy="69902"/>
            </a:xfrm>
            <a:custGeom>
              <a:avLst/>
              <a:gdLst/>
              <a:ahLst/>
              <a:cxnLst/>
              <a:rect l="l" t="t" r="r" b="b"/>
              <a:pathLst>
                <a:path w="2989" h="2120" extrusionOk="0">
                  <a:moveTo>
                    <a:pt x="2699" y="236"/>
                  </a:moveTo>
                  <a:lnTo>
                    <a:pt x="2192" y="1902"/>
                  </a:lnTo>
                  <a:lnTo>
                    <a:pt x="327" y="1902"/>
                  </a:lnTo>
                  <a:lnTo>
                    <a:pt x="888" y="236"/>
                  </a:lnTo>
                  <a:close/>
                  <a:moveTo>
                    <a:pt x="707" y="1"/>
                  </a:moveTo>
                  <a:lnTo>
                    <a:pt x="1" y="2119"/>
                  </a:lnTo>
                  <a:lnTo>
                    <a:pt x="2355" y="2119"/>
                  </a:lnTo>
                  <a:lnTo>
                    <a:pt x="29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90"/>
            <p:cNvSpPr/>
            <p:nvPr/>
          </p:nvSpPr>
          <p:spPr>
            <a:xfrm>
              <a:off x="1549321" y="4200428"/>
              <a:ext cx="85992" cy="62714"/>
            </a:xfrm>
            <a:custGeom>
              <a:avLst/>
              <a:gdLst/>
              <a:ahLst/>
              <a:cxnLst/>
              <a:rect l="l" t="t" r="r" b="b"/>
              <a:pathLst>
                <a:path w="2608" h="1902" extrusionOk="0">
                  <a:moveTo>
                    <a:pt x="543" y="0"/>
                  </a:moveTo>
                  <a:lnTo>
                    <a:pt x="0" y="1902"/>
                  </a:lnTo>
                  <a:lnTo>
                    <a:pt x="2119" y="1902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90"/>
            <p:cNvSpPr/>
            <p:nvPr/>
          </p:nvSpPr>
          <p:spPr>
            <a:xfrm>
              <a:off x="1543946" y="4196834"/>
              <a:ext cx="95554" cy="69902"/>
            </a:xfrm>
            <a:custGeom>
              <a:avLst/>
              <a:gdLst/>
              <a:ahLst/>
              <a:cxnLst/>
              <a:rect l="l" t="t" r="r" b="b"/>
              <a:pathLst>
                <a:path w="2898" h="2120" extrusionOk="0">
                  <a:moveTo>
                    <a:pt x="2626" y="236"/>
                  </a:moveTo>
                  <a:lnTo>
                    <a:pt x="2191" y="1902"/>
                  </a:lnTo>
                  <a:lnTo>
                    <a:pt x="308" y="1902"/>
                  </a:lnTo>
                  <a:lnTo>
                    <a:pt x="797" y="236"/>
                  </a:lnTo>
                  <a:close/>
                  <a:moveTo>
                    <a:pt x="616" y="1"/>
                  </a:moveTo>
                  <a:lnTo>
                    <a:pt x="0" y="2119"/>
                  </a:lnTo>
                  <a:lnTo>
                    <a:pt x="2354" y="2119"/>
                  </a:lnTo>
                  <a:lnTo>
                    <a:pt x="28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90"/>
            <p:cNvSpPr/>
            <p:nvPr/>
          </p:nvSpPr>
          <p:spPr>
            <a:xfrm>
              <a:off x="1632907" y="4200428"/>
              <a:ext cx="83618" cy="62714"/>
            </a:xfrm>
            <a:custGeom>
              <a:avLst/>
              <a:gdLst/>
              <a:ahLst/>
              <a:cxnLst/>
              <a:rect l="l" t="t" r="r" b="b"/>
              <a:pathLst>
                <a:path w="2536" h="1902" extrusionOk="0">
                  <a:moveTo>
                    <a:pt x="471" y="0"/>
                  </a:moveTo>
                  <a:lnTo>
                    <a:pt x="1" y="1902"/>
                  </a:lnTo>
                  <a:lnTo>
                    <a:pt x="2119" y="19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90"/>
            <p:cNvSpPr/>
            <p:nvPr/>
          </p:nvSpPr>
          <p:spPr>
            <a:xfrm>
              <a:off x="1628126" y="4196834"/>
              <a:ext cx="93180" cy="69902"/>
            </a:xfrm>
            <a:custGeom>
              <a:avLst/>
              <a:gdLst/>
              <a:ahLst/>
              <a:cxnLst/>
              <a:rect l="l" t="t" r="r" b="b"/>
              <a:pathLst>
                <a:path w="2826" h="2120" extrusionOk="0">
                  <a:moveTo>
                    <a:pt x="2536" y="236"/>
                  </a:moveTo>
                  <a:lnTo>
                    <a:pt x="2174" y="1902"/>
                  </a:lnTo>
                  <a:lnTo>
                    <a:pt x="290" y="1902"/>
                  </a:lnTo>
                  <a:lnTo>
                    <a:pt x="707" y="236"/>
                  </a:lnTo>
                  <a:close/>
                  <a:moveTo>
                    <a:pt x="544" y="1"/>
                  </a:moveTo>
                  <a:lnTo>
                    <a:pt x="1" y="2119"/>
                  </a:lnTo>
                  <a:lnTo>
                    <a:pt x="2355" y="2119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90"/>
            <p:cNvSpPr/>
            <p:nvPr/>
          </p:nvSpPr>
          <p:spPr>
            <a:xfrm>
              <a:off x="1720087" y="4200428"/>
              <a:ext cx="1067089" cy="62714"/>
            </a:xfrm>
            <a:custGeom>
              <a:avLst/>
              <a:gdLst/>
              <a:ahLst/>
              <a:cxnLst/>
              <a:rect l="l" t="t" r="r" b="b"/>
              <a:pathLst>
                <a:path w="32363" h="1902" extrusionOk="0">
                  <a:moveTo>
                    <a:pt x="399" y="0"/>
                  </a:moveTo>
                  <a:lnTo>
                    <a:pt x="1" y="1902"/>
                  </a:lnTo>
                  <a:lnTo>
                    <a:pt x="32362" y="1902"/>
                  </a:lnTo>
                  <a:lnTo>
                    <a:pt x="3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90"/>
            <p:cNvSpPr/>
            <p:nvPr/>
          </p:nvSpPr>
          <p:spPr>
            <a:xfrm>
              <a:off x="1715900" y="4196834"/>
              <a:ext cx="1076058" cy="69902"/>
            </a:xfrm>
            <a:custGeom>
              <a:avLst/>
              <a:gdLst/>
              <a:ahLst/>
              <a:cxnLst/>
              <a:rect l="l" t="t" r="r" b="b"/>
              <a:pathLst>
                <a:path w="32635" h="2120" extrusionOk="0">
                  <a:moveTo>
                    <a:pt x="31873" y="236"/>
                  </a:moveTo>
                  <a:lnTo>
                    <a:pt x="32344" y="1902"/>
                  </a:lnTo>
                  <a:lnTo>
                    <a:pt x="272" y="1902"/>
                  </a:lnTo>
                  <a:lnTo>
                    <a:pt x="635" y="236"/>
                  </a:lnTo>
                  <a:close/>
                  <a:moveTo>
                    <a:pt x="453" y="1"/>
                  </a:moveTo>
                  <a:lnTo>
                    <a:pt x="1" y="2119"/>
                  </a:lnTo>
                  <a:lnTo>
                    <a:pt x="32634" y="2119"/>
                  </a:lnTo>
                  <a:lnTo>
                    <a:pt x="320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90"/>
            <p:cNvSpPr/>
            <p:nvPr/>
          </p:nvSpPr>
          <p:spPr>
            <a:xfrm>
              <a:off x="2786560" y="4200428"/>
              <a:ext cx="87806" cy="62714"/>
            </a:xfrm>
            <a:custGeom>
              <a:avLst/>
              <a:gdLst/>
              <a:ahLst/>
              <a:cxnLst/>
              <a:rect l="l" t="t" r="r" b="b"/>
              <a:pathLst>
                <a:path w="2663" h="1902" extrusionOk="0">
                  <a:moveTo>
                    <a:pt x="0" y="0"/>
                  </a:moveTo>
                  <a:lnTo>
                    <a:pt x="543" y="1902"/>
                  </a:lnTo>
                  <a:lnTo>
                    <a:pt x="2662" y="1902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90"/>
            <p:cNvSpPr/>
            <p:nvPr/>
          </p:nvSpPr>
          <p:spPr>
            <a:xfrm>
              <a:off x="2781186" y="4196834"/>
              <a:ext cx="98555" cy="69902"/>
            </a:xfrm>
            <a:custGeom>
              <a:avLst/>
              <a:gdLst/>
              <a:ahLst/>
              <a:cxnLst/>
              <a:rect l="l" t="t" r="r" b="b"/>
              <a:pathLst>
                <a:path w="2989" h="2120" extrusionOk="0">
                  <a:moveTo>
                    <a:pt x="2119" y="236"/>
                  </a:moveTo>
                  <a:lnTo>
                    <a:pt x="2662" y="1902"/>
                  </a:lnTo>
                  <a:lnTo>
                    <a:pt x="797" y="1902"/>
                  </a:lnTo>
                  <a:lnTo>
                    <a:pt x="308" y="236"/>
                  </a:lnTo>
                  <a:close/>
                  <a:moveTo>
                    <a:pt x="0" y="1"/>
                  </a:moveTo>
                  <a:lnTo>
                    <a:pt x="634" y="2119"/>
                  </a:lnTo>
                  <a:lnTo>
                    <a:pt x="2988" y="2119"/>
                  </a:lnTo>
                  <a:lnTo>
                    <a:pt x="2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90"/>
            <p:cNvSpPr/>
            <p:nvPr/>
          </p:nvSpPr>
          <p:spPr>
            <a:xfrm>
              <a:off x="2867772" y="4200428"/>
              <a:ext cx="90180" cy="62714"/>
            </a:xfrm>
            <a:custGeom>
              <a:avLst/>
              <a:gdLst/>
              <a:ahLst/>
              <a:cxnLst/>
              <a:rect l="l" t="t" r="r" b="b"/>
              <a:pathLst>
                <a:path w="2735" h="1902" extrusionOk="0">
                  <a:moveTo>
                    <a:pt x="0" y="0"/>
                  </a:moveTo>
                  <a:lnTo>
                    <a:pt x="616" y="1902"/>
                  </a:lnTo>
                  <a:lnTo>
                    <a:pt x="2735" y="1902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90"/>
            <p:cNvSpPr/>
            <p:nvPr/>
          </p:nvSpPr>
          <p:spPr>
            <a:xfrm>
              <a:off x="2862398" y="4196834"/>
              <a:ext cx="100929" cy="69902"/>
            </a:xfrm>
            <a:custGeom>
              <a:avLst/>
              <a:gdLst/>
              <a:ahLst/>
              <a:cxnLst/>
              <a:rect l="l" t="t" r="r" b="b"/>
              <a:pathLst>
                <a:path w="3061" h="2120" extrusionOk="0">
                  <a:moveTo>
                    <a:pt x="2137" y="236"/>
                  </a:moveTo>
                  <a:lnTo>
                    <a:pt x="2735" y="1902"/>
                  </a:lnTo>
                  <a:lnTo>
                    <a:pt x="869" y="1902"/>
                  </a:lnTo>
                  <a:lnTo>
                    <a:pt x="326" y="236"/>
                  </a:lnTo>
                  <a:close/>
                  <a:moveTo>
                    <a:pt x="0" y="1"/>
                  </a:moveTo>
                  <a:lnTo>
                    <a:pt x="706" y="2119"/>
                  </a:lnTo>
                  <a:lnTo>
                    <a:pt x="3061" y="2119"/>
                  </a:lnTo>
                  <a:lnTo>
                    <a:pt x="2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90"/>
            <p:cNvSpPr/>
            <p:nvPr/>
          </p:nvSpPr>
          <p:spPr>
            <a:xfrm>
              <a:off x="2948951" y="4200428"/>
              <a:ext cx="92587" cy="62714"/>
            </a:xfrm>
            <a:custGeom>
              <a:avLst/>
              <a:gdLst/>
              <a:ahLst/>
              <a:cxnLst/>
              <a:rect l="l" t="t" r="r" b="b"/>
              <a:pathLst>
                <a:path w="2808" h="1902" extrusionOk="0">
                  <a:moveTo>
                    <a:pt x="1" y="0"/>
                  </a:moveTo>
                  <a:lnTo>
                    <a:pt x="707" y="1902"/>
                  </a:lnTo>
                  <a:lnTo>
                    <a:pt x="2808" y="1902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90"/>
            <p:cNvSpPr/>
            <p:nvPr/>
          </p:nvSpPr>
          <p:spPr>
            <a:xfrm>
              <a:off x="2943577" y="4196834"/>
              <a:ext cx="103929" cy="69902"/>
            </a:xfrm>
            <a:custGeom>
              <a:avLst/>
              <a:gdLst/>
              <a:ahLst/>
              <a:cxnLst/>
              <a:rect l="l" t="t" r="r" b="b"/>
              <a:pathLst>
                <a:path w="3152" h="2120" extrusionOk="0">
                  <a:moveTo>
                    <a:pt x="2138" y="236"/>
                  </a:moveTo>
                  <a:lnTo>
                    <a:pt x="2808" y="1902"/>
                  </a:lnTo>
                  <a:lnTo>
                    <a:pt x="943" y="1902"/>
                  </a:lnTo>
                  <a:lnTo>
                    <a:pt x="327" y="236"/>
                  </a:lnTo>
                  <a:close/>
                  <a:moveTo>
                    <a:pt x="1" y="1"/>
                  </a:moveTo>
                  <a:lnTo>
                    <a:pt x="798" y="2119"/>
                  </a:lnTo>
                  <a:lnTo>
                    <a:pt x="3152" y="2119"/>
                  </a:lnTo>
                  <a:lnTo>
                    <a:pt x="23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90"/>
            <p:cNvSpPr/>
            <p:nvPr/>
          </p:nvSpPr>
          <p:spPr>
            <a:xfrm>
              <a:off x="3030164" y="4200428"/>
              <a:ext cx="95587" cy="62714"/>
            </a:xfrm>
            <a:custGeom>
              <a:avLst/>
              <a:gdLst/>
              <a:ahLst/>
              <a:cxnLst/>
              <a:rect l="l" t="t" r="r" b="b"/>
              <a:pathLst>
                <a:path w="2899" h="1902" extrusionOk="0">
                  <a:moveTo>
                    <a:pt x="1" y="0"/>
                  </a:moveTo>
                  <a:lnTo>
                    <a:pt x="780" y="1902"/>
                  </a:lnTo>
                  <a:lnTo>
                    <a:pt x="2898" y="1902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90"/>
            <p:cNvSpPr/>
            <p:nvPr/>
          </p:nvSpPr>
          <p:spPr>
            <a:xfrm>
              <a:off x="3024789" y="4196834"/>
              <a:ext cx="106336" cy="69902"/>
            </a:xfrm>
            <a:custGeom>
              <a:avLst/>
              <a:gdLst/>
              <a:ahLst/>
              <a:cxnLst/>
              <a:rect l="l" t="t" r="r" b="b"/>
              <a:pathLst>
                <a:path w="3225" h="2120" extrusionOk="0">
                  <a:moveTo>
                    <a:pt x="2138" y="236"/>
                  </a:moveTo>
                  <a:lnTo>
                    <a:pt x="2880" y="1902"/>
                  </a:lnTo>
                  <a:lnTo>
                    <a:pt x="1015" y="1902"/>
                  </a:lnTo>
                  <a:lnTo>
                    <a:pt x="327" y="236"/>
                  </a:lnTo>
                  <a:close/>
                  <a:moveTo>
                    <a:pt x="1" y="1"/>
                  </a:moveTo>
                  <a:lnTo>
                    <a:pt x="870" y="2119"/>
                  </a:lnTo>
                  <a:lnTo>
                    <a:pt x="3224" y="2119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90"/>
            <p:cNvSpPr/>
            <p:nvPr/>
          </p:nvSpPr>
          <p:spPr>
            <a:xfrm>
              <a:off x="3111376" y="4200428"/>
              <a:ext cx="97961" cy="62714"/>
            </a:xfrm>
            <a:custGeom>
              <a:avLst/>
              <a:gdLst/>
              <a:ahLst/>
              <a:cxnLst/>
              <a:rect l="l" t="t" r="r" b="b"/>
              <a:pathLst>
                <a:path w="2971" h="1902" extrusionOk="0">
                  <a:moveTo>
                    <a:pt x="1" y="0"/>
                  </a:moveTo>
                  <a:lnTo>
                    <a:pt x="852" y="1902"/>
                  </a:lnTo>
                  <a:lnTo>
                    <a:pt x="2971" y="1902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90"/>
            <p:cNvSpPr/>
            <p:nvPr/>
          </p:nvSpPr>
          <p:spPr>
            <a:xfrm>
              <a:off x="3105408" y="4196834"/>
              <a:ext cx="109897" cy="69902"/>
            </a:xfrm>
            <a:custGeom>
              <a:avLst/>
              <a:gdLst/>
              <a:ahLst/>
              <a:cxnLst/>
              <a:rect l="l" t="t" r="r" b="b"/>
              <a:pathLst>
                <a:path w="3333" h="2120" extrusionOk="0">
                  <a:moveTo>
                    <a:pt x="2174" y="236"/>
                  </a:moveTo>
                  <a:lnTo>
                    <a:pt x="2971" y="1902"/>
                  </a:lnTo>
                  <a:lnTo>
                    <a:pt x="1105" y="1902"/>
                  </a:lnTo>
                  <a:lnTo>
                    <a:pt x="363" y="236"/>
                  </a:lnTo>
                  <a:close/>
                  <a:moveTo>
                    <a:pt x="1" y="1"/>
                  </a:moveTo>
                  <a:lnTo>
                    <a:pt x="960" y="2119"/>
                  </a:lnTo>
                  <a:lnTo>
                    <a:pt x="3333" y="2119"/>
                  </a:lnTo>
                  <a:lnTo>
                    <a:pt x="2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90"/>
            <p:cNvSpPr/>
            <p:nvPr/>
          </p:nvSpPr>
          <p:spPr>
            <a:xfrm>
              <a:off x="3192588" y="4200428"/>
              <a:ext cx="100335" cy="62714"/>
            </a:xfrm>
            <a:custGeom>
              <a:avLst/>
              <a:gdLst/>
              <a:ahLst/>
              <a:cxnLst/>
              <a:rect l="l" t="t" r="r" b="b"/>
              <a:pathLst>
                <a:path w="3043" h="1902" extrusionOk="0">
                  <a:moveTo>
                    <a:pt x="1" y="0"/>
                  </a:moveTo>
                  <a:lnTo>
                    <a:pt x="924" y="1902"/>
                  </a:lnTo>
                  <a:lnTo>
                    <a:pt x="3043" y="1902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90"/>
            <p:cNvSpPr/>
            <p:nvPr/>
          </p:nvSpPr>
          <p:spPr>
            <a:xfrm>
              <a:off x="3186620" y="4196834"/>
              <a:ext cx="112304" cy="69902"/>
            </a:xfrm>
            <a:custGeom>
              <a:avLst/>
              <a:gdLst/>
              <a:ahLst/>
              <a:cxnLst/>
              <a:rect l="l" t="t" r="r" b="b"/>
              <a:pathLst>
                <a:path w="3406" h="2120" extrusionOk="0">
                  <a:moveTo>
                    <a:pt x="2174" y="236"/>
                  </a:moveTo>
                  <a:lnTo>
                    <a:pt x="3043" y="1902"/>
                  </a:lnTo>
                  <a:lnTo>
                    <a:pt x="1178" y="1902"/>
                  </a:lnTo>
                  <a:lnTo>
                    <a:pt x="363" y="236"/>
                  </a:lnTo>
                  <a:close/>
                  <a:moveTo>
                    <a:pt x="0" y="1"/>
                  </a:moveTo>
                  <a:lnTo>
                    <a:pt x="1033" y="2119"/>
                  </a:lnTo>
                  <a:lnTo>
                    <a:pt x="3405" y="2119"/>
                  </a:lnTo>
                  <a:lnTo>
                    <a:pt x="2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90"/>
            <p:cNvSpPr/>
            <p:nvPr/>
          </p:nvSpPr>
          <p:spPr>
            <a:xfrm>
              <a:off x="1443610" y="4033817"/>
              <a:ext cx="85432" cy="62747"/>
            </a:xfrm>
            <a:custGeom>
              <a:avLst/>
              <a:gdLst/>
              <a:ahLst/>
              <a:cxnLst/>
              <a:rect l="l" t="t" r="r" b="b"/>
              <a:pathLst>
                <a:path w="2591" h="1903" extrusionOk="0">
                  <a:moveTo>
                    <a:pt x="689" y="1"/>
                  </a:moveTo>
                  <a:lnTo>
                    <a:pt x="1" y="1902"/>
                  </a:lnTo>
                  <a:lnTo>
                    <a:pt x="1939" y="1902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90"/>
            <p:cNvSpPr/>
            <p:nvPr/>
          </p:nvSpPr>
          <p:spPr>
            <a:xfrm>
              <a:off x="1438235" y="4030256"/>
              <a:ext cx="95587" cy="69869"/>
            </a:xfrm>
            <a:custGeom>
              <a:avLst/>
              <a:gdLst/>
              <a:ahLst/>
              <a:cxnLst/>
              <a:rect l="l" t="t" r="r" b="b"/>
              <a:pathLst>
                <a:path w="2899" h="2119" extrusionOk="0">
                  <a:moveTo>
                    <a:pt x="2590" y="217"/>
                  </a:moveTo>
                  <a:lnTo>
                    <a:pt x="2029" y="1902"/>
                  </a:lnTo>
                  <a:lnTo>
                    <a:pt x="327" y="1902"/>
                  </a:lnTo>
                  <a:lnTo>
                    <a:pt x="943" y="217"/>
                  </a:lnTo>
                  <a:close/>
                  <a:moveTo>
                    <a:pt x="780" y="0"/>
                  </a:moveTo>
                  <a:lnTo>
                    <a:pt x="1" y="2119"/>
                  </a:lnTo>
                  <a:lnTo>
                    <a:pt x="2192" y="2119"/>
                  </a:lnTo>
                  <a:lnTo>
                    <a:pt x="2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90"/>
            <p:cNvSpPr/>
            <p:nvPr/>
          </p:nvSpPr>
          <p:spPr>
            <a:xfrm>
              <a:off x="1520634" y="4033817"/>
              <a:ext cx="83058" cy="62747"/>
            </a:xfrm>
            <a:custGeom>
              <a:avLst/>
              <a:gdLst/>
              <a:ahLst/>
              <a:cxnLst/>
              <a:rect l="l" t="t" r="r" b="b"/>
              <a:pathLst>
                <a:path w="2519" h="1903" extrusionOk="0">
                  <a:moveTo>
                    <a:pt x="635" y="1"/>
                  </a:moveTo>
                  <a:lnTo>
                    <a:pt x="1" y="1902"/>
                  </a:lnTo>
                  <a:lnTo>
                    <a:pt x="1957" y="1902"/>
                  </a:lnTo>
                  <a:lnTo>
                    <a:pt x="2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90"/>
            <p:cNvSpPr/>
            <p:nvPr/>
          </p:nvSpPr>
          <p:spPr>
            <a:xfrm>
              <a:off x="1515260" y="4030256"/>
              <a:ext cx="93213" cy="69869"/>
            </a:xfrm>
            <a:custGeom>
              <a:avLst/>
              <a:gdLst/>
              <a:ahLst/>
              <a:cxnLst/>
              <a:rect l="l" t="t" r="r" b="b"/>
              <a:pathLst>
                <a:path w="2827" h="2119" extrusionOk="0">
                  <a:moveTo>
                    <a:pt x="2536" y="217"/>
                  </a:moveTo>
                  <a:lnTo>
                    <a:pt x="2029" y="1902"/>
                  </a:lnTo>
                  <a:lnTo>
                    <a:pt x="327" y="1902"/>
                  </a:lnTo>
                  <a:lnTo>
                    <a:pt x="870" y="217"/>
                  </a:lnTo>
                  <a:close/>
                  <a:moveTo>
                    <a:pt x="707" y="0"/>
                  </a:moveTo>
                  <a:lnTo>
                    <a:pt x="1" y="2119"/>
                  </a:lnTo>
                  <a:lnTo>
                    <a:pt x="2192" y="2119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90"/>
            <p:cNvSpPr/>
            <p:nvPr/>
          </p:nvSpPr>
          <p:spPr>
            <a:xfrm>
              <a:off x="1597692" y="4033817"/>
              <a:ext cx="80618" cy="62747"/>
            </a:xfrm>
            <a:custGeom>
              <a:avLst/>
              <a:gdLst/>
              <a:ahLst/>
              <a:cxnLst/>
              <a:rect l="l" t="t" r="r" b="b"/>
              <a:pathLst>
                <a:path w="2445" h="1903" extrusionOk="0">
                  <a:moveTo>
                    <a:pt x="561" y="1"/>
                  </a:moveTo>
                  <a:lnTo>
                    <a:pt x="0" y="1902"/>
                  </a:lnTo>
                  <a:lnTo>
                    <a:pt x="1956" y="1902"/>
                  </a:lnTo>
                  <a:lnTo>
                    <a:pt x="24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90"/>
            <p:cNvSpPr/>
            <p:nvPr/>
          </p:nvSpPr>
          <p:spPr>
            <a:xfrm>
              <a:off x="1592911" y="4030256"/>
              <a:ext cx="90180" cy="69869"/>
            </a:xfrm>
            <a:custGeom>
              <a:avLst/>
              <a:gdLst/>
              <a:ahLst/>
              <a:cxnLst/>
              <a:rect l="l" t="t" r="r" b="b"/>
              <a:pathLst>
                <a:path w="2735" h="2119" extrusionOk="0">
                  <a:moveTo>
                    <a:pt x="2445" y="217"/>
                  </a:moveTo>
                  <a:lnTo>
                    <a:pt x="2010" y="1902"/>
                  </a:lnTo>
                  <a:lnTo>
                    <a:pt x="308" y="1902"/>
                  </a:lnTo>
                  <a:lnTo>
                    <a:pt x="779" y="217"/>
                  </a:lnTo>
                  <a:close/>
                  <a:moveTo>
                    <a:pt x="616" y="0"/>
                  </a:moveTo>
                  <a:lnTo>
                    <a:pt x="0" y="2119"/>
                  </a:lnTo>
                  <a:lnTo>
                    <a:pt x="2191" y="2119"/>
                  </a:lnTo>
                  <a:lnTo>
                    <a:pt x="27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90"/>
            <p:cNvSpPr/>
            <p:nvPr/>
          </p:nvSpPr>
          <p:spPr>
            <a:xfrm>
              <a:off x="1675310" y="4033817"/>
              <a:ext cx="77650" cy="62747"/>
            </a:xfrm>
            <a:custGeom>
              <a:avLst/>
              <a:gdLst/>
              <a:ahLst/>
              <a:cxnLst/>
              <a:rect l="l" t="t" r="r" b="b"/>
              <a:pathLst>
                <a:path w="2355" h="1903" extrusionOk="0">
                  <a:moveTo>
                    <a:pt x="471" y="1"/>
                  </a:moveTo>
                  <a:lnTo>
                    <a:pt x="0" y="1902"/>
                  </a:lnTo>
                  <a:lnTo>
                    <a:pt x="1938" y="1902"/>
                  </a:lnTo>
                  <a:lnTo>
                    <a:pt x="23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90"/>
            <p:cNvSpPr/>
            <p:nvPr/>
          </p:nvSpPr>
          <p:spPr>
            <a:xfrm>
              <a:off x="1670529" y="4030256"/>
              <a:ext cx="87212" cy="69869"/>
            </a:xfrm>
            <a:custGeom>
              <a:avLst/>
              <a:gdLst/>
              <a:ahLst/>
              <a:cxnLst/>
              <a:rect l="l" t="t" r="r" b="b"/>
              <a:pathLst>
                <a:path w="2645" h="2119" extrusionOk="0">
                  <a:moveTo>
                    <a:pt x="2373" y="217"/>
                  </a:moveTo>
                  <a:lnTo>
                    <a:pt x="1992" y="1902"/>
                  </a:lnTo>
                  <a:lnTo>
                    <a:pt x="290" y="1902"/>
                  </a:lnTo>
                  <a:lnTo>
                    <a:pt x="707" y="217"/>
                  </a:lnTo>
                  <a:close/>
                  <a:moveTo>
                    <a:pt x="526" y="0"/>
                  </a:moveTo>
                  <a:lnTo>
                    <a:pt x="0" y="2119"/>
                  </a:lnTo>
                  <a:lnTo>
                    <a:pt x="2174" y="2119"/>
                  </a:lnTo>
                  <a:lnTo>
                    <a:pt x="2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90"/>
            <p:cNvSpPr/>
            <p:nvPr/>
          </p:nvSpPr>
          <p:spPr>
            <a:xfrm>
              <a:off x="1752335" y="4033817"/>
              <a:ext cx="75870" cy="62747"/>
            </a:xfrm>
            <a:custGeom>
              <a:avLst/>
              <a:gdLst/>
              <a:ahLst/>
              <a:cxnLst/>
              <a:rect l="l" t="t" r="r" b="b"/>
              <a:pathLst>
                <a:path w="2301" h="1903" extrusionOk="0">
                  <a:moveTo>
                    <a:pt x="399" y="1"/>
                  </a:moveTo>
                  <a:lnTo>
                    <a:pt x="0" y="1902"/>
                  </a:lnTo>
                  <a:lnTo>
                    <a:pt x="1956" y="1902"/>
                  </a:lnTo>
                  <a:lnTo>
                    <a:pt x="2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90"/>
            <p:cNvSpPr/>
            <p:nvPr/>
          </p:nvSpPr>
          <p:spPr>
            <a:xfrm>
              <a:off x="1747553" y="4030256"/>
              <a:ext cx="84838" cy="69869"/>
            </a:xfrm>
            <a:custGeom>
              <a:avLst/>
              <a:gdLst/>
              <a:ahLst/>
              <a:cxnLst/>
              <a:rect l="l" t="t" r="r" b="b"/>
              <a:pathLst>
                <a:path w="2573" h="2119" extrusionOk="0">
                  <a:moveTo>
                    <a:pt x="2300" y="217"/>
                  </a:moveTo>
                  <a:lnTo>
                    <a:pt x="1993" y="1902"/>
                  </a:lnTo>
                  <a:lnTo>
                    <a:pt x="290" y="1902"/>
                  </a:lnTo>
                  <a:lnTo>
                    <a:pt x="634" y="217"/>
                  </a:lnTo>
                  <a:close/>
                  <a:moveTo>
                    <a:pt x="453" y="0"/>
                  </a:moveTo>
                  <a:lnTo>
                    <a:pt x="1" y="2119"/>
                  </a:lnTo>
                  <a:lnTo>
                    <a:pt x="2192" y="21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90"/>
            <p:cNvSpPr/>
            <p:nvPr/>
          </p:nvSpPr>
          <p:spPr>
            <a:xfrm>
              <a:off x="1829359" y="4033817"/>
              <a:ext cx="73496" cy="62747"/>
            </a:xfrm>
            <a:custGeom>
              <a:avLst/>
              <a:gdLst/>
              <a:ahLst/>
              <a:cxnLst/>
              <a:rect l="l" t="t" r="r" b="b"/>
              <a:pathLst>
                <a:path w="2229" h="1903" extrusionOk="0">
                  <a:moveTo>
                    <a:pt x="327" y="1"/>
                  </a:moveTo>
                  <a:lnTo>
                    <a:pt x="1" y="1902"/>
                  </a:lnTo>
                  <a:lnTo>
                    <a:pt x="1956" y="1902"/>
                  </a:lnTo>
                  <a:lnTo>
                    <a:pt x="22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90"/>
            <p:cNvSpPr/>
            <p:nvPr/>
          </p:nvSpPr>
          <p:spPr>
            <a:xfrm>
              <a:off x="1825172" y="4030256"/>
              <a:ext cx="81838" cy="69869"/>
            </a:xfrm>
            <a:custGeom>
              <a:avLst/>
              <a:gdLst/>
              <a:ahLst/>
              <a:cxnLst/>
              <a:rect l="l" t="t" r="r" b="b"/>
              <a:pathLst>
                <a:path w="2482" h="2119" extrusionOk="0">
                  <a:moveTo>
                    <a:pt x="2210" y="217"/>
                  </a:moveTo>
                  <a:lnTo>
                    <a:pt x="1975" y="1902"/>
                  </a:lnTo>
                  <a:lnTo>
                    <a:pt x="254" y="1902"/>
                  </a:lnTo>
                  <a:lnTo>
                    <a:pt x="562" y="217"/>
                  </a:lnTo>
                  <a:close/>
                  <a:moveTo>
                    <a:pt x="363" y="0"/>
                  </a:moveTo>
                  <a:lnTo>
                    <a:pt x="1" y="2119"/>
                  </a:lnTo>
                  <a:lnTo>
                    <a:pt x="2174" y="2119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90"/>
            <p:cNvSpPr/>
            <p:nvPr/>
          </p:nvSpPr>
          <p:spPr>
            <a:xfrm>
              <a:off x="1906384" y="4033817"/>
              <a:ext cx="71089" cy="62747"/>
            </a:xfrm>
            <a:custGeom>
              <a:avLst/>
              <a:gdLst/>
              <a:ahLst/>
              <a:cxnLst/>
              <a:rect l="l" t="t" r="r" b="b"/>
              <a:pathLst>
                <a:path w="2156" h="1903" extrusionOk="0">
                  <a:moveTo>
                    <a:pt x="272" y="1"/>
                  </a:moveTo>
                  <a:lnTo>
                    <a:pt x="1" y="1902"/>
                  </a:lnTo>
                  <a:lnTo>
                    <a:pt x="1957" y="1902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90"/>
            <p:cNvSpPr/>
            <p:nvPr/>
          </p:nvSpPr>
          <p:spPr>
            <a:xfrm>
              <a:off x="1902196" y="4030256"/>
              <a:ext cx="79464" cy="69869"/>
            </a:xfrm>
            <a:custGeom>
              <a:avLst/>
              <a:gdLst/>
              <a:ahLst/>
              <a:cxnLst/>
              <a:rect l="l" t="t" r="r" b="b"/>
              <a:pathLst>
                <a:path w="2410" h="2119" extrusionOk="0">
                  <a:moveTo>
                    <a:pt x="2156" y="217"/>
                  </a:moveTo>
                  <a:lnTo>
                    <a:pt x="1993" y="1902"/>
                  </a:lnTo>
                  <a:lnTo>
                    <a:pt x="273" y="1902"/>
                  </a:lnTo>
                  <a:lnTo>
                    <a:pt x="490" y="217"/>
                  </a:lnTo>
                  <a:close/>
                  <a:moveTo>
                    <a:pt x="291" y="0"/>
                  </a:moveTo>
                  <a:lnTo>
                    <a:pt x="1" y="2119"/>
                  </a:lnTo>
                  <a:lnTo>
                    <a:pt x="2192" y="2119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90"/>
            <p:cNvSpPr/>
            <p:nvPr/>
          </p:nvSpPr>
          <p:spPr>
            <a:xfrm>
              <a:off x="1984002" y="4033817"/>
              <a:ext cx="68121" cy="62747"/>
            </a:xfrm>
            <a:custGeom>
              <a:avLst/>
              <a:gdLst/>
              <a:ahLst/>
              <a:cxnLst/>
              <a:rect l="l" t="t" r="r" b="b"/>
              <a:pathLst>
                <a:path w="2066" h="1903" extrusionOk="0">
                  <a:moveTo>
                    <a:pt x="182" y="1"/>
                  </a:moveTo>
                  <a:lnTo>
                    <a:pt x="1" y="1902"/>
                  </a:lnTo>
                  <a:lnTo>
                    <a:pt x="1939" y="1902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90"/>
            <p:cNvSpPr/>
            <p:nvPr/>
          </p:nvSpPr>
          <p:spPr>
            <a:xfrm>
              <a:off x="1979847" y="4030256"/>
              <a:ext cx="76463" cy="69869"/>
            </a:xfrm>
            <a:custGeom>
              <a:avLst/>
              <a:gdLst/>
              <a:ahLst/>
              <a:cxnLst/>
              <a:rect l="l" t="t" r="r" b="b"/>
              <a:pathLst>
                <a:path w="2319" h="2119" extrusionOk="0">
                  <a:moveTo>
                    <a:pt x="2065" y="217"/>
                  </a:moveTo>
                  <a:lnTo>
                    <a:pt x="1956" y="1902"/>
                  </a:lnTo>
                  <a:lnTo>
                    <a:pt x="236" y="1902"/>
                  </a:lnTo>
                  <a:lnTo>
                    <a:pt x="399" y="217"/>
                  </a:lnTo>
                  <a:close/>
                  <a:moveTo>
                    <a:pt x="199" y="0"/>
                  </a:moveTo>
                  <a:lnTo>
                    <a:pt x="0" y="2119"/>
                  </a:lnTo>
                  <a:lnTo>
                    <a:pt x="2173" y="2119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90"/>
            <p:cNvSpPr/>
            <p:nvPr/>
          </p:nvSpPr>
          <p:spPr>
            <a:xfrm>
              <a:off x="2061059" y="4033817"/>
              <a:ext cx="65714" cy="62747"/>
            </a:xfrm>
            <a:custGeom>
              <a:avLst/>
              <a:gdLst/>
              <a:ahLst/>
              <a:cxnLst/>
              <a:rect l="l" t="t" r="r" b="b"/>
              <a:pathLst>
                <a:path w="1993" h="1903" extrusionOk="0">
                  <a:moveTo>
                    <a:pt x="109" y="1"/>
                  </a:moveTo>
                  <a:lnTo>
                    <a:pt x="0" y="1902"/>
                  </a:lnTo>
                  <a:lnTo>
                    <a:pt x="1956" y="1902"/>
                  </a:lnTo>
                  <a:lnTo>
                    <a:pt x="19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90"/>
            <p:cNvSpPr/>
            <p:nvPr/>
          </p:nvSpPr>
          <p:spPr>
            <a:xfrm>
              <a:off x="2056872" y="4030256"/>
              <a:ext cx="74056" cy="69869"/>
            </a:xfrm>
            <a:custGeom>
              <a:avLst/>
              <a:gdLst/>
              <a:ahLst/>
              <a:cxnLst/>
              <a:rect l="l" t="t" r="r" b="b"/>
              <a:pathLst>
                <a:path w="2246" h="2119" extrusionOk="0">
                  <a:moveTo>
                    <a:pt x="2010" y="217"/>
                  </a:moveTo>
                  <a:lnTo>
                    <a:pt x="1974" y="1902"/>
                  </a:lnTo>
                  <a:lnTo>
                    <a:pt x="254" y="1902"/>
                  </a:lnTo>
                  <a:lnTo>
                    <a:pt x="344" y="217"/>
                  </a:lnTo>
                  <a:close/>
                  <a:moveTo>
                    <a:pt x="127" y="0"/>
                  </a:moveTo>
                  <a:lnTo>
                    <a:pt x="0" y="2119"/>
                  </a:lnTo>
                  <a:lnTo>
                    <a:pt x="2192" y="2119"/>
                  </a:lnTo>
                  <a:lnTo>
                    <a:pt x="22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90"/>
            <p:cNvSpPr/>
            <p:nvPr/>
          </p:nvSpPr>
          <p:spPr>
            <a:xfrm>
              <a:off x="2138084" y="4033817"/>
              <a:ext cx="64494" cy="62747"/>
            </a:xfrm>
            <a:custGeom>
              <a:avLst/>
              <a:gdLst/>
              <a:ahLst/>
              <a:cxnLst/>
              <a:rect l="l" t="t" r="r" b="b"/>
              <a:pathLst>
                <a:path w="1956" h="1903" extrusionOk="0">
                  <a:moveTo>
                    <a:pt x="36" y="1"/>
                  </a:moveTo>
                  <a:lnTo>
                    <a:pt x="0" y="1902"/>
                  </a:lnTo>
                  <a:lnTo>
                    <a:pt x="1956" y="1902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90"/>
            <p:cNvSpPr/>
            <p:nvPr/>
          </p:nvSpPr>
          <p:spPr>
            <a:xfrm>
              <a:off x="2134490" y="4030256"/>
              <a:ext cx="71682" cy="69869"/>
            </a:xfrm>
            <a:custGeom>
              <a:avLst/>
              <a:gdLst/>
              <a:ahLst/>
              <a:cxnLst/>
              <a:rect l="l" t="t" r="r" b="b"/>
              <a:pathLst>
                <a:path w="2174" h="2119" extrusionOk="0">
                  <a:moveTo>
                    <a:pt x="1938" y="217"/>
                  </a:moveTo>
                  <a:lnTo>
                    <a:pt x="1956" y="1902"/>
                  </a:lnTo>
                  <a:lnTo>
                    <a:pt x="236" y="1902"/>
                  </a:lnTo>
                  <a:lnTo>
                    <a:pt x="254" y="217"/>
                  </a:lnTo>
                  <a:close/>
                  <a:moveTo>
                    <a:pt x="37" y="0"/>
                  </a:moveTo>
                  <a:lnTo>
                    <a:pt x="1" y="2119"/>
                  </a:lnTo>
                  <a:lnTo>
                    <a:pt x="2174" y="2119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90"/>
            <p:cNvSpPr/>
            <p:nvPr/>
          </p:nvSpPr>
          <p:spPr>
            <a:xfrm>
              <a:off x="2214515" y="4033817"/>
              <a:ext cx="65121" cy="62747"/>
            </a:xfrm>
            <a:custGeom>
              <a:avLst/>
              <a:gdLst/>
              <a:ahLst/>
              <a:cxnLst/>
              <a:rect l="l" t="t" r="r" b="b"/>
              <a:pathLst>
                <a:path w="1975" h="1903" extrusionOk="0">
                  <a:moveTo>
                    <a:pt x="0" y="1"/>
                  </a:moveTo>
                  <a:lnTo>
                    <a:pt x="36" y="1902"/>
                  </a:lnTo>
                  <a:lnTo>
                    <a:pt x="1974" y="1902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90"/>
            <p:cNvSpPr/>
            <p:nvPr/>
          </p:nvSpPr>
          <p:spPr>
            <a:xfrm>
              <a:off x="2210327" y="4030256"/>
              <a:ext cx="73463" cy="69869"/>
            </a:xfrm>
            <a:custGeom>
              <a:avLst/>
              <a:gdLst/>
              <a:ahLst/>
              <a:cxnLst/>
              <a:rect l="l" t="t" r="r" b="b"/>
              <a:pathLst>
                <a:path w="2228" h="2119" extrusionOk="0">
                  <a:moveTo>
                    <a:pt x="1902" y="217"/>
                  </a:moveTo>
                  <a:lnTo>
                    <a:pt x="1992" y="1902"/>
                  </a:lnTo>
                  <a:lnTo>
                    <a:pt x="272" y="1902"/>
                  </a:lnTo>
                  <a:lnTo>
                    <a:pt x="236" y="217"/>
                  </a:lnTo>
                  <a:close/>
                  <a:moveTo>
                    <a:pt x="0" y="0"/>
                  </a:moveTo>
                  <a:lnTo>
                    <a:pt x="37" y="2119"/>
                  </a:lnTo>
                  <a:lnTo>
                    <a:pt x="2228" y="2119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90"/>
            <p:cNvSpPr/>
            <p:nvPr/>
          </p:nvSpPr>
          <p:spPr>
            <a:xfrm>
              <a:off x="2289132" y="4033817"/>
              <a:ext cx="68121" cy="62747"/>
            </a:xfrm>
            <a:custGeom>
              <a:avLst/>
              <a:gdLst/>
              <a:ahLst/>
              <a:cxnLst/>
              <a:rect l="l" t="t" r="r" b="b"/>
              <a:pathLst>
                <a:path w="2066" h="1903" extrusionOk="0">
                  <a:moveTo>
                    <a:pt x="1" y="1"/>
                  </a:moveTo>
                  <a:lnTo>
                    <a:pt x="110" y="1902"/>
                  </a:lnTo>
                  <a:lnTo>
                    <a:pt x="2065" y="1902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90"/>
            <p:cNvSpPr/>
            <p:nvPr/>
          </p:nvSpPr>
          <p:spPr>
            <a:xfrm>
              <a:off x="2284978" y="4030256"/>
              <a:ext cx="76463" cy="69869"/>
            </a:xfrm>
            <a:custGeom>
              <a:avLst/>
              <a:gdLst/>
              <a:ahLst/>
              <a:cxnLst/>
              <a:rect l="l" t="t" r="r" b="b"/>
              <a:pathLst>
                <a:path w="2319" h="2119" extrusionOk="0">
                  <a:moveTo>
                    <a:pt x="1902" y="217"/>
                  </a:moveTo>
                  <a:lnTo>
                    <a:pt x="2065" y="1902"/>
                  </a:lnTo>
                  <a:lnTo>
                    <a:pt x="344" y="1902"/>
                  </a:lnTo>
                  <a:lnTo>
                    <a:pt x="236" y="217"/>
                  </a:lnTo>
                  <a:close/>
                  <a:moveTo>
                    <a:pt x="0" y="0"/>
                  </a:moveTo>
                  <a:lnTo>
                    <a:pt x="127" y="2119"/>
                  </a:lnTo>
                  <a:lnTo>
                    <a:pt x="2318" y="2119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90"/>
            <p:cNvSpPr/>
            <p:nvPr/>
          </p:nvSpPr>
          <p:spPr>
            <a:xfrm>
              <a:off x="2363783" y="4033817"/>
              <a:ext cx="70495" cy="62747"/>
            </a:xfrm>
            <a:custGeom>
              <a:avLst/>
              <a:gdLst/>
              <a:ahLst/>
              <a:cxnLst/>
              <a:rect l="l" t="t" r="r" b="b"/>
              <a:pathLst>
                <a:path w="2138" h="1903" extrusionOk="0">
                  <a:moveTo>
                    <a:pt x="1" y="1"/>
                  </a:moveTo>
                  <a:lnTo>
                    <a:pt x="182" y="1902"/>
                  </a:lnTo>
                  <a:lnTo>
                    <a:pt x="2137" y="1902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90"/>
            <p:cNvSpPr/>
            <p:nvPr/>
          </p:nvSpPr>
          <p:spPr>
            <a:xfrm>
              <a:off x="2359595" y="4030256"/>
              <a:ext cx="78870" cy="69869"/>
            </a:xfrm>
            <a:custGeom>
              <a:avLst/>
              <a:gdLst/>
              <a:ahLst/>
              <a:cxnLst/>
              <a:rect l="l" t="t" r="r" b="b"/>
              <a:pathLst>
                <a:path w="2392" h="2119" extrusionOk="0">
                  <a:moveTo>
                    <a:pt x="1902" y="217"/>
                  </a:moveTo>
                  <a:lnTo>
                    <a:pt x="2138" y="1902"/>
                  </a:lnTo>
                  <a:lnTo>
                    <a:pt x="417" y="1902"/>
                  </a:lnTo>
                  <a:lnTo>
                    <a:pt x="236" y="217"/>
                  </a:lnTo>
                  <a:close/>
                  <a:moveTo>
                    <a:pt x="1" y="0"/>
                  </a:moveTo>
                  <a:lnTo>
                    <a:pt x="200" y="2119"/>
                  </a:lnTo>
                  <a:lnTo>
                    <a:pt x="2391" y="2119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90"/>
            <p:cNvSpPr/>
            <p:nvPr/>
          </p:nvSpPr>
          <p:spPr>
            <a:xfrm>
              <a:off x="2438433" y="4033817"/>
              <a:ext cx="72869" cy="62747"/>
            </a:xfrm>
            <a:custGeom>
              <a:avLst/>
              <a:gdLst/>
              <a:ahLst/>
              <a:cxnLst/>
              <a:rect l="l" t="t" r="r" b="b"/>
              <a:pathLst>
                <a:path w="2210" h="1903" extrusionOk="0">
                  <a:moveTo>
                    <a:pt x="0" y="1"/>
                  </a:moveTo>
                  <a:lnTo>
                    <a:pt x="272" y="1902"/>
                  </a:lnTo>
                  <a:lnTo>
                    <a:pt x="2210" y="1902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90"/>
            <p:cNvSpPr/>
            <p:nvPr/>
          </p:nvSpPr>
          <p:spPr>
            <a:xfrm>
              <a:off x="2434246" y="4030256"/>
              <a:ext cx="81838" cy="69869"/>
            </a:xfrm>
            <a:custGeom>
              <a:avLst/>
              <a:gdLst/>
              <a:ahLst/>
              <a:cxnLst/>
              <a:rect l="l" t="t" r="r" b="b"/>
              <a:pathLst>
                <a:path w="2482" h="2119" extrusionOk="0">
                  <a:moveTo>
                    <a:pt x="1920" y="217"/>
                  </a:moveTo>
                  <a:lnTo>
                    <a:pt x="2210" y="1902"/>
                  </a:lnTo>
                  <a:lnTo>
                    <a:pt x="489" y="1902"/>
                  </a:lnTo>
                  <a:lnTo>
                    <a:pt x="254" y="217"/>
                  </a:lnTo>
                  <a:close/>
                  <a:moveTo>
                    <a:pt x="0" y="0"/>
                  </a:moveTo>
                  <a:lnTo>
                    <a:pt x="290" y="2119"/>
                  </a:lnTo>
                  <a:lnTo>
                    <a:pt x="2481" y="2119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90"/>
            <p:cNvSpPr/>
            <p:nvPr/>
          </p:nvSpPr>
          <p:spPr>
            <a:xfrm>
              <a:off x="2513677" y="4033817"/>
              <a:ext cx="75243" cy="62747"/>
            </a:xfrm>
            <a:custGeom>
              <a:avLst/>
              <a:gdLst/>
              <a:ahLst/>
              <a:cxnLst/>
              <a:rect l="l" t="t" r="r" b="b"/>
              <a:pathLst>
                <a:path w="2282" h="1903" extrusionOk="0">
                  <a:moveTo>
                    <a:pt x="0" y="1"/>
                  </a:moveTo>
                  <a:lnTo>
                    <a:pt x="326" y="1902"/>
                  </a:lnTo>
                  <a:lnTo>
                    <a:pt x="2282" y="1902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90"/>
            <p:cNvSpPr/>
            <p:nvPr/>
          </p:nvSpPr>
          <p:spPr>
            <a:xfrm>
              <a:off x="2508896" y="4030256"/>
              <a:ext cx="84212" cy="69869"/>
            </a:xfrm>
            <a:custGeom>
              <a:avLst/>
              <a:gdLst/>
              <a:ahLst/>
              <a:cxnLst/>
              <a:rect l="l" t="t" r="r" b="b"/>
              <a:pathLst>
                <a:path w="2554" h="2119" extrusionOk="0">
                  <a:moveTo>
                    <a:pt x="1938" y="217"/>
                  </a:moveTo>
                  <a:lnTo>
                    <a:pt x="2282" y="1902"/>
                  </a:lnTo>
                  <a:lnTo>
                    <a:pt x="562" y="1902"/>
                  </a:lnTo>
                  <a:lnTo>
                    <a:pt x="272" y="217"/>
                  </a:lnTo>
                  <a:close/>
                  <a:moveTo>
                    <a:pt x="0" y="0"/>
                  </a:moveTo>
                  <a:lnTo>
                    <a:pt x="362" y="2119"/>
                  </a:lnTo>
                  <a:lnTo>
                    <a:pt x="2554" y="2119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90"/>
            <p:cNvSpPr/>
            <p:nvPr/>
          </p:nvSpPr>
          <p:spPr>
            <a:xfrm>
              <a:off x="2588295" y="4033817"/>
              <a:ext cx="77650" cy="62747"/>
            </a:xfrm>
            <a:custGeom>
              <a:avLst/>
              <a:gdLst/>
              <a:ahLst/>
              <a:cxnLst/>
              <a:rect l="l" t="t" r="r" b="b"/>
              <a:pathLst>
                <a:path w="2355" h="1903" extrusionOk="0">
                  <a:moveTo>
                    <a:pt x="1" y="1"/>
                  </a:moveTo>
                  <a:lnTo>
                    <a:pt x="399" y="1902"/>
                  </a:lnTo>
                  <a:lnTo>
                    <a:pt x="2355" y="1902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90"/>
            <p:cNvSpPr/>
            <p:nvPr/>
          </p:nvSpPr>
          <p:spPr>
            <a:xfrm>
              <a:off x="2584107" y="4030256"/>
              <a:ext cx="87212" cy="69869"/>
            </a:xfrm>
            <a:custGeom>
              <a:avLst/>
              <a:gdLst/>
              <a:ahLst/>
              <a:cxnLst/>
              <a:rect l="l" t="t" r="r" b="b"/>
              <a:pathLst>
                <a:path w="2645" h="2119" extrusionOk="0">
                  <a:moveTo>
                    <a:pt x="1939" y="217"/>
                  </a:moveTo>
                  <a:lnTo>
                    <a:pt x="2355" y="1902"/>
                  </a:lnTo>
                  <a:lnTo>
                    <a:pt x="635" y="1902"/>
                  </a:lnTo>
                  <a:lnTo>
                    <a:pt x="273" y="217"/>
                  </a:lnTo>
                  <a:close/>
                  <a:moveTo>
                    <a:pt x="1" y="0"/>
                  </a:moveTo>
                  <a:lnTo>
                    <a:pt x="454" y="2119"/>
                  </a:lnTo>
                  <a:lnTo>
                    <a:pt x="2645" y="2119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90"/>
            <p:cNvSpPr/>
            <p:nvPr/>
          </p:nvSpPr>
          <p:spPr>
            <a:xfrm>
              <a:off x="2662945" y="4033817"/>
              <a:ext cx="80057" cy="62747"/>
            </a:xfrm>
            <a:custGeom>
              <a:avLst/>
              <a:gdLst/>
              <a:ahLst/>
              <a:cxnLst/>
              <a:rect l="l" t="t" r="r" b="b"/>
              <a:pathLst>
                <a:path w="2428" h="1903" extrusionOk="0">
                  <a:moveTo>
                    <a:pt x="0" y="1"/>
                  </a:moveTo>
                  <a:lnTo>
                    <a:pt x="471" y="1902"/>
                  </a:lnTo>
                  <a:lnTo>
                    <a:pt x="2427" y="1902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90"/>
            <p:cNvSpPr/>
            <p:nvPr/>
          </p:nvSpPr>
          <p:spPr>
            <a:xfrm>
              <a:off x="2658164" y="4030256"/>
              <a:ext cx="89586" cy="69869"/>
            </a:xfrm>
            <a:custGeom>
              <a:avLst/>
              <a:gdLst/>
              <a:ahLst/>
              <a:cxnLst/>
              <a:rect l="l" t="t" r="r" b="b"/>
              <a:pathLst>
                <a:path w="2717" h="2119" extrusionOk="0">
                  <a:moveTo>
                    <a:pt x="1956" y="217"/>
                  </a:moveTo>
                  <a:lnTo>
                    <a:pt x="2427" y="1902"/>
                  </a:lnTo>
                  <a:lnTo>
                    <a:pt x="707" y="1902"/>
                  </a:lnTo>
                  <a:lnTo>
                    <a:pt x="290" y="217"/>
                  </a:lnTo>
                  <a:close/>
                  <a:moveTo>
                    <a:pt x="1" y="0"/>
                  </a:moveTo>
                  <a:lnTo>
                    <a:pt x="526" y="2119"/>
                  </a:lnTo>
                  <a:lnTo>
                    <a:pt x="2717" y="2119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90"/>
            <p:cNvSpPr/>
            <p:nvPr/>
          </p:nvSpPr>
          <p:spPr>
            <a:xfrm>
              <a:off x="2737596" y="4033817"/>
              <a:ext cx="82431" cy="62747"/>
            </a:xfrm>
            <a:custGeom>
              <a:avLst/>
              <a:gdLst/>
              <a:ahLst/>
              <a:cxnLst/>
              <a:rect l="l" t="t" r="r" b="b"/>
              <a:pathLst>
                <a:path w="2500" h="1903" extrusionOk="0">
                  <a:moveTo>
                    <a:pt x="0" y="1"/>
                  </a:moveTo>
                  <a:lnTo>
                    <a:pt x="562" y="1902"/>
                  </a:lnTo>
                  <a:lnTo>
                    <a:pt x="2499" y="1902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90"/>
            <p:cNvSpPr/>
            <p:nvPr/>
          </p:nvSpPr>
          <p:spPr>
            <a:xfrm>
              <a:off x="2732815" y="4030256"/>
              <a:ext cx="92587" cy="69869"/>
            </a:xfrm>
            <a:custGeom>
              <a:avLst/>
              <a:gdLst/>
              <a:ahLst/>
              <a:cxnLst/>
              <a:rect l="l" t="t" r="r" b="b"/>
              <a:pathLst>
                <a:path w="2808" h="2119" extrusionOk="0">
                  <a:moveTo>
                    <a:pt x="1956" y="217"/>
                  </a:moveTo>
                  <a:lnTo>
                    <a:pt x="2499" y="1902"/>
                  </a:lnTo>
                  <a:lnTo>
                    <a:pt x="779" y="1902"/>
                  </a:lnTo>
                  <a:lnTo>
                    <a:pt x="290" y="217"/>
                  </a:lnTo>
                  <a:close/>
                  <a:moveTo>
                    <a:pt x="0" y="0"/>
                  </a:moveTo>
                  <a:lnTo>
                    <a:pt x="616" y="2119"/>
                  </a:lnTo>
                  <a:lnTo>
                    <a:pt x="2807" y="2119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90"/>
            <p:cNvSpPr/>
            <p:nvPr/>
          </p:nvSpPr>
          <p:spPr>
            <a:xfrm>
              <a:off x="2812213" y="4033817"/>
              <a:ext cx="85432" cy="62747"/>
            </a:xfrm>
            <a:custGeom>
              <a:avLst/>
              <a:gdLst/>
              <a:ahLst/>
              <a:cxnLst/>
              <a:rect l="l" t="t" r="r" b="b"/>
              <a:pathLst>
                <a:path w="2591" h="1903" extrusionOk="0">
                  <a:moveTo>
                    <a:pt x="1" y="1"/>
                  </a:moveTo>
                  <a:lnTo>
                    <a:pt x="635" y="1902"/>
                  </a:lnTo>
                  <a:lnTo>
                    <a:pt x="2590" y="1902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90"/>
            <p:cNvSpPr/>
            <p:nvPr/>
          </p:nvSpPr>
          <p:spPr>
            <a:xfrm>
              <a:off x="2807432" y="4030256"/>
              <a:ext cx="95587" cy="69869"/>
            </a:xfrm>
            <a:custGeom>
              <a:avLst/>
              <a:gdLst/>
              <a:ahLst/>
              <a:cxnLst/>
              <a:rect l="l" t="t" r="r" b="b"/>
              <a:pathLst>
                <a:path w="2899" h="2119" extrusionOk="0">
                  <a:moveTo>
                    <a:pt x="1975" y="217"/>
                  </a:moveTo>
                  <a:lnTo>
                    <a:pt x="2554" y="1902"/>
                  </a:lnTo>
                  <a:lnTo>
                    <a:pt x="852" y="1902"/>
                  </a:lnTo>
                  <a:lnTo>
                    <a:pt x="327" y="217"/>
                  </a:lnTo>
                  <a:close/>
                  <a:moveTo>
                    <a:pt x="1" y="0"/>
                  </a:moveTo>
                  <a:lnTo>
                    <a:pt x="689" y="2119"/>
                  </a:lnTo>
                  <a:lnTo>
                    <a:pt x="2898" y="2119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90"/>
            <p:cNvSpPr/>
            <p:nvPr/>
          </p:nvSpPr>
          <p:spPr>
            <a:xfrm>
              <a:off x="2887457" y="4033817"/>
              <a:ext cx="87212" cy="62747"/>
            </a:xfrm>
            <a:custGeom>
              <a:avLst/>
              <a:gdLst/>
              <a:ahLst/>
              <a:cxnLst/>
              <a:rect l="l" t="t" r="r" b="b"/>
              <a:pathLst>
                <a:path w="2645" h="1903" extrusionOk="0">
                  <a:moveTo>
                    <a:pt x="1" y="1"/>
                  </a:moveTo>
                  <a:lnTo>
                    <a:pt x="689" y="1902"/>
                  </a:lnTo>
                  <a:lnTo>
                    <a:pt x="2645" y="1902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90"/>
            <p:cNvSpPr/>
            <p:nvPr/>
          </p:nvSpPr>
          <p:spPr>
            <a:xfrm>
              <a:off x="2882083" y="4030256"/>
              <a:ext cx="97961" cy="69869"/>
            </a:xfrm>
            <a:custGeom>
              <a:avLst/>
              <a:gdLst/>
              <a:ahLst/>
              <a:cxnLst/>
              <a:rect l="l" t="t" r="r" b="b"/>
              <a:pathLst>
                <a:path w="2971" h="2119" extrusionOk="0">
                  <a:moveTo>
                    <a:pt x="1956" y="217"/>
                  </a:moveTo>
                  <a:lnTo>
                    <a:pt x="2645" y="1902"/>
                  </a:lnTo>
                  <a:lnTo>
                    <a:pt x="942" y="1902"/>
                  </a:lnTo>
                  <a:lnTo>
                    <a:pt x="308" y="217"/>
                  </a:lnTo>
                  <a:close/>
                  <a:moveTo>
                    <a:pt x="1" y="0"/>
                  </a:moveTo>
                  <a:lnTo>
                    <a:pt x="779" y="2119"/>
                  </a:lnTo>
                  <a:lnTo>
                    <a:pt x="2971" y="2119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90"/>
            <p:cNvSpPr/>
            <p:nvPr/>
          </p:nvSpPr>
          <p:spPr>
            <a:xfrm>
              <a:off x="2962108" y="4033817"/>
              <a:ext cx="89586" cy="62747"/>
            </a:xfrm>
            <a:custGeom>
              <a:avLst/>
              <a:gdLst/>
              <a:ahLst/>
              <a:cxnLst/>
              <a:rect l="l" t="t" r="r" b="b"/>
              <a:pathLst>
                <a:path w="2717" h="1903" extrusionOk="0">
                  <a:moveTo>
                    <a:pt x="0" y="1"/>
                  </a:moveTo>
                  <a:lnTo>
                    <a:pt x="779" y="1902"/>
                  </a:lnTo>
                  <a:lnTo>
                    <a:pt x="2717" y="1902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90"/>
            <p:cNvSpPr/>
            <p:nvPr/>
          </p:nvSpPr>
          <p:spPr>
            <a:xfrm>
              <a:off x="2956733" y="4030256"/>
              <a:ext cx="100929" cy="69869"/>
            </a:xfrm>
            <a:custGeom>
              <a:avLst/>
              <a:gdLst/>
              <a:ahLst/>
              <a:cxnLst/>
              <a:rect l="l" t="t" r="r" b="b"/>
              <a:pathLst>
                <a:path w="3061" h="2119" extrusionOk="0">
                  <a:moveTo>
                    <a:pt x="1974" y="217"/>
                  </a:moveTo>
                  <a:lnTo>
                    <a:pt x="2717" y="1902"/>
                  </a:lnTo>
                  <a:lnTo>
                    <a:pt x="1014" y="1902"/>
                  </a:lnTo>
                  <a:lnTo>
                    <a:pt x="326" y="217"/>
                  </a:lnTo>
                  <a:close/>
                  <a:moveTo>
                    <a:pt x="0" y="0"/>
                  </a:moveTo>
                  <a:lnTo>
                    <a:pt x="851" y="2119"/>
                  </a:lnTo>
                  <a:lnTo>
                    <a:pt x="3061" y="2119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90"/>
            <p:cNvSpPr/>
            <p:nvPr/>
          </p:nvSpPr>
          <p:spPr>
            <a:xfrm>
              <a:off x="3036725" y="4033817"/>
              <a:ext cx="92587" cy="62747"/>
            </a:xfrm>
            <a:custGeom>
              <a:avLst/>
              <a:gdLst/>
              <a:ahLst/>
              <a:cxnLst/>
              <a:rect l="l" t="t" r="r" b="b"/>
              <a:pathLst>
                <a:path w="2808" h="1903" extrusionOk="0">
                  <a:moveTo>
                    <a:pt x="1" y="1"/>
                  </a:moveTo>
                  <a:lnTo>
                    <a:pt x="852" y="1902"/>
                  </a:lnTo>
                  <a:lnTo>
                    <a:pt x="2808" y="1902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90"/>
            <p:cNvSpPr/>
            <p:nvPr/>
          </p:nvSpPr>
          <p:spPr>
            <a:xfrm>
              <a:off x="3030757" y="4030256"/>
              <a:ext cx="104556" cy="69869"/>
            </a:xfrm>
            <a:custGeom>
              <a:avLst/>
              <a:gdLst/>
              <a:ahLst/>
              <a:cxnLst/>
              <a:rect l="l" t="t" r="r" b="b"/>
              <a:pathLst>
                <a:path w="3171" h="2119" extrusionOk="0">
                  <a:moveTo>
                    <a:pt x="1993" y="217"/>
                  </a:moveTo>
                  <a:lnTo>
                    <a:pt x="2808" y="1902"/>
                  </a:lnTo>
                  <a:lnTo>
                    <a:pt x="1106" y="1902"/>
                  </a:lnTo>
                  <a:lnTo>
                    <a:pt x="345" y="217"/>
                  </a:lnTo>
                  <a:close/>
                  <a:moveTo>
                    <a:pt x="1" y="0"/>
                  </a:moveTo>
                  <a:lnTo>
                    <a:pt x="961" y="2119"/>
                  </a:lnTo>
                  <a:lnTo>
                    <a:pt x="3170" y="2119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90"/>
            <p:cNvSpPr/>
            <p:nvPr/>
          </p:nvSpPr>
          <p:spPr>
            <a:xfrm>
              <a:off x="3111376" y="4033817"/>
              <a:ext cx="137363" cy="144551"/>
            </a:xfrm>
            <a:custGeom>
              <a:avLst/>
              <a:gdLst/>
              <a:ahLst/>
              <a:cxnLst/>
              <a:rect l="l" t="t" r="r" b="b"/>
              <a:pathLst>
                <a:path w="4166" h="4384" extrusionOk="0">
                  <a:moveTo>
                    <a:pt x="1" y="1"/>
                  </a:moveTo>
                  <a:lnTo>
                    <a:pt x="2138" y="4383"/>
                  </a:lnTo>
                  <a:lnTo>
                    <a:pt x="4166" y="4383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90"/>
            <p:cNvSpPr/>
            <p:nvPr/>
          </p:nvSpPr>
          <p:spPr>
            <a:xfrm>
              <a:off x="3105408" y="4030256"/>
              <a:ext cx="149299" cy="151674"/>
            </a:xfrm>
            <a:custGeom>
              <a:avLst/>
              <a:gdLst/>
              <a:ahLst/>
              <a:cxnLst/>
              <a:rect l="l" t="t" r="r" b="b"/>
              <a:pathLst>
                <a:path w="4528" h="4600" extrusionOk="0">
                  <a:moveTo>
                    <a:pt x="2011" y="217"/>
                  </a:moveTo>
                  <a:lnTo>
                    <a:pt x="4166" y="4383"/>
                  </a:lnTo>
                  <a:lnTo>
                    <a:pt x="2391" y="4383"/>
                  </a:lnTo>
                  <a:lnTo>
                    <a:pt x="363" y="217"/>
                  </a:lnTo>
                  <a:close/>
                  <a:moveTo>
                    <a:pt x="1" y="0"/>
                  </a:moveTo>
                  <a:lnTo>
                    <a:pt x="2246" y="4600"/>
                  </a:lnTo>
                  <a:lnTo>
                    <a:pt x="4528" y="4600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90"/>
            <p:cNvSpPr/>
            <p:nvPr/>
          </p:nvSpPr>
          <p:spPr>
            <a:xfrm>
              <a:off x="1411363" y="4120403"/>
              <a:ext cx="88432" cy="62153"/>
            </a:xfrm>
            <a:custGeom>
              <a:avLst/>
              <a:gdLst/>
              <a:ahLst/>
              <a:cxnLst/>
              <a:rect l="l" t="t" r="r" b="b"/>
              <a:pathLst>
                <a:path w="2682" h="1885" extrusionOk="0">
                  <a:moveTo>
                    <a:pt x="707" y="1"/>
                  </a:moveTo>
                  <a:lnTo>
                    <a:pt x="1" y="1884"/>
                  </a:lnTo>
                  <a:lnTo>
                    <a:pt x="2047" y="1884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90"/>
            <p:cNvSpPr/>
            <p:nvPr/>
          </p:nvSpPr>
          <p:spPr>
            <a:xfrm>
              <a:off x="1405988" y="4116216"/>
              <a:ext cx="99181" cy="70495"/>
            </a:xfrm>
            <a:custGeom>
              <a:avLst/>
              <a:gdLst/>
              <a:ahLst/>
              <a:cxnLst/>
              <a:rect l="l" t="t" r="r" b="b"/>
              <a:pathLst>
                <a:path w="3008" h="2138" extrusionOk="0">
                  <a:moveTo>
                    <a:pt x="2681" y="236"/>
                  </a:moveTo>
                  <a:lnTo>
                    <a:pt x="2120" y="1902"/>
                  </a:lnTo>
                  <a:lnTo>
                    <a:pt x="327" y="1902"/>
                  </a:lnTo>
                  <a:lnTo>
                    <a:pt x="943" y="236"/>
                  </a:lnTo>
                  <a:close/>
                  <a:moveTo>
                    <a:pt x="798" y="1"/>
                  </a:moveTo>
                  <a:lnTo>
                    <a:pt x="1" y="2138"/>
                  </a:lnTo>
                  <a:lnTo>
                    <a:pt x="2283" y="2138"/>
                  </a:lnTo>
                  <a:lnTo>
                    <a:pt x="30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90"/>
            <p:cNvSpPr/>
            <p:nvPr/>
          </p:nvSpPr>
          <p:spPr>
            <a:xfrm>
              <a:off x="1491981" y="4120403"/>
              <a:ext cx="86025" cy="62153"/>
            </a:xfrm>
            <a:custGeom>
              <a:avLst/>
              <a:gdLst/>
              <a:ahLst/>
              <a:cxnLst/>
              <a:rect l="l" t="t" r="r" b="b"/>
              <a:pathLst>
                <a:path w="2609" h="1885" extrusionOk="0">
                  <a:moveTo>
                    <a:pt x="635" y="1"/>
                  </a:moveTo>
                  <a:lnTo>
                    <a:pt x="1" y="1884"/>
                  </a:lnTo>
                  <a:lnTo>
                    <a:pt x="2047" y="1884"/>
                  </a:lnTo>
                  <a:lnTo>
                    <a:pt x="2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90"/>
            <p:cNvSpPr/>
            <p:nvPr/>
          </p:nvSpPr>
          <p:spPr>
            <a:xfrm>
              <a:off x="1486607" y="4116216"/>
              <a:ext cx="96181" cy="70495"/>
            </a:xfrm>
            <a:custGeom>
              <a:avLst/>
              <a:gdLst/>
              <a:ahLst/>
              <a:cxnLst/>
              <a:rect l="l" t="t" r="r" b="b"/>
              <a:pathLst>
                <a:path w="2917" h="2138" extrusionOk="0">
                  <a:moveTo>
                    <a:pt x="2608" y="236"/>
                  </a:moveTo>
                  <a:lnTo>
                    <a:pt x="2120" y="1902"/>
                  </a:lnTo>
                  <a:lnTo>
                    <a:pt x="327" y="1902"/>
                  </a:lnTo>
                  <a:lnTo>
                    <a:pt x="870" y="236"/>
                  </a:lnTo>
                  <a:close/>
                  <a:moveTo>
                    <a:pt x="707" y="1"/>
                  </a:moveTo>
                  <a:lnTo>
                    <a:pt x="1" y="2138"/>
                  </a:lnTo>
                  <a:lnTo>
                    <a:pt x="2282" y="2138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90"/>
            <p:cNvSpPr/>
            <p:nvPr/>
          </p:nvSpPr>
          <p:spPr>
            <a:xfrm>
              <a:off x="1572600" y="4120403"/>
              <a:ext cx="83618" cy="62153"/>
            </a:xfrm>
            <a:custGeom>
              <a:avLst/>
              <a:gdLst/>
              <a:ahLst/>
              <a:cxnLst/>
              <a:rect l="l" t="t" r="r" b="b"/>
              <a:pathLst>
                <a:path w="2536" h="1885" extrusionOk="0">
                  <a:moveTo>
                    <a:pt x="562" y="1"/>
                  </a:moveTo>
                  <a:lnTo>
                    <a:pt x="0" y="1884"/>
                  </a:lnTo>
                  <a:lnTo>
                    <a:pt x="2029" y="1884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90"/>
            <p:cNvSpPr/>
            <p:nvPr/>
          </p:nvSpPr>
          <p:spPr>
            <a:xfrm>
              <a:off x="1567819" y="4116216"/>
              <a:ext cx="93180" cy="70495"/>
            </a:xfrm>
            <a:custGeom>
              <a:avLst/>
              <a:gdLst/>
              <a:ahLst/>
              <a:cxnLst/>
              <a:rect l="l" t="t" r="r" b="b"/>
              <a:pathLst>
                <a:path w="2826" h="2138" extrusionOk="0">
                  <a:moveTo>
                    <a:pt x="2536" y="236"/>
                  </a:moveTo>
                  <a:lnTo>
                    <a:pt x="2101" y="1902"/>
                  </a:lnTo>
                  <a:lnTo>
                    <a:pt x="290" y="1902"/>
                  </a:lnTo>
                  <a:lnTo>
                    <a:pt x="779" y="236"/>
                  </a:lnTo>
                  <a:close/>
                  <a:moveTo>
                    <a:pt x="616" y="1"/>
                  </a:moveTo>
                  <a:lnTo>
                    <a:pt x="1" y="2138"/>
                  </a:lnTo>
                  <a:lnTo>
                    <a:pt x="2264" y="2138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90"/>
            <p:cNvSpPr/>
            <p:nvPr/>
          </p:nvSpPr>
          <p:spPr>
            <a:xfrm>
              <a:off x="1653218" y="4120403"/>
              <a:ext cx="81244" cy="62153"/>
            </a:xfrm>
            <a:custGeom>
              <a:avLst/>
              <a:gdLst/>
              <a:ahLst/>
              <a:cxnLst/>
              <a:rect l="l" t="t" r="r" b="b"/>
              <a:pathLst>
                <a:path w="2464" h="1885" extrusionOk="0">
                  <a:moveTo>
                    <a:pt x="471" y="1"/>
                  </a:moveTo>
                  <a:lnTo>
                    <a:pt x="0" y="1884"/>
                  </a:lnTo>
                  <a:lnTo>
                    <a:pt x="2029" y="1884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90"/>
            <p:cNvSpPr/>
            <p:nvPr/>
          </p:nvSpPr>
          <p:spPr>
            <a:xfrm>
              <a:off x="1648437" y="4116216"/>
              <a:ext cx="90180" cy="70495"/>
            </a:xfrm>
            <a:custGeom>
              <a:avLst/>
              <a:gdLst/>
              <a:ahLst/>
              <a:cxnLst/>
              <a:rect l="l" t="t" r="r" b="b"/>
              <a:pathLst>
                <a:path w="2735" h="2138" extrusionOk="0">
                  <a:moveTo>
                    <a:pt x="2463" y="236"/>
                  </a:moveTo>
                  <a:lnTo>
                    <a:pt x="2101" y="1902"/>
                  </a:lnTo>
                  <a:lnTo>
                    <a:pt x="290" y="1902"/>
                  </a:lnTo>
                  <a:lnTo>
                    <a:pt x="725" y="236"/>
                  </a:lnTo>
                  <a:close/>
                  <a:moveTo>
                    <a:pt x="544" y="1"/>
                  </a:moveTo>
                  <a:lnTo>
                    <a:pt x="0" y="2138"/>
                  </a:lnTo>
                  <a:lnTo>
                    <a:pt x="2264" y="2138"/>
                  </a:lnTo>
                  <a:lnTo>
                    <a:pt x="2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90"/>
            <p:cNvSpPr/>
            <p:nvPr/>
          </p:nvSpPr>
          <p:spPr>
            <a:xfrm>
              <a:off x="1733837" y="4120403"/>
              <a:ext cx="78244" cy="62153"/>
            </a:xfrm>
            <a:custGeom>
              <a:avLst/>
              <a:gdLst/>
              <a:ahLst/>
              <a:cxnLst/>
              <a:rect l="l" t="t" r="r" b="b"/>
              <a:pathLst>
                <a:path w="2373" h="1885" extrusionOk="0">
                  <a:moveTo>
                    <a:pt x="398" y="1"/>
                  </a:moveTo>
                  <a:lnTo>
                    <a:pt x="0" y="1884"/>
                  </a:lnTo>
                  <a:lnTo>
                    <a:pt x="2028" y="1884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90"/>
            <p:cNvSpPr/>
            <p:nvPr/>
          </p:nvSpPr>
          <p:spPr>
            <a:xfrm>
              <a:off x="1729649" y="4116216"/>
              <a:ext cx="87212" cy="70495"/>
            </a:xfrm>
            <a:custGeom>
              <a:avLst/>
              <a:gdLst/>
              <a:ahLst/>
              <a:cxnLst/>
              <a:rect l="l" t="t" r="r" b="b"/>
              <a:pathLst>
                <a:path w="2645" h="2138" extrusionOk="0">
                  <a:moveTo>
                    <a:pt x="2373" y="236"/>
                  </a:moveTo>
                  <a:lnTo>
                    <a:pt x="2083" y="1902"/>
                  </a:lnTo>
                  <a:lnTo>
                    <a:pt x="272" y="1902"/>
                  </a:lnTo>
                  <a:lnTo>
                    <a:pt x="634" y="236"/>
                  </a:lnTo>
                  <a:close/>
                  <a:moveTo>
                    <a:pt x="453" y="1"/>
                  </a:moveTo>
                  <a:lnTo>
                    <a:pt x="0" y="2138"/>
                  </a:lnTo>
                  <a:lnTo>
                    <a:pt x="2264" y="2138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90"/>
            <p:cNvSpPr/>
            <p:nvPr/>
          </p:nvSpPr>
          <p:spPr>
            <a:xfrm>
              <a:off x="1814422" y="4120403"/>
              <a:ext cx="75870" cy="62153"/>
            </a:xfrm>
            <a:custGeom>
              <a:avLst/>
              <a:gdLst/>
              <a:ahLst/>
              <a:cxnLst/>
              <a:rect l="l" t="t" r="r" b="b"/>
              <a:pathLst>
                <a:path w="2301" h="1885" extrusionOk="0">
                  <a:moveTo>
                    <a:pt x="327" y="1"/>
                  </a:moveTo>
                  <a:lnTo>
                    <a:pt x="1" y="1884"/>
                  </a:lnTo>
                  <a:lnTo>
                    <a:pt x="2029" y="1884"/>
                  </a:lnTo>
                  <a:lnTo>
                    <a:pt x="23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90"/>
            <p:cNvSpPr/>
            <p:nvPr/>
          </p:nvSpPr>
          <p:spPr>
            <a:xfrm>
              <a:off x="1810268" y="4116216"/>
              <a:ext cx="84805" cy="70495"/>
            </a:xfrm>
            <a:custGeom>
              <a:avLst/>
              <a:gdLst/>
              <a:ahLst/>
              <a:cxnLst/>
              <a:rect l="l" t="t" r="r" b="b"/>
              <a:pathLst>
                <a:path w="2572" h="2138" extrusionOk="0">
                  <a:moveTo>
                    <a:pt x="2300" y="236"/>
                  </a:moveTo>
                  <a:lnTo>
                    <a:pt x="2065" y="1902"/>
                  </a:lnTo>
                  <a:lnTo>
                    <a:pt x="254" y="1902"/>
                  </a:lnTo>
                  <a:lnTo>
                    <a:pt x="561" y="236"/>
                  </a:lnTo>
                  <a:close/>
                  <a:moveTo>
                    <a:pt x="362" y="1"/>
                  </a:moveTo>
                  <a:lnTo>
                    <a:pt x="0" y="2138"/>
                  </a:lnTo>
                  <a:lnTo>
                    <a:pt x="2264" y="21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90"/>
            <p:cNvSpPr/>
            <p:nvPr/>
          </p:nvSpPr>
          <p:spPr>
            <a:xfrm>
              <a:off x="1895041" y="4120403"/>
              <a:ext cx="73496" cy="62153"/>
            </a:xfrm>
            <a:custGeom>
              <a:avLst/>
              <a:gdLst/>
              <a:ahLst/>
              <a:cxnLst/>
              <a:rect l="l" t="t" r="r" b="b"/>
              <a:pathLst>
                <a:path w="2229" h="1885" extrusionOk="0">
                  <a:moveTo>
                    <a:pt x="254" y="1"/>
                  </a:moveTo>
                  <a:lnTo>
                    <a:pt x="1" y="1884"/>
                  </a:lnTo>
                  <a:lnTo>
                    <a:pt x="2029" y="1884"/>
                  </a:lnTo>
                  <a:lnTo>
                    <a:pt x="22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90"/>
            <p:cNvSpPr/>
            <p:nvPr/>
          </p:nvSpPr>
          <p:spPr>
            <a:xfrm>
              <a:off x="1890853" y="4116216"/>
              <a:ext cx="81838" cy="70495"/>
            </a:xfrm>
            <a:custGeom>
              <a:avLst/>
              <a:gdLst/>
              <a:ahLst/>
              <a:cxnLst/>
              <a:rect l="l" t="t" r="r" b="b"/>
              <a:pathLst>
                <a:path w="2482" h="2138" extrusionOk="0">
                  <a:moveTo>
                    <a:pt x="2246" y="236"/>
                  </a:moveTo>
                  <a:lnTo>
                    <a:pt x="2065" y="1902"/>
                  </a:lnTo>
                  <a:lnTo>
                    <a:pt x="254" y="1902"/>
                  </a:lnTo>
                  <a:lnTo>
                    <a:pt x="490" y="236"/>
                  </a:lnTo>
                  <a:close/>
                  <a:moveTo>
                    <a:pt x="291" y="1"/>
                  </a:moveTo>
                  <a:lnTo>
                    <a:pt x="1" y="2138"/>
                  </a:lnTo>
                  <a:lnTo>
                    <a:pt x="2265" y="2138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90"/>
            <p:cNvSpPr/>
            <p:nvPr/>
          </p:nvSpPr>
          <p:spPr>
            <a:xfrm>
              <a:off x="1975660" y="4120403"/>
              <a:ext cx="71089" cy="62153"/>
            </a:xfrm>
            <a:custGeom>
              <a:avLst/>
              <a:gdLst/>
              <a:ahLst/>
              <a:cxnLst/>
              <a:rect l="l" t="t" r="r" b="b"/>
              <a:pathLst>
                <a:path w="2156" h="1885" extrusionOk="0">
                  <a:moveTo>
                    <a:pt x="181" y="1"/>
                  </a:moveTo>
                  <a:lnTo>
                    <a:pt x="0" y="1884"/>
                  </a:lnTo>
                  <a:lnTo>
                    <a:pt x="2029" y="188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90"/>
            <p:cNvSpPr/>
            <p:nvPr/>
          </p:nvSpPr>
          <p:spPr>
            <a:xfrm>
              <a:off x="1971472" y="4116216"/>
              <a:ext cx="79464" cy="70495"/>
            </a:xfrm>
            <a:custGeom>
              <a:avLst/>
              <a:gdLst/>
              <a:ahLst/>
              <a:cxnLst/>
              <a:rect l="l" t="t" r="r" b="b"/>
              <a:pathLst>
                <a:path w="2410" h="2138" extrusionOk="0">
                  <a:moveTo>
                    <a:pt x="2156" y="236"/>
                  </a:moveTo>
                  <a:lnTo>
                    <a:pt x="2065" y="1902"/>
                  </a:lnTo>
                  <a:lnTo>
                    <a:pt x="254" y="1902"/>
                  </a:lnTo>
                  <a:lnTo>
                    <a:pt x="417" y="236"/>
                  </a:lnTo>
                  <a:close/>
                  <a:moveTo>
                    <a:pt x="200" y="1"/>
                  </a:moveTo>
                  <a:lnTo>
                    <a:pt x="1" y="2138"/>
                  </a:lnTo>
                  <a:lnTo>
                    <a:pt x="2264" y="2138"/>
                  </a:lnTo>
                  <a:lnTo>
                    <a:pt x="24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90"/>
            <p:cNvSpPr/>
            <p:nvPr/>
          </p:nvSpPr>
          <p:spPr>
            <a:xfrm>
              <a:off x="2056278" y="4120403"/>
              <a:ext cx="68682" cy="62153"/>
            </a:xfrm>
            <a:custGeom>
              <a:avLst/>
              <a:gdLst/>
              <a:ahLst/>
              <a:cxnLst/>
              <a:rect l="l" t="t" r="r" b="b"/>
              <a:pathLst>
                <a:path w="2083" h="1885" extrusionOk="0">
                  <a:moveTo>
                    <a:pt x="109" y="1"/>
                  </a:moveTo>
                  <a:lnTo>
                    <a:pt x="0" y="1884"/>
                  </a:lnTo>
                  <a:lnTo>
                    <a:pt x="2028" y="1884"/>
                  </a:lnTo>
                  <a:lnTo>
                    <a:pt x="20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90"/>
            <p:cNvSpPr/>
            <p:nvPr/>
          </p:nvSpPr>
          <p:spPr>
            <a:xfrm>
              <a:off x="2052091" y="4116216"/>
              <a:ext cx="76463" cy="70495"/>
            </a:xfrm>
            <a:custGeom>
              <a:avLst/>
              <a:gdLst/>
              <a:ahLst/>
              <a:cxnLst/>
              <a:rect l="l" t="t" r="r" b="b"/>
              <a:pathLst>
                <a:path w="2319" h="2138" extrusionOk="0">
                  <a:moveTo>
                    <a:pt x="2083" y="236"/>
                  </a:moveTo>
                  <a:lnTo>
                    <a:pt x="2047" y="1902"/>
                  </a:lnTo>
                  <a:lnTo>
                    <a:pt x="236" y="1902"/>
                  </a:lnTo>
                  <a:lnTo>
                    <a:pt x="326" y="236"/>
                  </a:lnTo>
                  <a:close/>
                  <a:moveTo>
                    <a:pt x="127" y="1"/>
                  </a:moveTo>
                  <a:lnTo>
                    <a:pt x="0" y="2138"/>
                  </a:lnTo>
                  <a:lnTo>
                    <a:pt x="2264" y="2138"/>
                  </a:lnTo>
                  <a:lnTo>
                    <a:pt x="23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90"/>
            <p:cNvSpPr/>
            <p:nvPr/>
          </p:nvSpPr>
          <p:spPr>
            <a:xfrm>
              <a:off x="2136864" y="4120403"/>
              <a:ext cx="66934" cy="62153"/>
            </a:xfrm>
            <a:custGeom>
              <a:avLst/>
              <a:gdLst/>
              <a:ahLst/>
              <a:cxnLst/>
              <a:rect l="l" t="t" r="r" b="b"/>
              <a:pathLst>
                <a:path w="2030" h="1885" extrusionOk="0">
                  <a:moveTo>
                    <a:pt x="37" y="1"/>
                  </a:moveTo>
                  <a:lnTo>
                    <a:pt x="1" y="1884"/>
                  </a:lnTo>
                  <a:lnTo>
                    <a:pt x="2029" y="1884"/>
                  </a:lnTo>
                  <a:lnTo>
                    <a:pt x="20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90"/>
            <p:cNvSpPr/>
            <p:nvPr/>
          </p:nvSpPr>
          <p:spPr>
            <a:xfrm>
              <a:off x="2132709" y="4116216"/>
              <a:ext cx="74650" cy="70495"/>
            </a:xfrm>
            <a:custGeom>
              <a:avLst/>
              <a:gdLst/>
              <a:ahLst/>
              <a:cxnLst/>
              <a:rect l="l" t="t" r="r" b="b"/>
              <a:pathLst>
                <a:path w="2264" h="2138" extrusionOk="0">
                  <a:moveTo>
                    <a:pt x="2028" y="236"/>
                  </a:moveTo>
                  <a:lnTo>
                    <a:pt x="2047" y="1902"/>
                  </a:lnTo>
                  <a:lnTo>
                    <a:pt x="236" y="1902"/>
                  </a:lnTo>
                  <a:lnTo>
                    <a:pt x="272" y="236"/>
                  </a:lnTo>
                  <a:close/>
                  <a:moveTo>
                    <a:pt x="55" y="1"/>
                  </a:moveTo>
                  <a:lnTo>
                    <a:pt x="0" y="2138"/>
                  </a:lnTo>
                  <a:lnTo>
                    <a:pt x="2264" y="2138"/>
                  </a:lnTo>
                  <a:lnTo>
                    <a:pt x="2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90"/>
            <p:cNvSpPr/>
            <p:nvPr/>
          </p:nvSpPr>
          <p:spPr>
            <a:xfrm>
              <a:off x="2215702" y="4120403"/>
              <a:ext cx="68682" cy="62153"/>
            </a:xfrm>
            <a:custGeom>
              <a:avLst/>
              <a:gdLst/>
              <a:ahLst/>
              <a:cxnLst/>
              <a:rect l="l" t="t" r="r" b="b"/>
              <a:pathLst>
                <a:path w="2083" h="1885" extrusionOk="0">
                  <a:moveTo>
                    <a:pt x="0" y="1"/>
                  </a:moveTo>
                  <a:lnTo>
                    <a:pt x="37" y="1884"/>
                  </a:lnTo>
                  <a:lnTo>
                    <a:pt x="2083" y="1884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90"/>
            <p:cNvSpPr/>
            <p:nvPr/>
          </p:nvSpPr>
          <p:spPr>
            <a:xfrm>
              <a:off x="2212108" y="4116216"/>
              <a:ext cx="75870" cy="70495"/>
            </a:xfrm>
            <a:custGeom>
              <a:avLst/>
              <a:gdLst/>
              <a:ahLst/>
              <a:cxnLst/>
              <a:rect l="l" t="t" r="r" b="b"/>
              <a:pathLst>
                <a:path w="2301" h="2138" extrusionOk="0">
                  <a:moveTo>
                    <a:pt x="1993" y="236"/>
                  </a:moveTo>
                  <a:lnTo>
                    <a:pt x="2083" y="1902"/>
                  </a:lnTo>
                  <a:lnTo>
                    <a:pt x="272" y="1902"/>
                  </a:lnTo>
                  <a:lnTo>
                    <a:pt x="236" y="236"/>
                  </a:lnTo>
                  <a:close/>
                  <a:moveTo>
                    <a:pt x="1" y="1"/>
                  </a:moveTo>
                  <a:lnTo>
                    <a:pt x="37" y="2138"/>
                  </a:lnTo>
                  <a:lnTo>
                    <a:pt x="2301" y="2138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90"/>
            <p:cNvSpPr/>
            <p:nvPr/>
          </p:nvSpPr>
          <p:spPr>
            <a:xfrm>
              <a:off x="2293913" y="4120403"/>
              <a:ext cx="71089" cy="62153"/>
            </a:xfrm>
            <a:custGeom>
              <a:avLst/>
              <a:gdLst/>
              <a:ahLst/>
              <a:cxnLst/>
              <a:rect l="l" t="t" r="r" b="b"/>
              <a:pathLst>
                <a:path w="2156" h="1885" extrusionOk="0">
                  <a:moveTo>
                    <a:pt x="1" y="1"/>
                  </a:moveTo>
                  <a:lnTo>
                    <a:pt x="109" y="1884"/>
                  </a:lnTo>
                  <a:lnTo>
                    <a:pt x="2156" y="1884"/>
                  </a:lnTo>
                  <a:lnTo>
                    <a:pt x="19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90"/>
            <p:cNvSpPr/>
            <p:nvPr/>
          </p:nvSpPr>
          <p:spPr>
            <a:xfrm>
              <a:off x="2290352" y="4116216"/>
              <a:ext cx="78837" cy="70495"/>
            </a:xfrm>
            <a:custGeom>
              <a:avLst/>
              <a:gdLst/>
              <a:ahLst/>
              <a:cxnLst/>
              <a:rect l="l" t="t" r="r" b="b"/>
              <a:pathLst>
                <a:path w="2391" h="2138" extrusionOk="0">
                  <a:moveTo>
                    <a:pt x="1992" y="236"/>
                  </a:moveTo>
                  <a:lnTo>
                    <a:pt x="2137" y="1902"/>
                  </a:lnTo>
                  <a:lnTo>
                    <a:pt x="326" y="1902"/>
                  </a:lnTo>
                  <a:lnTo>
                    <a:pt x="236" y="236"/>
                  </a:lnTo>
                  <a:close/>
                  <a:moveTo>
                    <a:pt x="0" y="1"/>
                  </a:moveTo>
                  <a:lnTo>
                    <a:pt x="127" y="2138"/>
                  </a:lnTo>
                  <a:lnTo>
                    <a:pt x="2391" y="2138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90"/>
            <p:cNvSpPr/>
            <p:nvPr/>
          </p:nvSpPr>
          <p:spPr>
            <a:xfrm>
              <a:off x="2372158" y="4120403"/>
              <a:ext cx="73463" cy="62153"/>
            </a:xfrm>
            <a:custGeom>
              <a:avLst/>
              <a:gdLst/>
              <a:ahLst/>
              <a:cxnLst/>
              <a:rect l="l" t="t" r="r" b="b"/>
              <a:pathLst>
                <a:path w="2228" h="1885" extrusionOk="0">
                  <a:moveTo>
                    <a:pt x="0" y="1"/>
                  </a:moveTo>
                  <a:lnTo>
                    <a:pt x="181" y="1884"/>
                  </a:lnTo>
                  <a:lnTo>
                    <a:pt x="2228" y="1884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90"/>
            <p:cNvSpPr/>
            <p:nvPr/>
          </p:nvSpPr>
          <p:spPr>
            <a:xfrm>
              <a:off x="2367970" y="4116216"/>
              <a:ext cx="81838" cy="70495"/>
            </a:xfrm>
            <a:custGeom>
              <a:avLst/>
              <a:gdLst/>
              <a:ahLst/>
              <a:cxnLst/>
              <a:rect l="l" t="t" r="r" b="b"/>
              <a:pathLst>
                <a:path w="2482" h="2138" extrusionOk="0">
                  <a:moveTo>
                    <a:pt x="2010" y="236"/>
                  </a:moveTo>
                  <a:lnTo>
                    <a:pt x="2228" y="1902"/>
                  </a:lnTo>
                  <a:lnTo>
                    <a:pt x="417" y="1902"/>
                  </a:lnTo>
                  <a:lnTo>
                    <a:pt x="254" y="236"/>
                  </a:lnTo>
                  <a:close/>
                  <a:moveTo>
                    <a:pt x="0" y="1"/>
                  </a:moveTo>
                  <a:lnTo>
                    <a:pt x="218" y="2138"/>
                  </a:lnTo>
                  <a:lnTo>
                    <a:pt x="2481" y="2138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90"/>
            <p:cNvSpPr/>
            <p:nvPr/>
          </p:nvSpPr>
          <p:spPr>
            <a:xfrm>
              <a:off x="2450369" y="4120403"/>
              <a:ext cx="75870" cy="62153"/>
            </a:xfrm>
            <a:custGeom>
              <a:avLst/>
              <a:gdLst/>
              <a:ahLst/>
              <a:cxnLst/>
              <a:rect l="l" t="t" r="r" b="b"/>
              <a:pathLst>
                <a:path w="2301" h="1885" extrusionOk="0">
                  <a:moveTo>
                    <a:pt x="0" y="1"/>
                  </a:moveTo>
                  <a:lnTo>
                    <a:pt x="254" y="1884"/>
                  </a:lnTo>
                  <a:lnTo>
                    <a:pt x="2300" y="1884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90"/>
            <p:cNvSpPr/>
            <p:nvPr/>
          </p:nvSpPr>
          <p:spPr>
            <a:xfrm>
              <a:off x="2446182" y="4116216"/>
              <a:ext cx="84245" cy="70495"/>
            </a:xfrm>
            <a:custGeom>
              <a:avLst/>
              <a:gdLst/>
              <a:ahLst/>
              <a:cxnLst/>
              <a:rect l="l" t="t" r="r" b="b"/>
              <a:pathLst>
                <a:path w="2555" h="2138" extrusionOk="0">
                  <a:moveTo>
                    <a:pt x="2011" y="236"/>
                  </a:moveTo>
                  <a:lnTo>
                    <a:pt x="2301" y="1902"/>
                  </a:lnTo>
                  <a:lnTo>
                    <a:pt x="490" y="1902"/>
                  </a:lnTo>
                  <a:lnTo>
                    <a:pt x="254" y="236"/>
                  </a:lnTo>
                  <a:close/>
                  <a:moveTo>
                    <a:pt x="1" y="1"/>
                  </a:moveTo>
                  <a:lnTo>
                    <a:pt x="290" y="2138"/>
                  </a:lnTo>
                  <a:lnTo>
                    <a:pt x="2554" y="2138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90"/>
            <p:cNvSpPr/>
            <p:nvPr/>
          </p:nvSpPr>
          <p:spPr>
            <a:xfrm>
              <a:off x="2528581" y="4120403"/>
              <a:ext cx="78277" cy="62153"/>
            </a:xfrm>
            <a:custGeom>
              <a:avLst/>
              <a:gdLst/>
              <a:ahLst/>
              <a:cxnLst/>
              <a:rect l="l" t="t" r="r" b="b"/>
              <a:pathLst>
                <a:path w="2374" h="1885" extrusionOk="0">
                  <a:moveTo>
                    <a:pt x="1" y="1"/>
                  </a:moveTo>
                  <a:lnTo>
                    <a:pt x="327" y="1884"/>
                  </a:lnTo>
                  <a:lnTo>
                    <a:pt x="2373" y="1884"/>
                  </a:lnTo>
                  <a:lnTo>
                    <a:pt x="19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90"/>
            <p:cNvSpPr/>
            <p:nvPr/>
          </p:nvSpPr>
          <p:spPr>
            <a:xfrm>
              <a:off x="2524426" y="4116216"/>
              <a:ext cx="87212" cy="70495"/>
            </a:xfrm>
            <a:custGeom>
              <a:avLst/>
              <a:gdLst/>
              <a:ahLst/>
              <a:cxnLst/>
              <a:rect l="l" t="t" r="r" b="b"/>
              <a:pathLst>
                <a:path w="2645" h="2138" extrusionOk="0">
                  <a:moveTo>
                    <a:pt x="2028" y="236"/>
                  </a:moveTo>
                  <a:lnTo>
                    <a:pt x="2372" y="1902"/>
                  </a:lnTo>
                  <a:lnTo>
                    <a:pt x="561" y="1902"/>
                  </a:lnTo>
                  <a:lnTo>
                    <a:pt x="272" y="236"/>
                  </a:lnTo>
                  <a:close/>
                  <a:moveTo>
                    <a:pt x="0" y="1"/>
                  </a:moveTo>
                  <a:lnTo>
                    <a:pt x="380" y="2138"/>
                  </a:lnTo>
                  <a:lnTo>
                    <a:pt x="2644" y="2138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90"/>
            <p:cNvSpPr/>
            <p:nvPr/>
          </p:nvSpPr>
          <p:spPr>
            <a:xfrm>
              <a:off x="2606825" y="4120403"/>
              <a:ext cx="80618" cy="62153"/>
            </a:xfrm>
            <a:custGeom>
              <a:avLst/>
              <a:gdLst/>
              <a:ahLst/>
              <a:cxnLst/>
              <a:rect l="l" t="t" r="r" b="b"/>
              <a:pathLst>
                <a:path w="2445" h="1885" extrusionOk="0">
                  <a:moveTo>
                    <a:pt x="0" y="1"/>
                  </a:moveTo>
                  <a:lnTo>
                    <a:pt x="399" y="1884"/>
                  </a:lnTo>
                  <a:lnTo>
                    <a:pt x="2445" y="1884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90"/>
            <p:cNvSpPr/>
            <p:nvPr/>
          </p:nvSpPr>
          <p:spPr>
            <a:xfrm>
              <a:off x="2602638" y="4116216"/>
              <a:ext cx="89586" cy="70495"/>
            </a:xfrm>
            <a:custGeom>
              <a:avLst/>
              <a:gdLst/>
              <a:ahLst/>
              <a:cxnLst/>
              <a:rect l="l" t="t" r="r" b="b"/>
              <a:pathLst>
                <a:path w="2717" h="2138" extrusionOk="0">
                  <a:moveTo>
                    <a:pt x="2011" y="236"/>
                  </a:moveTo>
                  <a:lnTo>
                    <a:pt x="2427" y="1902"/>
                  </a:lnTo>
                  <a:lnTo>
                    <a:pt x="616" y="1902"/>
                  </a:lnTo>
                  <a:lnTo>
                    <a:pt x="272" y="236"/>
                  </a:lnTo>
                  <a:close/>
                  <a:moveTo>
                    <a:pt x="0" y="1"/>
                  </a:moveTo>
                  <a:lnTo>
                    <a:pt x="453" y="2138"/>
                  </a:lnTo>
                  <a:lnTo>
                    <a:pt x="2717" y="2138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90"/>
            <p:cNvSpPr/>
            <p:nvPr/>
          </p:nvSpPr>
          <p:spPr>
            <a:xfrm>
              <a:off x="2684443" y="4120403"/>
              <a:ext cx="83025" cy="62153"/>
            </a:xfrm>
            <a:custGeom>
              <a:avLst/>
              <a:gdLst/>
              <a:ahLst/>
              <a:cxnLst/>
              <a:rect l="l" t="t" r="r" b="b"/>
              <a:pathLst>
                <a:path w="2518" h="1885" extrusionOk="0">
                  <a:moveTo>
                    <a:pt x="0" y="1"/>
                  </a:moveTo>
                  <a:lnTo>
                    <a:pt x="489" y="1884"/>
                  </a:lnTo>
                  <a:lnTo>
                    <a:pt x="2518" y="1884"/>
                  </a:lnTo>
                  <a:lnTo>
                    <a:pt x="19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90"/>
            <p:cNvSpPr/>
            <p:nvPr/>
          </p:nvSpPr>
          <p:spPr>
            <a:xfrm>
              <a:off x="2680256" y="4116216"/>
              <a:ext cx="92587" cy="70495"/>
            </a:xfrm>
            <a:custGeom>
              <a:avLst/>
              <a:gdLst/>
              <a:ahLst/>
              <a:cxnLst/>
              <a:rect l="l" t="t" r="r" b="b"/>
              <a:pathLst>
                <a:path w="2808" h="2138" extrusionOk="0">
                  <a:moveTo>
                    <a:pt x="2029" y="236"/>
                  </a:moveTo>
                  <a:lnTo>
                    <a:pt x="2500" y="1902"/>
                  </a:lnTo>
                  <a:lnTo>
                    <a:pt x="707" y="1902"/>
                  </a:lnTo>
                  <a:lnTo>
                    <a:pt x="290" y="236"/>
                  </a:lnTo>
                  <a:close/>
                  <a:moveTo>
                    <a:pt x="1" y="1"/>
                  </a:moveTo>
                  <a:lnTo>
                    <a:pt x="544" y="2138"/>
                  </a:lnTo>
                  <a:lnTo>
                    <a:pt x="2808" y="2138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90"/>
            <p:cNvSpPr/>
            <p:nvPr/>
          </p:nvSpPr>
          <p:spPr>
            <a:xfrm>
              <a:off x="2762655" y="4120403"/>
              <a:ext cx="85432" cy="62153"/>
            </a:xfrm>
            <a:custGeom>
              <a:avLst/>
              <a:gdLst/>
              <a:ahLst/>
              <a:cxnLst/>
              <a:rect l="l" t="t" r="r" b="b"/>
              <a:pathLst>
                <a:path w="2591" h="1885" extrusionOk="0">
                  <a:moveTo>
                    <a:pt x="1" y="1"/>
                  </a:moveTo>
                  <a:lnTo>
                    <a:pt x="562" y="1884"/>
                  </a:lnTo>
                  <a:lnTo>
                    <a:pt x="2590" y="1884"/>
                  </a:lnTo>
                  <a:lnTo>
                    <a:pt x="19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90"/>
            <p:cNvSpPr/>
            <p:nvPr/>
          </p:nvSpPr>
          <p:spPr>
            <a:xfrm>
              <a:off x="2757874" y="4116216"/>
              <a:ext cx="95587" cy="70495"/>
            </a:xfrm>
            <a:custGeom>
              <a:avLst/>
              <a:gdLst/>
              <a:ahLst/>
              <a:cxnLst/>
              <a:rect l="l" t="t" r="r" b="b"/>
              <a:pathLst>
                <a:path w="2899" h="2138" extrusionOk="0">
                  <a:moveTo>
                    <a:pt x="2047" y="236"/>
                  </a:moveTo>
                  <a:lnTo>
                    <a:pt x="2591" y="1902"/>
                  </a:lnTo>
                  <a:lnTo>
                    <a:pt x="798" y="1902"/>
                  </a:lnTo>
                  <a:lnTo>
                    <a:pt x="309" y="236"/>
                  </a:lnTo>
                  <a:close/>
                  <a:moveTo>
                    <a:pt x="1" y="1"/>
                  </a:moveTo>
                  <a:lnTo>
                    <a:pt x="617" y="2138"/>
                  </a:lnTo>
                  <a:lnTo>
                    <a:pt x="2898" y="2138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90"/>
            <p:cNvSpPr/>
            <p:nvPr/>
          </p:nvSpPr>
          <p:spPr>
            <a:xfrm>
              <a:off x="2840899" y="4120403"/>
              <a:ext cx="87806" cy="62153"/>
            </a:xfrm>
            <a:custGeom>
              <a:avLst/>
              <a:gdLst/>
              <a:ahLst/>
              <a:cxnLst/>
              <a:rect l="l" t="t" r="r" b="b"/>
              <a:pathLst>
                <a:path w="2663" h="1885" extrusionOk="0">
                  <a:moveTo>
                    <a:pt x="0" y="1"/>
                  </a:moveTo>
                  <a:lnTo>
                    <a:pt x="634" y="1884"/>
                  </a:lnTo>
                  <a:lnTo>
                    <a:pt x="2662" y="1884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90"/>
            <p:cNvSpPr/>
            <p:nvPr/>
          </p:nvSpPr>
          <p:spPr>
            <a:xfrm>
              <a:off x="2836118" y="4116216"/>
              <a:ext cx="97961" cy="70495"/>
            </a:xfrm>
            <a:custGeom>
              <a:avLst/>
              <a:gdLst/>
              <a:ahLst/>
              <a:cxnLst/>
              <a:rect l="l" t="t" r="r" b="b"/>
              <a:pathLst>
                <a:path w="2971" h="2138" extrusionOk="0">
                  <a:moveTo>
                    <a:pt x="2047" y="236"/>
                  </a:moveTo>
                  <a:lnTo>
                    <a:pt x="2644" y="1902"/>
                  </a:lnTo>
                  <a:lnTo>
                    <a:pt x="851" y="1902"/>
                  </a:lnTo>
                  <a:lnTo>
                    <a:pt x="308" y="236"/>
                  </a:lnTo>
                  <a:close/>
                  <a:moveTo>
                    <a:pt x="0" y="1"/>
                  </a:moveTo>
                  <a:lnTo>
                    <a:pt x="688" y="2138"/>
                  </a:lnTo>
                  <a:lnTo>
                    <a:pt x="2970" y="2138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90"/>
            <p:cNvSpPr/>
            <p:nvPr/>
          </p:nvSpPr>
          <p:spPr>
            <a:xfrm>
              <a:off x="2919111" y="4120403"/>
              <a:ext cx="90180" cy="62153"/>
            </a:xfrm>
            <a:custGeom>
              <a:avLst/>
              <a:gdLst/>
              <a:ahLst/>
              <a:cxnLst/>
              <a:rect l="l" t="t" r="r" b="b"/>
              <a:pathLst>
                <a:path w="2735" h="1885" extrusionOk="0">
                  <a:moveTo>
                    <a:pt x="0" y="1"/>
                  </a:moveTo>
                  <a:lnTo>
                    <a:pt x="707" y="1884"/>
                  </a:lnTo>
                  <a:lnTo>
                    <a:pt x="2735" y="1884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90"/>
            <p:cNvSpPr/>
            <p:nvPr/>
          </p:nvSpPr>
          <p:spPr>
            <a:xfrm>
              <a:off x="2913736" y="4116216"/>
              <a:ext cx="101555" cy="70495"/>
            </a:xfrm>
            <a:custGeom>
              <a:avLst/>
              <a:gdLst/>
              <a:ahLst/>
              <a:cxnLst/>
              <a:rect l="l" t="t" r="r" b="b"/>
              <a:pathLst>
                <a:path w="3080" h="2138" extrusionOk="0">
                  <a:moveTo>
                    <a:pt x="2047" y="236"/>
                  </a:moveTo>
                  <a:lnTo>
                    <a:pt x="2735" y="1902"/>
                  </a:lnTo>
                  <a:lnTo>
                    <a:pt x="942" y="1902"/>
                  </a:lnTo>
                  <a:lnTo>
                    <a:pt x="345" y="236"/>
                  </a:lnTo>
                  <a:close/>
                  <a:moveTo>
                    <a:pt x="0" y="1"/>
                  </a:moveTo>
                  <a:lnTo>
                    <a:pt x="797" y="2138"/>
                  </a:lnTo>
                  <a:lnTo>
                    <a:pt x="3079" y="2138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90"/>
            <p:cNvSpPr/>
            <p:nvPr/>
          </p:nvSpPr>
          <p:spPr>
            <a:xfrm>
              <a:off x="2997323" y="4120403"/>
              <a:ext cx="92587" cy="62153"/>
            </a:xfrm>
            <a:custGeom>
              <a:avLst/>
              <a:gdLst/>
              <a:ahLst/>
              <a:cxnLst/>
              <a:rect l="l" t="t" r="r" b="b"/>
              <a:pathLst>
                <a:path w="2808" h="1885" extrusionOk="0">
                  <a:moveTo>
                    <a:pt x="1" y="1"/>
                  </a:moveTo>
                  <a:lnTo>
                    <a:pt x="779" y="1884"/>
                  </a:lnTo>
                  <a:lnTo>
                    <a:pt x="2808" y="1884"/>
                  </a:lnTo>
                  <a:lnTo>
                    <a:pt x="19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90"/>
            <p:cNvSpPr/>
            <p:nvPr/>
          </p:nvSpPr>
          <p:spPr>
            <a:xfrm>
              <a:off x="2991948" y="4116216"/>
              <a:ext cx="103929" cy="70495"/>
            </a:xfrm>
            <a:custGeom>
              <a:avLst/>
              <a:gdLst/>
              <a:ahLst/>
              <a:cxnLst/>
              <a:rect l="l" t="t" r="r" b="b"/>
              <a:pathLst>
                <a:path w="3152" h="2138" extrusionOk="0">
                  <a:moveTo>
                    <a:pt x="2065" y="236"/>
                  </a:moveTo>
                  <a:lnTo>
                    <a:pt x="2808" y="1902"/>
                  </a:lnTo>
                  <a:lnTo>
                    <a:pt x="1015" y="1902"/>
                  </a:lnTo>
                  <a:lnTo>
                    <a:pt x="327" y="236"/>
                  </a:lnTo>
                  <a:close/>
                  <a:moveTo>
                    <a:pt x="1" y="1"/>
                  </a:moveTo>
                  <a:lnTo>
                    <a:pt x="870" y="2138"/>
                  </a:lnTo>
                  <a:lnTo>
                    <a:pt x="3152" y="2138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90"/>
            <p:cNvSpPr/>
            <p:nvPr/>
          </p:nvSpPr>
          <p:spPr>
            <a:xfrm>
              <a:off x="3075567" y="4120403"/>
              <a:ext cx="94961" cy="62153"/>
            </a:xfrm>
            <a:custGeom>
              <a:avLst/>
              <a:gdLst/>
              <a:ahLst/>
              <a:cxnLst/>
              <a:rect l="l" t="t" r="r" b="b"/>
              <a:pathLst>
                <a:path w="2880" h="1885" extrusionOk="0">
                  <a:moveTo>
                    <a:pt x="0" y="1"/>
                  </a:moveTo>
                  <a:lnTo>
                    <a:pt x="851" y="1884"/>
                  </a:lnTo>
                  <a:lnTo>
                    <a:pt x="2880" y="1884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90"/>
            <p:cNvSpPr/>
            <p:nvPr/>
          </p:nvSpPr>
          <p:spPr>
            <a:xfrm>
              <a:off x="3069599" y="4116216"/>
              <a:ext cx="106897" cy="70495"/>
            </a:xfrm>
            <a:custGeom>
              <a:avLst/>
              <a:gdLst/>
              <a:ahLst/>
              <a:cxnLst/>
              <a:rect l="l" t="t" r="r" b="b"/>
              <a:pathLst>
                <a:path w="3242" h="2138" extrusionOk="0">
                  <a:moveTo>
                    <a:pt x="2083" y="236"/>
                  </a:moveTo>
                  <a:lnTo>
                    <a:pt x="2879" y="1902"/>
                  </a:lnTo>
                  <a:lnTo>
                    <a:pt x="1105" y="1902"/>
                  </a:lnTo>
                  <a:lnTo>
                    <a:pt x="362" y="236"/>
                  </a:lnTo>
                  <a:close/>
                  <a:moveTo>
                    <a:pt x="0" y="1"/>
                  </a:moveTo>
                  <a:lnTo>
                    <a:pt x="960" y="2138"/>
                  </a:lnTo>
                  <a:lnTo>
                    <a:pt x="3242" y="2138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90"/>
            <p:cNvSpPr/>
            <p:nvPr/>
          </p:nvSpPr>
          <p:spPr>
            <a:xfrm>
              <a:off x="1448985" y="2846170"/>
              <a:ext cx="413838" cy="44216"/>
            </a:xfrm>
            <a:custGeom>
              <a:avLst/>
              <a:gdLst/>
              <a:ahLst/>
              <a:cxnLst/>
              <a:rect l="l" t="t" r="r" b="b"/>
              <a:pathLst>
                <a:path w="12551" h="1341" extrusionOk="0">
                  <a:moveTo>
                    <a:pt x="1" y="0"/>
                  </a:moveTo>
                  <a:lnTo>
                    <a:pt x="1" y="1340"/>
                  </a:lnTo>
                  <a:lnTo>
                    <a:pt x="12551" y="1340"/>
                  </a:lnTo>
                  <a:lnTo>
                    <a:pt x="12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90"/>
            <p:cNvSpPr/>
            <p:nvPr/>
          </p:nvSpPr>
          <p:spPr>
            <a:xfrm>
              <a:off x="1445423" y="2842576"/>
              <a:ext cx="420993" cy="51371"/>
            </a:xfrm>
            <a:custGeom>
              <a:avLst/>
              <a:gdLst/>
              <a:ahLst/>
              <a:cxnLst/>
              <a:rect l="l" t="t" r="r" b="b"/>
              <a:pathLst>
                <a:path w="12768" h="1558" extrusionOk="0">
                  <a:moveTo>
                    <a:pt x="12550" y="236"/>
                  </a:moveTo>
                  <a:lnTo>
                    <a:pt x="12550" y="1323"/>
                  </a:lnTo>
                  <a:lnTo>
                    <a:pt x="236" y="1323"/>
                  </a:lnTo>
                  <a:lnTo>
                    <a:pt x="236" y="236"/>
                  </a:lnTo>
                  <a:close/>
                  <a:moveTo>
                    <a:pt x="0" y="1"/>
                  </a:moveTo>
                  <a:lnTo>
                    <a:pt x="0" y="1558"/>
                  </a:lnTo>
                  <a:lnTo>
                    <a:pt x="12767" y="1558"/>
                  </a:lnTo>
                  <a:lnTo>
                    <a:pt x="12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90"/>
            <p:cNvSpPr/>
            <p:nvPr/>
          </p:nvSpPr>
          <p:spPr>
            <a:xfrm>
              <a:off x="1889666" y="2846170"/>
              <a:ext cx="535045" cy="44216"/>
            </a:xfrm>
            <a:custGeom>
              <a:avLst/>
              <a:gdLst/>
              <a:ahLst/>
              <a:cxnLst/>
              <a:rect l="l" t="t" r="r" b="b"/>
              <a:pathLst>
                <a:path w="16227" h="1341" extrusionOk="0">
                  <a:moveTo>
                    <a:pt x="1" y="0"/>
                  </a:moveTo>
                  <a:lnTo>
                    <a:pt x="1" y="1340"/>
                  </a:lnTo>
                  <a:lnTo>
                    <a:pt x="16227" y="1340"/>
                  </a:lnTo>
                  <a:lnTo>
                    <a:pt x="16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90"/>
            <p:cNvSpPr/>
            <p:nvPr/>
          </p:nvSpPr>
          <p:spPr>
            <a:xfrm>
              <a:off x="1886072" y="2842576"/>
              <a:ext cx="542233" cy="51371"/>
            </a:xfrm>
            <a:custGeom>
              <a:avLst/>
              <a:gdLst/>
              <a:ahLst/>
              <a:cxnLst/>
              <a:rect l="l" t="t" r="r" b="b"/>
              <a:pathLst>
                <a:path w="16445" h="1558" extrusionOk="0">
                  <a:moveTo>
                    <a:pt x="16227" y="236"/>
                  </a:moveTo>
                  <a:lnTo>
                    <a:pt x="16227" y="1323"/>
                  </a:lnTo>
                  <a:lnTo>
                    <a:pt x="236" y="1323"/>
                  </a:lnTo>
                  <a:lnTo>
                    <a:pt x="236" y="236"/>
                  </a:lnTo>
                  <a:close/>
                  <a:moveTo>
                    <a:pt x="1" y="1"/>
                  </a:moveTo>
                  <a:lnTo>
                    <a:pt x="1" y="1558"/>
                  </a:lnTo>
                  <a:lnTo>
                    <a:pt x="16444" y="1558"/>
                  </a:lnTo>
                  <a:lnTo>
                    <a:pt x="164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90"/>
            <p:cNvSpPr/>
            <p:nvPr/>
          </p:nvSpPr>
          <p:spPr>
            <a:xfrm>
              <a:off x="1448985" y="3369844"/>
              <a:ext cx="413838" cy="43623"/>
            </a:xfrm>
            <a:custGeom>
              <a:avLst/>
              <a:gdLst/>
              <a:ahLst/>
              <a:cxnLst/>
              <a:rect l="l" t="t" r="r" b="b"/>
              <a:pathLst>
                <a:path w="12551" h="1323" extrusionOk="0">
                  <a:moveTo>
                    <a:pt x="1" y="0"/>
                  </a:moveTo>
                  <a:lnTo>
                    <a:pt x="1" y="1322"/>
                  </a:lnTo>
                  <a:lnTo>
                    <a:pt x="12551" y="1322"/>
                  </a:lnTo>
                  <a:lnTo>
                    <a:pt x="12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90"/>
            <p:cNvSpPr/>
            <p:nvPr/>
          </p:nvSpPr>
          <p:spPr>
            <a:xfrm>
              <a:off x="1445423" y="3366250"/>
              <a:ext cx="420993" cy="50778"/>
            </a:xfrm>
            <a:custGeom>
              <a:avLst/>
              <a:gdLst/>
              <a:ahLst/>
              <a:cxnLst/>
              <a:rect l="l" t="t" r="r" b="b"/>
              <a:pathLst>
                <a:path w="12768" h="1540" extrusionOk="0">
                  <a:moveTo>
                    <a:pt x="12550" y="218"/>
                  </a:moveTo>
                  <a:lnTo>
                    <a:pt x="12550" y="1322"/>
                  </a:lnTo>
                  <a:lnTo>
                    <a:pt x="236" y="1322"/>
                  </a:lnTo>
                  <a:lnTo>
                    <a:pt x="236" y="218"/>
                  </a:lnTo>
                  <a:close/>
                  <a:moveTo>
                    <a:pt x="0" y="0"/>
                  </a:moveTo>
                  <a:lnTo>
                    <a:pt x="0" y="1540"/>
                  </a:lnTo>
                  <a:lnTo>
                    <a:pt x="12767" y="1540"/>
                  </a:lnTo>
                  <a:lnTo>
                    <a:pt x="127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90"/>
            <p:cNvSpPr/>
            <p:nvPr/>
          </p:nvSpPr>
          <p:spPr>
            <a:xfrm>
              <a:off x="1889666" y="3369844"/>
              <a:ext cx="535045" cy="43623"/>
            </a:xfrm>
            <a:custGeom>
              <a:avLst/>
              <a:gdLst/>
              <a:ahLst/>
              <a:cxnLst/>
              <a:rect l="l" t="t" r="r" b="b"/>
              <a:pathLst>
                <a:path w="16227" h="1323" extrusionOk="0">
                  <a:moveTo>
                    <a:pt x="1" y="0"/>
                  </a:moveTo>
                  <a:lnTo>
                    <a:pt x="1" y="1322"/>
                  </a:lnTo>
                  <a:lnTo>
                    <a:pt x="16227" y="1322"/>
                  </a:lnTo>
                  <a:lnTo>
                    <a:pt x="16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90"/>
            <p:cNvSpPr/>
            <p:nvPr/>
          </p:nvSpPr>
          <p:spPr>
            <a:xfrm>
              <a:off x="1886072" y="3366250"/>
              <a:ext cx="542233" cy="50778"/>
            </a:xfrm>
            <a:custGeom>
              <a:avLst/>
              <a:gdLst/>
              <a:ahLst/>
              <a:cxnLst/>
              <a:rect l="l" t="t" r="r" b="b"/>
              <a:pathLst>
                <a:path w="16445" h="1540" extrusionOk="0">
                  <a:moveTo>
                    <a:pt x="16227" y="218"/>
                  </a:moveTo>
                  <a:lnTo>
                    <a:pt x="16227" y="1322"/>
                  </a:lnTo>
                  <a:lnTo>
                    <a:pt x="236" y="1322"/>
                  </a:lnTo>
                  <a:lnTo>
                    <a:pt x="236" y="218"/>
                  </a:lnTo>
                  <a:close/>
                  <a:moveTo>
                    <a:pt x="1" y="0"/>
                  </a:moveTo>
                  <a:lnTo>
                    <a:pt x="1" y="1540"/>
                  </a:lnTo>
                  <a:lnTo>
                    <a:pt x="16444" y="1540"/>
                  </a:lnTo>
                  <a:lnTo>
                    <a:pt x="164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90"/>
            <p:cNvSpPr/>
            <p:nvPr/>
          </p:nvSpPr>
          <p:spPr>
            <a:xfrm>
              <a:off x="1448985" y="3474335"/>
              <a:ext cx="413838" cy="43623"/>
            </a:xfrm>
            <a:custGeom>
              <a:avLst/>
              <a:gdLst/>
              <a:ahLst/>
              <a:cxnLst/>
              <a:rect l="l" t="t" r="r" b="b"/>
              <a:pathLst>
                <a:path w="12551" h="1323" extrusionOk="0">
                  <a:moveTo>
                    <a:pt x="1" y="0"/>
                  </a:moveTo>
                  <a:lnTo>
                    <a:pt x="1" y="1322"/>
                  </a:lnTo>
                  <a:lnTo>
                    <a:pt x="12551" y="1322"/>
                  </a:lnTo>
                  <a:lnTo>
                    <a:pt x="12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90"/>
            <p:cNvSpPr/>
            <p:nvPr/>
          </p:nvSpPr>
          <p:spPr>
            <a:xfrm>
              <a:off x="1445423" y="3470741"/>
              <a:ext cx="420993" cy="51404"/>
            </a:xfrm>
            <a:custGeom>
              <a:avLst/>
              <a:gdLst/>
              <a:ahLst/>
              <a:cxnLst/>
              <a:rect l="l" t="t" r="r" b="b"/>
              <a:pathLst>
                <a:path w="12768" h="1559" extrusionOk="0">
                  <a:moveTo>
                    <a:pt x="12550" y="218"/>
                  </a:moveTo>
                  <a:lnTo>
                    <a:pt x="12550" y="1323"/>
                  </a:lnTo>
                  <a:lnTo>
                    <a:pt x="236" y="1323"/>
                  </a:lnTo>
                  <a:lnTo>
                    <a:pt x="236" y="218"/>
                  </a:lnTo>
                  <a:close/>
                  <a:moveTo>
                    <a:pt x="0" y="1"/>
                  </a:moveTo>
                  <a:lnTo>
                    <a:pt x="0" y="1558"/>
                  </a:lnTo>
                  <a:lnTo>
                    <a:pt x="12767" y="1558"/>
                  </a:lnTo>
                  <a:lnTo>
                    <a:pt x="12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90"/>
            <p:cNvSpPr/>
            <p:nvPr/>
          </p:nvSpPr>
          <p:spPr>
            <a:xfrm>
              <a:off x="1889666" y="3474335"/>
              <a:ext cx="535045" cy="43623"/>
            </a:xfrm>
            <a:custGeom>
              <a:avLst/>
              <a:gdLst/>
              <a:ahLst/>
              <a:cxnLst/>
              <a:rect l="l" t="t" r="r" b="b"/>
              <a:pathLst>
                <a:path w="16227" h="1323" extrusionOk="0">
                  <a:moveTo>
                    <a:pt x="1" y="0"/>
                  </a:moveTo>
                  <a:lnTo>
                    <a:pt x="1" y="1322"/>
                  </a:lnTo>
                  <a:lnTo>
                    <a:pt x="16227" y="1322"/>
                  </a:lnTo>
                  <a:lnTo>
                    <a:pt x="16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90"/>
            <p:cNvSpPr/>
            <p:nvPr/>
          </p:nvSpPr>
          <p:spPr>
            <a:xfrm>
              <a:off x="1886072" y="3470741"/>
              <a:ext cx="542233" cy="51404"/>
            </a:xfrm>
            <a:custGeom>
              <a:avLst/>
              <a:gdLst/>
              <a:ahLst/>
              <a:cxnLst/>
              <a:rect l="l" t="t" r="r" b="b"/>
              <a:pathLst>
                <a:path w="16445" h="1559" extrusionOk="0">
                  <a:moveTo>
                    <a:pt x="16227" y="218"/>
                  </a:moveTo>
                  <a:lnTo>
                    <a:pt x="16227" y="1323"/>
                  </a:lnTo>
                  <a:lnTo>
                    <a:pt x="236" y="1323"/>
                  </a:lnTo>
                  <a:lnTo>
                    <a:pt x="236" y="218"/>
                  </a:lnTo>
                  <a:close/>
                  <a:moveTo>
                    <a:pt x="1" y="1"/>
                  </a:moveTo>
                  <a:lnTo>
                    <a:pt x="1" y="1558"/>
                  </a:lnTo>
                  <a:lnTo>
                    <a:pt x="16444" y="1558"/>
                  </a:lnTo>
                  <a:lnTo>
                    <a:pt x="164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90"/>
            <p:cNvSpPr/>
            <p:nvPr/>
          </p:nvSpPr>
          <p:spPr>
            <a:xfrm>
              <a:off x="1448985" y="3578825"/>
              <a:ext cx="413838" cy="44216"/>
            </a:xfrm>
            <a:custGeom>
              <a:avLst/>
              <a:gdLst/>
              <a:ahLst/>
              <a:cxnLst/>
              <a:rect l="l" t="t" r="r" b="b"/>
              <a:pathLst>
                <a:path w="12551" h="1341" extrusionOk="0">
                  <a:moveTo>
                    <a:pt x="1" y="0"/>
                  </a:moveTo>
                  <a:lnTo>
                    <a:pt x="1" y="1341"/>
                  </a:lnTo>
                  <a:lnTo>
                    <a:pt x="12551" y="1341"/>
                  </a:lnTo>
                  <a:lnTo>
                    <a:pt x="12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90"/>
            <p:cNvSpPr/>
            <p:nvPr/>
          </p:nvSpPr>
          <p:spPr>
            <a:xfrm>
              <a:off x="1445423" y="3575231"/>
              <a:ext cx="420993" cy="51404"/>
            </a:xfrm>
            <a:custGeom>
              <a:avLst/>
              <a:gdLst/>
              <a:ahLst/>
              <a:cxnLst/>
              <a:rect l="l" t="t" r="r" b="b"/>
              <a:pathLst>
                <a:path w="12768" h="1559" extrusionOk="0">
                  <a:moveTo>
                    <a:pt x="12550" y="236"/>
                  </a:moveTo>
                  <a:lnTo>
                    <a:pt x="12550" y="1341"/>
                  </a:lnTo>
                  <a:lnTo>
                    <a:pt x="236" y="1341"/>
                  </a:lnTo>
                  <a:lnTo>
                    <a:pt x="236" y="236"/>
                  </a:lnTo>
                  <a:close/>
                  <a:moveTo>
                    <a:pt x="0" y="1"/>
                  </a:moveTo>
                  <a:lnTo>
                    <a:pt x="0" y="1558"/>
                  </a:lnTo>
                  <a:lnTo>
                    <a:pt x="12767" y="1558"/>
                  </a:lnTo>
                  <a:lnTo>
                    <a:pt x="12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90"/>
            <p:cNvSpPr/>
            <p:nvPr/>
          </p:nvSpPr>
          <p:spPr>
            <a:xfrm>
              <a:off x="1889666" y="3578825"/>
              <a:ext cx="239479" cy="44216"/>
            </a:xfrm>
            <a:custGeom>
              <a:avLst/>
              <a:gdLst/>
              <a:ahLst/>
              <a:cxnLst/>
              <a:rect l="l" t="t" r="r" b="b"/>
              <a:pathLst>
                <a:path w="7263" h="1341" extrusionOk="0">
                  <a:moveTo>
                    <a:pt x="1" y="0"/>
                  </a:moveTo>
                  <a:lnTo>
                    <a:pt x="1" y="1341"/>
                  </a:lnTo>
                  <a:lnTo>
                    <a:pt x="7263" y="1341"/>
                  </a:lnTo>
                  <a:lnTo>
                    <a:pt x="7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90"/>
            <p:cNvSpPr/>
            <p:nvPr/>
          </p:nvSpPr>
          <p:spPr>
            <a:xfrm>
              <a:off x="1886699" y="3575231"/>
              <a:ext cx="246041" cy="51404"/>
            </a:xfrm>
            <a:custGeom>
              <a:avLst/>
              <a:gdLst/>
              <a:ahLst/>
              <a:cxnLst/>
              <a:rect l="l" t="t" r="r" b="b"/>
              <a:pathLst>
                <a:path w="7462" h="1559" extrusionOk="0">
                  <a:moveTo>
                    <a:pt x="7244" y="236"/>
                  </a:moveTo>
                  <a:lnTo>
                    <a:pt x="7244" y="1341"/>
                  </a:lnTo>
                  <a:lnTo>
                    <a:pt x="217" y="1341"/>
                  </a:lnTo>
                  <a:lnTo>
                    <a:pt x="217" y="236"/>
                  </a:lnTo>
                  <a:close/>
                  <a:moveTo>
                    <a:pt x="0" y="1"/>
                  </a:moveTo>
                  <a:lnTo>
                    <a:pt x="0" y="1558"/>
                  </a:lnTo>
                  <a:lnTo>
                    <a:pt x="7461" y="1558"/>
                  </a:lnTo>
                  <a:lnTo>
                    <a:pt x="74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90"/>
            <p:cNvSpPr/>
            <p:nvPr/>
          </p:nvSpPr>
          <p:spPr>
            <a:xfrm>
              <a:off x="2157175" y="3578825"/>
              <a:ext cx="267539" cy="44216"/>
            </a:xfrm>
            <a:custGeom>
              <a:avLst/>
              <a:gdLst/>
              <a:ahLst/>
              <a:cxnLst/>
              <a:rect l="l" t="t" r="r" b="b"/>
              <a:pathLst>
                <a:path w="8114" h="1341" extrusionOk="0">
                  <a:moveTo>
                    <a:pt x="1" y="0"/>
                  </a:moveTo>
                  <a:lnTo>
                    <a:pt x="1" y="1341"/>
                  </a:lnTo>
                  <a:lnTo>
                    <a:pt x="8114" y="1341"/>
                  </a:lnTo>
                  <a:lnTo>
                    <a:pt x="81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90"/>
            <p:cNvSpPr/>
            <p:nvPr/>
          </p:nvSpPr>
          <p:spPr>
            <a:xfrm>
              <a:off x="2153614" y="3575231"/>
              <a:ext cx="274694" cy="51404"/>
            </a:xfrm>
            <a:custGeom>
              <a:avLst/>
              <a:gdLst/>
              <a:ahLst/>
              <a:cxnLst/>
              <a:rect l="l" t="t" r="r" b="b"/>
              <a:pathLst>
                <a:path w="8331" h="1559" extrusionOk="0">
                  <a:moveTo>
                    <a:pt x="8113" y="236"/>
                  </a:moveTo>
                  <a:lnTo>
                    <a:pt x="8113" y="1341"/>
                  </a:lnTo>
                  <a:lnTo>
                    <a:pt x="217" y="1341"/>
                  </a:lnTo>
                  <a:lnTo>
                    <a:pt x="217" y="236"/>
                  </a:lnTo>
                  <a:close/>
                  <a:moveTo>
                    <a:pt x="0" y="1"/>
                  </a:moveTo>
                  <a:lnTo>
                    <a:pt x="0" y="1558"/>
                  </a:lnTo>
                  <a:lnTo>
                    <a:pt x="8330" y="1558"/>
                  </a:lnTo>
                  <a:lnTo>
                    <a:pt x="833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90"/>
            <p:cNvSpPr/>
            <p:nvPr/>
          </p:nvSpPr>
          <p:spPr>
            <a:xfrm>
              <a:off x="1448985" y="2950661"/>
              <a:ext cx="1058120" cy="44216"/>
            </a:xfrm>
            <a:custGeom>
              <a:avLst/>
              <a:gdLst/>
              <a:ahLst/>
              <a:cxnLst/>
              <a:rect l="l" t="t" r="r" b="b"/>
              <a:pathLst>
                <a:path w="32091" h="1341" extrusionOk="0">
                  <a:moveTo>
                    <a:pt x="1" y="0"/>
                  </a:moveTo>
                  <a:lnTo>
                    <a:pt x="1" y="1340"/>
                  </a:lnTo>
                  <a:lnTo>
                    <a:pt x="32091" y="1340"/>
                  </a:lnTo>
                  <a:lnTo>
                    <a:pt x="320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90"/>
            <p:cNvSpPr/>
            <p:nvPr/>
          </p:nvSpPr>
          <p:spPr>
            <a:xfrm>
              <a:off x="1445423" y="2947067"/>
              <a:ext cx="1065869" cy="51404"/>
            </a:xfrm>
            <a:custGeom>
              <a:avLst/>
              <a:gdLst/>
              <a:ahLst/>
              <a:cxnLst/>
              <a:rect l="l" t="t" r="r" b="b"/>
              <a:pathLst>
                <a:path w="32326" h="1559" extrusionOk="0">
                  <a:moveTo>
                    <a:pt x="32090" y="236"/>
                  </a:moveTo>
                  <a:lnTo>
                    <a:pt x="32090" y="1341"/>
                  </a:lnTo>
                  <a:lnTo>
                    <a:pt x="236" y="1341"/>
                  </a:lnTo>
                  <a:lnTo>
                    <a:pt x="236" y="236"/>
                  </a:lnTo>
                  <a:close/>
                  <a:moveTo>
                    <a:pt x="0" y="1"/>
                  </a:moveTo>
                  <a:lnTo>
                    <a:pt x="0" y="1558"/>
                  </a:lnTo>
                  <a:lnTo>
                    <a:pt x="32326" y="1558"/>
                  </a:lnTo>
                  <a:lnTo>
                    <a:pt x="32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90"/>
            <p:cNvSpPr/>
            <p:nvPr/>
          </p:nvSpPr>
          <p:spPr>
            <a:xfrm>
              <a:off x="1448985" y="3055745"/>
              <a:ext cx="1058120" cy="43623"/>
            </a:xfrm>
            <a:custGeom>
              <a:avLst/>
              <a:gdLst/>
              <a:ahLst/>
              <a:cxnLst/>
              <a:rect l="l" t="t" r="r" b="b"/>
              <a:pathLst>
                <a:path w="32091" h="1323" extrusionOk="0">
                  <a:moveTo>
                    <a:pt x="1" y="1"/>
                  </a:moveTo>
                  <a:lnTo>
                    <a:pt x="1" y="1323"/>
                  </a:lnTo>
                  <a:lnTo>
                    <a:pt x="32091" y="1323"/>
                  </a:lnTo>
                  <a:lnTo>
                    <a:pt x="32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90"/>
            <p:cNvSpPr/>
            <p:nvPr/>
          </p:nvSpPr>
          <p:spPr>
            <a:xfrm>
              <a:off x="1445423" y="3052151"/>
              <a:ext cx="1065869" cy="50811"/>
            </a:xfrm>
            <a:custGeom>
              <a:avLst/>
              <a:gdLst/>
              <a:ahLst/>
              <a:cxnLst/>
              <a:rect l="l" t="t" r="r" b="b"/>
              <a:pathLst>
                <a:path w="32326" h="1541" extrusionOk="0">
                  <a:moveTo>
                    <a:pt x="32090" y="218"/>
                  </a:moveTo>
                  <a:lnTo>
                    <a:pt x="32090" y="1323"/>
                  </a:lnTo>
                  <a:lnTo>
                    <a:pt x="236" y="1323"/>
                  </a:lnTo>
                  <a:lnTo>
                    <a:pt x="236" y="218"/>
                  </a:lnTo>
                  <a:close/>
                  <a:moveTo>
                    <a:pt x="0" y="1"/>
                  </a:moveTo>
                  <a:lnTo>
                    <a:pt x="0" y="1540"/>
                  </a:lnTo>
                  <a:lnTo>
                    <a:pt x="32326" y="1540"/>
                  </a:lnTo>
                  <a:lnTo>
                    <a:pt x="32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90"/>
            <p:cNvSpPr/>
            <p:nvPr/>
          </p:nvSpPr>
          <p:spPr>
            <a:xfrm>
              <a:off x="1448985" y="3160236"/>
              <a:ext cx="1058120" cy="43623"/>
            </a:xfrm>
            <a:custGeom>
              <a:avLst/>
              <a:gdLst/>
              <a:ahLst/>
              <a:cxnLst/>
              <a:rect l="l" t="t" r="r" b="b"/>
              <a:pathLst>
                <a:path w="32091" h="1323" extrusionOk="0">
                  <a:moveTo>
                    <a:pt x="1" y="1"/>
                  </a:moveTo>
                  <a:lnTo>
                    <a:pt x="1" y="1323"/>
                  </a:lnTo>
                  <a:lnTo>
                    <a:pt x="32091" y="1323"/>
                  </a:lnTo>
                  <a:lnTo>
                    <a:pt x="32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90"/>
            <p:cNvSpPr/>
            <p:nvPr/>
          </p:nvSpPr>
          <p:spPr>
            <a:xfrm>
              <a:off x="1445423" y="3156675"/>
              <a:ext cx="1065869" cy="51371"/>
            </a:xfrm>
            <a:custGeom>
              <a:avLst/>
              <a:gdLst/>
              <a:ahLst/>
              <a:cxnLst/>
              <a:rect l="l" t="t" r="r" b="b"/>
              <a:pathLst>
                <a:path w="32326" h="1558" extrusionOk="0">
                  <a:moveTo>
                    <a:pt x="32090" y="217"/>
                  </a:moveTo>
                  <a:lnTo>
                    <a:pt x="32090" y="1322"/>
                  </a:lnTo>
                  <a:lnTo>
                    <a:pt x="236" y="1322"/>
                  </a:lnTo>
                  <a:lnTo>
                    <a:pt x="236" y="217"/>
                  </a:lnTo>
                  <a:close/>
                  <a:moveTo>
                    <a:pt x="0" y="0"/>
                  </a:moveTo>
                  <a:lnTo>
                    <a:pt x="0" y="1558"/>
                  </a:lnTo>
                  <a:lnTo>
                    <a:pt x="32326" y="1558"/>
                  </a:lnTo>
                  <a:lnTo>
                    <a:pt x="323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90"/>
            <p:cNvSpPr/>
            <p:nvPr/>
          </p:nvSpPr>
          <p:spPr>
            <a:xfrm>
              <a:off x="1448985" y="3264727"/>
              <a:ext cx="1162017" cy="44216"/>
            </a:xfrm>
            <a:custGeom>
              <a:avLst/>
              <a:gdLst/>
              <a:ahLst/>
              <a:cxnLst/>
              <a:rect l="l" t="t" r="r" b="b"/>
              <a:pathLst>
                <a:path w="35242" h="1341" extrusionOk="0">
                  <a:moveTo>
                    <a:pt x="1" y="1"/>
                  </a:moveTo>
                  <a:lnTo>
                    <a:pt x="1" y="1341"/>
                  </a:lnTo>
                  <a:lnTo>
                    <a:pt x="35242" y="1341"/>
                  </a:lnTo>
                  <a:lnTo>
                    <a:pt x="35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90"/>
            <p:cNvSpPr/>
            <p:nvPr/>
          </p:nvSpPr>
          <p:spPr>
            <a:xfrm>
              <a:off x="1445423" y="3261166"/>
              <a:ext cx="1169765" cy="51371"/>
            </a:xfrm>
            <a:custGeom>
              <a:avLst/>
              <a:gdLst/>
              <a:ahLst/>
              <a:cxnLst/>
              <a:rect l="l" t="t" r="r" b="b"/>
              <a:pathLst>
                <a:path w="35477" h="1558" extrusionOk="0">
                  <a:moveTo>
                    <a:pt x="35241" y="236"/>
                  </a:moveTo>
                  <a:lnTo>
                    <a:pt x="35241" y="1340"/>
                  </a:lnTo>
                  <a:lnTo>
                    <a:pt x="236" y="1340"/>
                  </a:lnTo>
                  <a:lnTo>
                    <a:pt x="236" y="236"/>
                  </a:lnTo>
                  <a:close/>
                  <a:moveTo>
                    <a:pt x="0" y="0"/>
                  </a:moveTo>
                  <a:lnTo>
                    <a:pt x="0" y="1558"/>
                  </a:lnTo>
                  <a:lnTo>
                    <a:pt x="35477" y="1558"/>
                  </a:lnTo>
                  <a:lnTo>
                    <a:pt x="354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90"/>
            <p:cNvSpPr/>
            <p:nvPr/>
          </p:nvSpPr>
          <p:spPr>
            <a:xfrm>
              <a:off x="1448985" y="3683910"/>
              <a:ext cx="1162017" cy="43623"/>
            </a:xfrm>
            <a:custGeom>
              <a:avLst/>
              <a:gdLst/>
              <a:ahLst/>
              <a:cxnLst/>
              <a:rect l="l" t="t" r="r" b="b"/>
              <a:pathLst>
                <a:path w="35242" h="1323" extrusionOk="0">
                  <a:moveTo>
                    <a:pt x="1" y="1"/>
                  </a:moveTo>
                  <a:lnTo>
                    <a:pt x="1" y="1323"/>
                  </a:lnTo>
                  <a:lnTo>
                    <a:pt x="35242" y="1323"/>
                  </a:lnTo>
                  <a:lnTo>
                    <a:pt x="35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90"/>
            <p:cNvSpPr/>
            <p:nvPr/>
          </p:nvSpPr>
          <p:spPr>
            <a:xfrm>
              <a:off x="1445423" y="3680349"/>
              <a:ext cx="1169765" cy="50778"/>
            </a:xfrm>
            <a:custGeom>
              <a:avLst/>
              <a:gdLst/>
              <a:ahLst/>
              <a:cxnLst/>
              <a:rect l="l" t="t" r="r" b="b"/>
              <a:pathLst>
                <a:path w="35477" h="1540" extrusionOk="0">
                  <a:moveTo>
                    <a:pt x="35241" y="217"/>
                  </a:moveTo>
                  <a:lnTo>
                    <a:pt x="35241" y="1322"/>
                  </a:lnTo>
                  <a:lnTo>
                    <a:pt x="236" y="1322"/>
                  </a:lnTo>
                  <a:lnTo>
                    <a:pt x="236" y="217"/>
                  </a:lnTo>
                  <a:close/>
                  <a:moveTo>
                    <a:pt x="0" y="0"/>
                  </a:moveTo>
                  <a:lnTo>
                    <a:pt x="0" y="1539"/>
                  </a:lnTo>
                  <a:lnTo>
                    <a:pt x="35477" y="1539"/>
                  </a:lnTo>
                  <a:lnTo>
                    <a:pt x="354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90"/>
            <p:cNvSpPr/>
            <p:nvPr/>
          </p:nvSpPr>
          <p:spPr>
            <a:xfrm>
              <a:off x="2780592" y="2846170"/>
              <a:ext cx="274694" cy="193483"/>
            </a:xfrm>
            <a:custGeom>
              <a:avLst/>
              <a:gdLst/>
              <a:ahLst/>
              <a:cxnLst/>
              <a:rect l="l" t="t" r="r" b="b"/>
              <a:pathLst>
                <a:path w="8331" h="5868" extrusionOk="0">
                  <a:moveTo>
                    <a:pt x="0" y="0"/>
                  </a:moveTo>
                  <a:lnTo>
                    <a:pt x="0" y="5868"/>
                  </a:lnTo>
                  <a:lnTo>
                    <a:pt x="8330" y="5868"/>
                  </a:lnTo>
                  <a:lnTo>
                    <a:pt x="8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90"/>
            <p:cNvSpPr/>
            <p:nvPr/>
          </p:nvSpPr>
          <p:spPr>
            <a:xfrm>
              <a:off x="2776998" y="2842576"/>
              <a:ext cx="282475" cy="200671"/>
            </a:xfrm>
            <a:custGeom>
              <a:avLst/>
              <a:gdLst/>
              <a:ahLst/>
              <a:cxnLst/>
              <a:rect l="l" t="t" r="r" b="b"/>
              <a:pathLst>
                <a:path w="8567" h="6086" extrusionOk="0">
                  <a:moveTo>
                    <a:pt x="8331" y="236"/>
                  </a:moveTo>
                  <a:lnTo>
                    <a:pt x="8331" y="5868"/>
                  </a:lnTo>
                  <a:lnTo>
                    <a:pt x="218" y="5868"/>
                  </a:lnTo>
                  <a:lnTo>
                    <a:pt x="218" y="236"/>
                  </a:lnTo>
                  <a:close/>
                  <a:moveTo>
                    <a:pt x="0" y="1"/>
                  </a:moveTo>
                  <a:lnTo>
                    <a:pt x="0" y="6085"/>
                  </a:lnTo>
                  <a:lnTo>
                    <a:pt x="8566" y="6085"/>
                  </a:lnTo>
                  <a:lnTo>
                    <a:pt x="85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90"/>
            <p:cNvSpPr/>
            <p:nvPr/>
          </p:nvSpPr>
          <p:spPr>
            <a:xfrm>
              <a:off x="2780592" y="3075463"/>
              <a:ext cx="274694" cy="193483"/>
            </a:xfrm>
            <a:custGeom>
              <a:avLst/>
              <a:gdLst/>
              <a:ahLst/>
              <a:cxnLst/>
              <a:rect l="l" t="t" r="r" b="b"/>
              <a:pathLst>
                <a:path w="8331" h="5868" extrusionOk="0">
                  <a:moveTo>
                    <a:pt x="0" y="0"/>
                  </a:moveTo>
                  <a:lnTo>
                    <a:pt x="0" y="5868"/>
                  </a:lnTo>
                  <a:lnTo>
                    <a:pt x="8330" y="5868"/>
                  </a:lnTo>
                  <a:lnTo>
                    <a:pt x="8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90"/>
            <p:cNvSpPr/>
            <p:nvPr/>
          </p:nvSpPr>
          <p:spPr>
            <a:xfrm>
              <a:off x="2776998" y="3071869"/>
              <a:ext cx="282475" cy="200671"/>
            </a:xfrm>
            <a:custGeom>
              <a:avLst/>
              <a:gdLst/>
              <a:ahLst/>
              <a:cxnLst/>
              <a:rect l="l" t="t" r="r" b="b"/>
              <a:pathLst>
                <a:path w="8567" h="6086" extrusionOk="0">
                  <a:moveTo>
                    <a:pt x="8331" y="236"/>
                  </a:moveTo>
                  <a:lnTo>
                    <a:pt x="8331" y="5868"/>
                  </a:lnTo>
                  <a:lnTo>
                    <a:pt x="218" y="5868"/>
                  </a:lnTo>
                  <a:lnTo>
                    <a:pt x="218" y="236"/>
                  </a:lnTo>
                  <a:close/>
                  <a:moveTo>
                    <a:pt x="0" y="1"/>
                  </a:moveTo>
                  <a:lnTo>
                    <a:pt x="0" y="6085"/>
                  </a:lnTo>
                  <a:lnTo>
                    <a:pt x="8566" y="6085"/>
                  </a:lnTo>
                  <a:lnTo>
                    <a:pt x="85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90"/>
            <p:cNvSpPr/>
            <p:nvPr/>
          </p:nvSpPr>
          <p:spPr>
            <a:xfrm>
              <a:off x="2780592" y="3534048"/>
              <a:ext cx="274694" cy="193483"/>
            </a:xfrm>
            <a:custGeom>
              <a:avLst/>
              <a:gdLst/>
              <a:ahLst/>
              <a:cxnLst/>
              <a:rect l="l" t="t" r="r" b="b"/>
              <a:pathLst>
                <a:path w="8331" h="5868" extrusionOk="0">
                  <a:moveTo>
                    <a:pt x="0" y="0"/>
                  </a:moveTo>
                  <a:lnTo>
                    <a:pt x="0" y="5868"/>
                  </a:lnTo>
                  <a:lnTo>
                    <a:pt x="8330" y="5868"/>
                  </a:lnTo>
                  <a:lnTo>
                    <a:pt x="8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90"/>
            <p:cNvSpPr/>
            <p:nvPr/>
          </p:nvSpPr>
          <p:spPr>
            <a:xfrm>
              <a:off x="2776998" y="3530454"/>
              <a:ext cx="282475" cy="200671"/>
            </a:xfrm>
            <a:custGeom>
              <a:avLst/>
              <a:gdLst/>
              <a:ahLst/>
              <a:cxnLst/>
              <a:rect l="l" t="t" r="r" b="b"/>
              <a:pathLst>
                <a:path w="8567" h="6086" extrusionOk="0">
                  <a:moveTo>
                    <a:pt x="8331" y="236"/>
                  </a:moveTo>
                  <a:lnTo>
                    <a:pt x="8331" y="5868"/>
                  </a:lnTo>
                  <a:lnTo>
                    <a:pt x="218" y="5868"/>
                  </a:lnTo>
                  <a:lnTo>
                    <a:pt x="218" y="236"/>
                  </a:lnTo>
                  <a:close/>
                  <a:moveTo>
                    <a:pt x="0" y="1"/>
                  </a:moveTo>
                  <a:lnTo>
                    <a:pt x="0" y="6085"/>
                  </a:lnTo>
                  <a:lnTo>
                    <a:pt x="8566" y="6085"/>
                  </a:lnTo>
                  <a:lnTo>
                    <a:pt x="85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90"/>
            <p:cNvSpPr/>
            <p:nvPr/>
          </p:nvSpPr>
          <p:spPr>
            <a:xfrm>
              <a:off x="2780592" y="3304756"/>
              <a:ext cx="274694" cy="193483"/>
            </a:xfrm>
            <a:custGeom>
              <a:avLst/>
              <a:gdLst/>
              <a:ahLst/>
              <a:cxnLst/>
              <a:rect l="l" t="t" r="r" b="b"/>
              <a:pathLst>
                <a:path w="8331" h="5868" extrusionOk="0">
                  <a:moveTo>
                    <a:pt x="0" y="0"/>
                  </a:moveTo>
                  <a:lnTo>
                    <a:pt x="0" y="5868"/>
                  </a:lnTo>
                  <a:lnTo>
                    <a:pt x="8330" y="5868"/>
                  </a:lnTo>
                  <a:lnTo>
                    <a:pt x="8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90"/>
            <p:cNvSpPr/>
            <p:nvPr/>
          </p:nvSpPr>
          <p:spPr>
            <a:xfrm>
              <a:off x="2776998" y="3301162"/>
              <a:ext cx="282475" cy="200671"/>
            </a:xfrm>
            <a:custGeom>
              <a:avLst/>
              <a:gdLst/>
              <a:ahLst/>
              <a:cxnLst/>
              <a:rect l="l" t="t" r="r" b="b"/>
              <a:pathLst>
                <a:path w="8567" h="6086" extrusionOk="0">
                  <a:moveTo>
                    <a:pt x="8331" y="218"/>
                  </a:moveTo>
                  <a:lnTo>
                    <a:pt x="8331" y="5868"/>
                  </a:lnTo>
                  <a:lnTo>
                    <a:pt x="218" y="5868"/>
                  </a:lnTo>
                  <a:lnTo>
                    <a:pt x="218" y="218"/>
                  </a:lnTo>
                  <a:close/>
                  <a:moveTo>
                    <a:pt x="0" y="1"/>
                  </a:moveTo>
                  <a:lnTo>
                    <a:pt x="0" y="6085"/>
                  </a:lnTo>
                  <a:lnTo>
                    <a:pt x="8566" y="6085"/>
                  </a:lnTo>
                  <a:lnTo>
                    <a:pt x="85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90"/>
            <p:cNvSpPr/>
            <p:nvPr/>
          </p:nvSpPr>
          <p:spPr>
            <a:xfrm>
              <a:off x="2422309" y="1669833"/>
              <a:ext cx="501017" cy="648206"/>
            </a:xfrm>
            <a:custGeom>
              <a:avLst/>
              <a:gdLst/>
              <a:ahLst/>
              <a:cxnLst/>
              <a:rect l="l" t="t" r="r" b="b"/>
              <a:pathLst>
                <a:path w="15195" h="19659" extrusionOk="0">
                  <a:moveTo>
                    <a:pt x="7595" y="1"/>
                  </a:moveTo>
                  <a:cubicBezTo>
                    <a:pt x="7556" y="1"/>
                    <a:pt x="7516" y="19"/>
                    <a:pt x="7480" y="55"/>
                  </a:cubicBezTo>
                  <a:cubicBezTo>
                    <a:pt x="6882" y="616"/>
                    <a:pt x="3840" y="3278"/>
                    <a:pt x="145" y="3351"/>
                  </a:cubicBezTo>
                  <a:cubicBezTo>
                    <a:pt x="55" y="3351"/>
                    <a:pt x="0" y="3423"/>
                    <a:pt x="0" y="3514"/>
                  </a:cubicBezTo>
                  <a:cubicBezTo>
                    <a:pt x="55" y="14017"/>
                    <a:pt x="6646" y="19016"/>
                    <a:pt x="7498" y="19631"/>
                  </a:cubicBezTo>
                  <a:cubicBezTo>
                    <a:pt x="7525" y="19649"/>
                    <a:pt x="7561" y="19658"/>
                    <a:pt x="7597" y="19658"/>
                  </a:cubicBezTo>
                  <a:cubicBezTo>
                    <a:pt x="7633" y="19658"/>
                    <a:pt x="7670" y="19649"/>
                    <a:pt x="7697" y="19631"/>
                  </a:cubicBezTo>
                  <a:cubicBezTo>
                    <a:pt x="8548" y="19016"/>
                    <a:pt x="15140" y="14017"/>
                    <a:pt x="15194" y="3514"/>
                  </a:cubicBezTo>
                  <a:cubicBezTo>
                    <a:pt x="15194" y="3423"/>
                    <a:pt x="15122" y="3351"/>
                    <a:pt x="15031" y="3351"/>
                  </a:cubicBezTo>
                  <a:cubicBezTo>
                    <a:pt x="11355" y="3278"/>
                    <a:pt x="8313" y="616"/>
                    <a:pt x="7697" y="55"/>
                  </a:cubicBezTo>
                  <a:cubicBezTo>
                    <a:pt x="7670" y="19"/>
                    <a:pt x="7633" y="1"/>
                    <a:pt x="7595" y="1"/>
                  </a:cubicBezTo>
                  <a:close/>
                </a:path>
              </a:pathLst>
            </a:custGeom>
            <a:solidFill>
              <a:srgbClr val="73B5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90"/>
            <p:cNvSpPr/>
            <p:nvPr/>
          </p:nvSpPr>
          <p:spPr>
            <a:xfrm>
              <a:off x="2418122" y="1666404"/>
              <a:ext cx="509359" cy="655526"/>
            </a:xfrm>
            <a:custGeom>
              <a:avLst/>
              <a:gdLst/>
              <a:ahLst/>
              <a:cxnLst/>
              <a:rect l="l" t="t" r="r" b="b"/>
              <a:pathLst>
                <a:path w="15448" h="19881" extrusionOk="0">
                  <a:moveTo>
                    <a:pt x="7733" y="218"/>
                  </a:moveTo>
                  <a:cubicBezTo>
                    <a:pt x="7747" y="218"/>
                    <a:pt x="7760" y="222"/>
                    <a:pt x="7770" y="231"/>
                  </a:cubicBezTo>
                  <a:cubicBezTo>
                    <a:pt x="8349" y="775"/>
                    <a:pt x="11446" y="3491"/>
                    <a:pt x="15176" y="3564"/>
                  </a:cubicBezTo>
                  <a:cubicBezTo>
                    <a:pt x="15213" y="3564"/>
                    <a:pt x="15231" y="3582"/>
                    <a:pt x="15231" y="3618"/>
                  </a:cubicBezTo>
                  <a:cubicBezTo>
                    <a:pt x="15158" y="14103"/>
                    <a:pt x="8512" y="19101"/>
                    <a:pt x="7751" y="19645"/>
                  </a:cubicBezTo>
                  <a:cubicBezTo>
                    <a:pt x="7751" y="19654"/>
                    <a:pt x="7742" y="19658"/>
                    <a:pt x="7731" y="19658"/>
                  </a:cubicBezTo>
                  <a:cubicBezTo>
                    <a:pt x="7720" y="19658"/>
                    <a:pt x="7706" y="19654"/>
                    <a:pt x="7697" y="19645"/>
                  </a:cubicBezTo>
                  <a:cubicBezTo>
                    <a:pt x="6936" y="19101"/>
                    <a:pt x="290" y="14103"/>
                    <a:pt x="236" y="3618"/>
                  </a:cubicBezTo>
                  <a:cubicBezTo>
                    <a:pt x="236" y="3582"/>
                    <a:pt x="254" y="3564"/>
                    <a:pt x="290" y="3564"/>
                  </a:cubicBezTo>
                  <a:cubicBezTo>
                    <a:pt x="4021" y="3491"/>
                    <a:pt x="7118" y="775"/>
                    <a:pt x="7697" y="231"/>
                  </a:cubicBezTo>
                  <a:cubicBezTo>
                    <a:pt x="7706" y="222"/>
                    <a:pt x="7720" y="218"/>
                    <a:pt x="7733" y="218"/>
                  </a:cubicBezTo>
                  <a:close/>
                  <a:moveTo>
                    <a:pt x="7724" y="1"/>
                  </a:moveTo>
                  <a:cubicBezTo>
                    <a:pt x="7656" y="1"/>
                    <a:pt x="7588" y="23"/>
                    <a:pt x="7534" y="68"/>
                  </a:cubicBezTo>
                  <a:cubicBezTo>
                    <a:pt x="6973" y="612"/>
                    <a:pt x="3930" y="3256"/>
                    <a:pt x="272" y="3346"/>
                  </a:cubicBezTo>
                  <a:cubicBezTo>
                    <a:pt x="127" y="3346"/>
                    <a:pt x="1" y="3455"/>
                    <a:pt x="1" y="3618"/>
                  </a:cubicBezTo>
                  <a:cubicBezTo>
                    <a:pt x="73" y="14212"/>
                    <a:pt x="6792" y="19283"/>
                    <a:pt x="7570" y="19826"/>
                  </a:cubicBezTo>
                  <a:cubicBezTo>
                    <a:pt x="7607" y="19862"/>
                    <a:pt x="7661" y="19880"/>
                    <a:pt x="7733" y="19880"/>
                  </a:cubicBezTo>
                  <a:cubicBezTo>
                    <a:pt x="7788" y="19880"/>
                    <a:pt x="7842" y="19862"/>
                    <a:pt x="7878" y="19826"/>
                  </a:cubicBezTo>
                  <a:cubicBezTo>
                    <a:pt x="8657" y="19283"/>
                    <a:pt x="15376" y="14212"/>
                    <a:pt x="15448" y="3618"/>
                  </a:cubicBezTo>
                  <a:cubicBezTo>
                    <a:pt x="15448" y="3455"/>
                    <a:pt x="15321" y="3346"/>
                    <a:pt x="15176" y="3346"/>
                  </a:cubicBezTo>
                  <a:cubicBezTo>
                    <a:pt x="11518" y="3256"/>
                    <a:pt x="8476" y="612"/>
                    <a:pt x="7914" y="68"/>
                  </a:cubicBezTo>
                  <a:cubicBezTo>
                    <a:pt x="7860" y="23"/>
                    <a:pt x="7792" y="1"/>
                    <a:pt x="77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90"/>
            <p:cNvSpPr/>
            <p:nvPr/>
          </p:nvSpPr>
          <p:spPr>
            <a:xfrm>
              <a:off x="2459338" y="1718666"/>
              <a:ext cx="426961" cy="551003"/>
            </a:xfrm>
            <a:custGeom>
              <a:avLst/>
              <a:gdLst/>
              <a:ahLst/>
              <a:cxnLst/>
              <a:rect l="l" t="t" r="r" b="b"/>
              <a:pathLst>
                <a:path w="12949" h="16711" extrusionOk="0">
                  <a:moveTo>
                    <a:pt x="6474" y="0"/>
                  </a:moveTo>
                  <a:cubicBezTo>
                    <a:pt x="6438" y="0"/>
                    <a:pt x="6402" y="14"/>
                    <a:pt x="6375" y="41"/>
                  </a:cubicBezTo>
                  <a:cubicBezTo>
                    <a:pt x="5868" y="512"/>
                    <a:pt x="3278" y="2775"/>
                    <a:pt x="145" y="2830"/>
                  </a:cubicBezTo>
                  <a:cubicBezTo>
                    <a:pt x="73" y="2848"/>
                    <a:pt x="0" y="2902"/>
                    <a:pt x="18" y="2975"/>
                  </a:cubicBezTo>
                  <a:cubicBezTo>
                    <a:pt x="73" y="11903"/>
                    <a:pt x="5668" y="16158"/>
                    <a:pt x="6393" y="16683"/>
                  </a:cubicBezTo>
                  <a:cubicBezTo>
                    <a:pt x="6420" y="16702"/>
                    <a:pt x="6447" y="16711"/>
                    <a:pt x="6474" y="16711"/>
                  </a:cubicBezTo>
                  <a:cubicBezTo>
                    <a:pt x="6501" y="16711"/>
                    <a:pt x="6529" y="16702"/>
                    <a:pt x="6556" y="16683"/>
                  </a:cubicBezTo>
                  <a:cubicBezTo>
                    <a:pt x="7298" y="16158"/>
                    <a:pt x="12894" y="11903"/>
                    <a:pt x="12948" y="2975"/>
                  </a:cubicBezTo>
                  <a:cubicBezTo>
                    <a:pt x="12948" y="2902"/>
                    <a:pt x="12876" y="2848"/>
                    <a:pt x="12804" y="2830"/>
                  </a:cubicBezTo>
                  <a:cubicBezTo>
                    <a:pt x="9671" y="2775"/>
                    <a:pt x="7081" y="512"/>
                    <a:pt x="6574" y="41"/>
                  </a:cubicBezTo>
                  <a:cubicBezTo>
                    <a:pt x="6547" y="14"/>
                    <a:pt x="6510" y="0"/>
                    <a:pt x="64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90"/>
            <p:cNvSpPr/>
            <p:nvPr/>
          </p:nvSpPr>
          <p:spPr>
            <a:xfrm>
              <a:off x="2455744" y="1714775"/>
              <a:ext cx="434149" cy="558785"/>
            </a:xfrm>
            <a:custGeom>
              <a:avLst/>
              <a:gdLst/>
              <a:ahLst/>
              <a:cxnLst/>
              <a:rect l="l" t="t" r="r" b="b"/>
              <a:pathLst>
                <a:path w="13167" h="16947" extrusionOk="0">
                  <a:moveTo>
                    <a:pt x="6592" y="231"/>
                  </a:moveTo>
                  <a:cubicBezTo>
                    <a:pt x="7099" y="684"/>
                    <a:pt x="9725" y="3002"/>
                    <a:pt x="12913" y="3056"/>
                  </a:cubicBezTo>
                  <a:cubicBezTo>
                    <a:pt x="12931" y="3056"/>
                    <a:pt x="12931" y="3074"/>
                    <a:pt x="12931" y="3093"/>
                  </a:cubicBezTo>
                  <a:cubicBezTo>
                    <a:pt x="12876" y="12002"/>
                    <a:pt x="7244" y="16258"/>
                    <a:pt x="6592" y="16711"/>
                  </a:cubicBezTo>
                  <a:lnTo>
                    <a:pt x="6574" y="16711"/>
                  </a:lnTo>
                  <a:cubicBezTo>
                    <a:pt x="5922" y="16258"/>
                    <a:pt x="290" y="12002"/>
                    <a:pt x="236" y="3093"/>
                  </a:cubicBezTo>
                  <a:cubicBezTo>
                    <a:pt x="236" y="3074"/>
                    <a:pt x="236" y="3056"/>
                    <a:pt x="254" y="3056"/>
                  </a:cubicBezTo>
                  <a:cubicBezTo>
                    <a:pt x="3441" y="3002"/>
                    <a:pt x="6067" y="684"/>
                    <a:pt x="6574" y="231"/>
                  </a:cubicBezTo>
                  <a:close/>
                  <a:moveTo>
                    <a:pt x="6583" y="0"/>
                  </a:moveTo>
                  <a:cubicBezTo>
                    <a:pt x="6520" y="0"/>
                    <a:pt x="6456" y="23"/>
                    <a:pt x="6411" y="68"/>
                  </a:cubicBezTo>
                  <a:cubicBezTo>
                    <a:pt x="5922" y="521"/>
                    <a:pt x="3351" y="2767"/>
                    <a:pt x="254" y="2839"/>
                  </a:cubicBezTo>
                  <a:cubicBezTo>
                    <a:pt x="109" y="2839"/>
                    <a:pt x="0" y="2948"/>
                    <a:pt x="0" y="3093"/>
                  </a:cubicBezTo>
                  <a:cubicBezTo>
                    <a:pt x="55" y="12111"/>
                    <a:pt x="5777" y="16439"/>
                    <a:pt x="6429" y="16892"/>
                  </a:cubicBezTo>
                  <a:cubicBezTo>
                    <a:pt x="6484" y="16928"/>
                    <a:pt x="6538" y="16946"/>
                    <a:pt x="6592" y="16946"/>
                  </a:cubicBezTo>
                  <a:cubicBezTo>
                    <a:pt x="6629" y="16946"/>
                    <a:pt x="6683" y="16928"/>
                    <a:pt x="6719" y="16892"/>
                  </a:cubicBezTo>
                  <a:cubicBezTo>
                    <a:pt x="7371" y="16421"/>
                    <a:pt x="13094" y="12111"/>
                    <a:pt x="13166" y="3093"/>
                  </a:cubicBezTo>
                  <a:cubicBezTo>
                    <a:pt x="13166" y="2948"/>
                    <a:pt x="13057" y="2839"/>
                    <a:pt x="12913" y="2839"/>
                  </a:cubicBezTo>
                  <a:cubicBezTo>
                    <a:pt x="9816" y="2785"/>
                    <a:pt x="7244" y="521"/>
                    <a:pt x="6755" y="68"/>
                  </a:cubicBezTo>
                  <a:cubicBezTo>
                    <a:pt x="6710" y="23"/>
                    <a:pt x="6647" y="0"/>
                    <a:pt x="65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90"/>
            <p:cNvSpPr/>
            <p:nvPr/>
          </p:nvSpPr>
          <p:spPr>
            <a:xfrm>
              <a:off x="2481430" y="1850359"/>
              <a:ext cx="334407" cy="286465"/>
            </a:xfrm>
            <a:custGeom>
              <a:avLst/>
              <a:gdLst/>
              <a:ahLst/>
              <a:cxnLst/>
              <a:rect l="l" t="t" r="r" b="b"/>
              <a:pathLst>
                <a:path w="10142" h="8688" extrusionOk="0">
                  <a:moveTo>
                    <a:pt x="5773" y="0"/>
                  </a:moveTo>
                  <a:cubicBezTo>
                    <a:pt x="4706" y="0"/>
                    <a:pt x="3619" y="396"/>
                    <a:pt x="2735" y="1280"/>
                  </a:cubicBezTo>
                  <a:cubicBezTo>
                    <a:pt x="0" y="4015"/>
                    <a:pt x="1938" y="8687"/>
                    <a:pt x="5813" y="8687"/>
                  </a:cubicBezTo>
                  <a:cubicBezTo>
                    <a:pt x="8204" y="8669"/>
                    <a:pt x="10141" y="6731"/>
                    <a:pt x="10141" y="4341"/>
                  </a:cubicBezTo>
                  <a:cubicBezTo>
                    <a:pt x="10141" y="1731"/>
                    <a:pt x="8003" y="0"/>
                    <a:pt x="5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90"/>
            <p:cNvSpPr/>
            <p:nvPr/>
          </p:nvSpPr>
          <p:spPr>
            <a:xfrm>
              <a:off x="2476649" y="1846732"/>
              <a:ext cx="342782" cy="293653"/>
            </a:xfrm>
            <a:custGeom>
              <a:avLst/>
              <a:gdLst/>
              <a:ahLst/>
              <a:cxnLst/>
              <a:rect l="l" t="t" r="r" b="b"/>
              <a:pathLst>
                <a:path w="10396" h="8906" extrusionOk="0">
                  <a:moveTo>
                    <a:pt x="5958" y="231"/>
                  </a:moveTo>
                  <a:cubicBezTo>
                    <a:pt x="8276" y="231"/>
                    <a:pt x="10160" y="2133"/>
                    <a:pt x="10178" y="4451"/>
                  </a:cubicBezTo>
                  <a:cubicBezTo>
                    <a:pt x="10178" y="6999"/>
                    <a:pt x="8097" y="8686"/>
                    <a:pt x="5927" y="8686"/>
                  </a:cubicBezTo>
                  <a:cubicBezTo>
                    <a:pt x="4889" y="8686"/>
                    <a:pt x="3831" y="8300"/>
                    <a:pt x="2970" y="7439"/>
                  </a:cubicBezTo>
                  <a:cubicBezTo>
                    <a:pt x="308" y="4777"/>
                    <a:pt x="2192" y="231"/>
                    <a:pt x="5958" y="231"/>
                  </a:cubicBezTo>
                  <a:close/>
                  <a:moveTo>
                    <a:pt x="5930" y="0"/>
                  </a:moveTo>
                  <a:cubicBezTo>
                    <a:pt x="4835" y="0"/>
                    <a:pt x="3717" y="408"/>
                    <a:pt x="2807" y="1318"/>
                  </a:cubicBezTo>
                  <a:cubicBezTo>
                    <a:pt x="0" y="4107"/>
                    <a:pt x="1992" y="8906"/>
                    <a:pt x="5958" y="8906"/>
                  </a:cubicBezTo>
                  <a:cubicBezTo>
                    <a:pt x="8403" y="8906"/>
                    <a:pt x="10395" y="6914"/>
                    <a:pt x="10395" y="4451"/>
                  </a:cubicBezTo>
                  <a:cubicBezTo>
                    <a:pt x="10395" y="1771"/>
                    <a:pt x="8212" y="0"/>
                    <a:pt x="59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90"/>
            <p:cNvSpPr/>
            <p:nvPr/>
          </p:nvSpPr>
          <p:spPr>
            <a:xfrm>
              <a:off x="2473219" y="1844787"/>
              <a:ext cx="382613" cy="298599"/>
            </a:xfrm>
            <a:custGeom>
              <a:avLst/>
              <a:gdLst/>
              <a:ahLst/>
              <a:cxnLst/>
              <a:rect l="l" t="t" r="r" b="b"/>
              <a:pathLst>
                <a:path w="11604" h="9056" extrusionOk="0">
                  <a:moveTo>
                    <a:pt x="6062" y="363"/>
                  </a:moveTo>
                  <a:cubicBezTo>
                    <a:pt x="9757" y="363"/>
                    <a:pt x="11604" y="4836"/>
                    <a:pt x="8978" y="7444"/>
                  </a:cubicBezTo>
                  <a:cubicBezTo>
                    <a:pt x="8135" y="8287"/>
                    <a:pt x="7099" y="8664"/>
                    <a:pt x="6083" y="8664"/>
                  </a:cubicBezTo>
                  <a:cubicBezTo>
                    <a:pt x="3955" y="8664"/>
                    <a:pt x="1915" y="7010"/>
                    <a:pt x="1915" y="4510"/>
                  </a:cubicBezTo>
                  <a:cubicBezTo>
                    <a:pt x="1915" y="2228"/>
                    <a:pt x="3762" y="363"/>
                    <a:pt x="6062" y="363"/>
                  </a:cubicBezTo>
                  <a:close/>
                  <a:moveTo>
                    <a:pt x="6040" y="1"/>
                  </a:moveTo>
                  <a:cubicBezTo>
                    <a:pt x="2016" y="1"/>
                    <a:pt x="1" y="4877"/>
                    <a:pt x="2857" y="7715"/>
                  </a:cubicBezTo>
                  <a:cubicBezTo>
                    <a:pt x="3777" y="8641"/>
                    <a:pt x="4911" y="9055"/>
                    <a:pt x="6025" y="9055"/>
                  </a:cubicBezTo>
                  <a:cubicBezTo>
                    <a:pt x="8353" y="9055"/>
                    <a:pt x="10590" y="7247"/>
                    <a:pt x="10590" y="4528"/>
                  </a:cubicBezTo>
                  <a:cubicBezTo>
                    <a:pt x="10590" y="2011"/>
                    <a:pt x="8561" y="1"/>
                    <a:pt x="6062" y="1"/>
                  </a:cubicBezTo>
                  <a:cubicBezTo>
                    <a:pt x="6055" y="1"/>
                    <a:pt x="6047" y="1"/>
                    <a:pt x="6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90"/>
            <p:cNvSpPr/>
            <p:nvPr/>
          </p:nvSpPr>
          <p:spPr>
            <a:xfrm>
              <a:off x="2468274" y="1840401"/>
              <a:ext cx="357719" cy="305952"/>
            </a:xfrm>
            <a:custGeom>
              <a:avLst/>
              <a:gdLst/>
              <a:ahLst/>
              <a:cxnLst/>
              <a:rect l="l" t="t" r="r" b="b"/>
              <a:pathLst>
                <a:path w="10849" h="9279" extrusionOk="0">
                  <a:moveTo>
                    <a:pt x="6212" y="605"/>
                  </a:moveTo>
                  <a:cubicBezTo>
                    <a:pt x="8422" y="605"/>
                    <a:pt x="10233" y="2416"/>
                    <a:pt x="10233" y="4643"/>
                  </a:cubicBezTo>
                  <a:cubicBezTo>
                    <a:pt x="10233" y="7068"/>
                    <a:pt x="8244" y="8682"/>
                    <a:pt x="6173" y="8682"/>
                  </a:cubicBezTo>
                  <a:cubicBezTo>
                    <a:pt x="5181" y="8682"/>
                    <a:pt x="4171" y="8312"/>
                    <a:pt x="3351" y="7486"/>
                  </a:cubicBezTo>
                  <a:cubicBezTo>
                    <a:pt x="816" y="4951"/>
                    <a:pt x="2609" y="605"/>
                    <a:pt x="6212" y="605"/>
                  </a:cubicBezTo>
                  <a:close/>
                  <a:moveTo>
                    <a:pt x="6166" y="365"/>
                  </a:moveTo>
                  <a:cubicBezTo>
                    <a:pt x="5120" y="365"/>
                    <a:pt x="4054" y="753"/>
                    <a:pt x="3188" y="1619"/>
                  </a:cubicBezTo>
                  <a:cubicBezTo>
                    <a:pt x="508" y="4317"/>
                    <a:pt x="2409" y="8899"/>
                    <a:pt x="6212" y="8899"/>
                  </a:cubicBezTo>
                  <a:lnTo>
                    <a:pt x="6212" y="8917"/>
                  </a:lnTo>
                  <a:cubicBezTo>
                    <a:pt x="8567" y="8899"/>
                    <a:pt x="10468" y="6997"/>
                    <a:pt x="10468" y="4643"/>
                  </a:cubicBezTo>
                  <a:cubicBezTo>
                    <a:pt x="10468" y="2068"/>
                    <a:pt x="8360" y="365"/>
                    <a:pt x="6166" y="365"/>
                  </a:cubicBezTo>
                  <a:close/>
                  <a:moveTo>
                    <a:pt x="6212" y="224"/>
                  </a:moveTo>
                  <a:lnTo>
                    <a:pt x="6212" y="242"/>
                  </a:lnTo>
                  <a:cubicBezTo>
                    <a:pt x="8639" y="242"/>
                    <a:pt x="10613" y="2216"/>
                    <a:pt x="10613" y="4643"/>
                  </a:cubicBezTo>
                  <a:cubicBezTo>
                    <a:pt x="10613" y="7301"/>
                    <a:pt x="8442" y="9056"/>
                    <a:pt x="6174" y="9056"/>
                  </a:cubicBezTo>
                  <a:cubicBezTo>
                    <a:pt x="5089" y="9056"/>
                    <a:pt x="3982" y="8654"/>
                    <a:pt x="3079" y="7758"/>
                  </a:cubicBezTo>
                  <a:cubicBezTo>
                    <a:pt x="309" y="4987"/>
                    <a:pt x="2283" y="224"/>
                    <a:pt x="6212" y="224"/>
                  </a:cubicBezTo>
                  <a:close/>
                  <a:moveTo>
                    <a:pt x="6171" y="0"/>
                  </a:moveTo>
                  <a:cubicBezTo>
                    <a:pt x="5029" y="0"/>
                    <a:pt x="3865" y="422"/>
                    <a:pt x="2916" y="1365"/>
                  </a:cubicBezTo>
                  <a:cubicBezTo>
                    <a:pt x="1" y="4299"/>
                    <a:pt x="2065" y="9279"/>
                    <a:pt x="6212" y="9279"/>
                  </a:cubicBezTo>
                  <a:cubicBezTo>
                    <a:pt x="8766" y="9279"/>
                    <a:pt x="10830" y="7214"/>
                    <a:pt x="10848" y="4643"/>
                  </a:cubicBezTo>
                  <a:cubicBezTo>
                    <a:pt x="10848" y="1849"/>
                    <a:pt x="8560" y="0"/>
                    <a:pt x="61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90"/>
            <p:cNvSpPr/>
            <p:nvPr/>
          </p:nvSpPr>
          <p:spPr>
            <a:xfrm>
              <a:off x="2578733" y="1928406"/>
              <a:ext cx="188141" cy="138550"/>
            </a:xfrm>
            <a:custGeom>
              <a:avLst/>
              <a:gdLst/>
              <a:ahLst/>
              <a:cxnLst/>
              <a:rect l="l" t="t" r="r" b="b"/>
              <a:pathLst>
                <a:path w="5706" h="4202" extrusionOk="0">
                  <a:moveTo>
                    <a:pt x="5341" y="0"/>
                  </a:moveTo>
                  <a:cubicBezTo>
                    <a:pt x="5253" y="0"/>
                    <a:pt x="5162" y="36"/>
                    <a:pt x="5090" y="109"/>
                  </a:cubicBezTo>
                  <a:lnTo>
                    <a:pt x="1830" y="3368"/>
                  </a:lnTo>
                  <a:lnTo>
                    <a:pt x="617" y="2137"/>
                  </a:lnTo>
                  <a:cubicBezTo>
                    <a:pt x="544" y="2074"/>
                    <a:pt x="454" y="2042"/>
                    <a:pt x="365" y="2042"/>
                  </a:cubicBezTo>
                  <a:cubicBezTo>
                    <a:pt x="277" y="2042"/>
                    <a:pt x="191" y="2074"/>
                    <a:pt x="128" y="2137"/>
                  </a:cubicBezTo>
                  <a:cubicBezTo>
                    <a:pt x="1" y="2282"/>
                    <a:pt x="1" y="2499"/>
                    <a:pt x="128" y="2626"/>
                  </a:cubicBezTo>
                  <a:lnTo>
                    <a:pt x="1595" y="4093"/>
                  </a:lnTo>
                  <a:cubicBezTo>
                    <a:pt x="1658" y="4165"/>
                    <a:pt x="1744" y="4201"/>
                    <a:pt x="1832" y="4201"/>
                  </a:cubicBezTo>
                  <a:cubicBezTo>
                    <a:pt x="1921" y="4201"/>
                    <a:pt x="2011" y="4165"/>
                    <a:pt x="2084" y="4093"/>
                  </a:cubicBezTo>
                  <a:lnTo>
                    <a:pt x="5579" y="598"/>
                  </a:lnTo>
                  <a:cubicBezTo>
                    <a:pt x="5705" y="453"/>
                    <a:pt x="5705" y="235"/>
                    <a:pt x="5579" y="109"/>
                  </a:cubicBezTo>
                  <a:cubicBezTo>
                    <a:pt x="5515" y="36"/>
                    <a:pt x="5429" y="0"/>
                    <a:pt x="5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90"/>
            <p:cNvSpPr/>
            <p:nvPr/>
          </p:nvSpPr>
          <p:spPr>
            <a:xfrm>
              <a:off x="2575765" y="1924944"/>
              <a:ext cx="193483" cy="145607"/>
            </a:xfrm>
            <a:custGeom>
              <a:avLst/>
              <a:gdLst/>
              <a:ahLst/>
              <a:cxnLst/>
              <a:rect l="l" t="t" r="r" b="b"/>
              <a:pathLst>
                <a:path w="5868" h="4416" extrusionOk="0">
                  <a:moveTo>
                    <a:pt x="5433" y="218"/>
                  </a:moveTo>
                  <a:cubicBezTo>
                    <a:pt x="5492" y="218"/>
                    <a:pt x="5551" y="241"/>
                    <a:pt x="5596" y="286"/>
                  </a:cubicBezTo>
                  <a:cubicBezTo>
                    <a:pt x="5687" y="377"/>
                    <a:pt x="5687" y="522"/>
                    <a:pt x="5596" y="612"/>
                  </a:cubicBezTo>
                  <a:lnTo>
                    <a:pt x="2101" y="4125"/>
                  </a:lnTo>
                  <a:cubicBezTo>
                    <a:pt x="2056" y="4171"/>
                    <a:pt x="1992" y="4193"/>
                    <a:pt x="1931" y="4193"/>
                  </a:cubicBezTo>
                  <a:cubicBezTo>
                    <a:pt x="1870" y="4193"/>
                    <a:pt x="1811" y="4171"/>
                    <a:pt x="1775" y="4125"/>
                  </a:cubicBezTo>
                  <a:lnTo>
                    <a:pt x="308" y="2658"/>
                  </a:lnTo>
                  <a:cubicBezTo>
                    <a:pt x="254" y="2604"/>
                    <a:pt x="236" y="2550"/>
                    <a:pt x="236" y="2495"/>
                  </a:cubicBezTo>
                  <a:cubicBezTo>
                    <a:pt x="236" y="2369"/>
                    <a:pt x="326" y="2260"/>
                    <a:pt x="453" y="2260"/>
                  </a:cubicBezTo>
                  <a:cubicBezTo>
                    <a:pt x="526" y="2260"/>
                    <a:pt x="580" y="2296"/>
                    <a:pt x="634" y="2351"/>
                  </a:cubicBezTo>
                  <a:lnTo>
                    <a:pt x="1938" y="3618"/>
                  </a:lnTo>
                  <a:lnTo>
                    <a:pt x="5270" y="286"/>
                  </a:lnTo>
                  <a:cubicBezTo>
                    <a:pt x="5316" y="241"/>
                    <a:pt x="5374" y="218"/>
                    <a:pt x="5433" y="218"/>
                  </a:cubicBezTo>
                  <a:close/>
                  <a:moveTo>
                    <a:pt x="5406" y="1"/>
                  </a:moveTo>
                  <a:cubicBezTo>
                    <a:pt x="5293" y="1"/>
                    <a:pt x="5180" y="42"/>
                    <a:pt x="5089" y="123"/>
                  </a:cubicBezTo>
                  <a:lnTo>
                    <a:pt x="1920" y="3292"/>
                  </a:lnTo>
                  <a:lnTo>
                    <a:pt x="779" y="2170"/>
                  </a:lnTo>
                  <a:cubicBezTo>
                    <a:pt x="689" y="2079"/>
                    <a:pt x="575" y="2034"/>
                    <a:pt x="460" y="2034"/>
                  </a:cubicBezTo>
                  <a:cubicBezTo>
                    <a:pt x="345" y="2034"/>
                    <a:pt x="227" y="2079"/>
                    <a:pt x="127" y="2170"/>
                  </a:cubicBezTo>
                  <a:cubicBezTo>
                    <a:pt x="55" y="2260"/>
                    <a:pt x="0" y="2369"/>
                    <a:pt x="0" y="2495"/>
                  </a:cubicBezTo>
                  <a:cubicBezTo>
                    <a:pt x="0" y="2622"/>
                    <a:pt x="55" y="2731"/>
                    <a:pt x="127" y="2821"/>
                  </a:cubicBezTo>
                  <a:lnTo>
                    <a:pt x="1594" y="4288"/>
                  </a:lnTo>
                  <a:cubicBezTo>
                    <a:pt x="1685" y="4361"/>
                    <a:pt x="1793" y="4415"/>
                    <a:pt x="1920" y="4415"/>
                  </a:cubicBezTo>
                  <a:cubicBezTo>
                    <a:pt x="2047" y="4415"/>
                    <a:pt x="2155" y="4361"/>
                    <a:pt x="2228" y="4288"/>
                  </a:cubicBezTo>
                  <a:lnTo>
                    <a:pt x="5723" y="775"/>
                  </a:lnTo>
                  <a:cubicBezTo>
                    <a:pt x="5814" y="703"/>
                    <a:pt x="5868" y="576"/>
                    <a:pt x="5868" y="449"/>
                  </a:cubicBezTo>
                  <a:cubicBezTo>
                    <a:pt x="5868" y="340"/>
                    <a:pt x="5814" y="214"/>
                    <a:pt x="5723" y="123"/>
                  </a:cubicBezTo>
                  <a:cubicBezTo>
                    <a:pt x="5633" y="42"/>
                    <a:pt x="5519" y="1"/>
                    <a:pt x="54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90"/>
            <p:cNvSpPr/>
            <p:nvPr/>
          </p:nvSpPr>
          <p:spPr>
            <a:xfrm>
              <a:off x="1101484" y="2384584"/>
              <a:ext cx="671782" cy="1286224"/>
            </a:xfrm>
            <a:custGeom>
              <a:avLst/>
              <a:gdLst/>
              <a:ahLst/>
              <a:cxnLst/>
              <a:rect l="l" t="t" r="r" b="b"/>
              <a:pathLst>
                <a:path w="20374" h="39009" extrusionOk="0">
                  <a:moveTo>
                    <a:pt x="724" y="1"/>
                  </a:moveTo>
                  <a:cubicBezTo>
                    <a:pt x="344" y="1"/>
                    <a:pt x="18" y="308"/>
                    <a:pt x="18" y="689"/>
                  </a:cubicBezTo>
                  <a:lnTo>
                    <a:pt x="0" y="38248"/>
                  </a:lnTo>
                  <a:cubicBezTo>
                    <a:pt x="0" y="38628"/>
                    <a:pt x="308" y="38954"/>
                    <a:pt x="688" y="38954"/>
                  </a:cubicBezTo>
                  <a:lnTo>
                    <a:pt x="19649" y="39008"/>
                  </a:lnTo>
                  <a:cubicBezTo>
                    <a:pt x="20029" y="39008"/>
                    <a:pt x="20337" y="38700"/>
                    <a:pt x="20337" y="38320"/>
                  </a:cubicBezTo>
                  <a:lnTo>
                    <a:pt x="20373" y="743"/>
                  </a:lnTo>
                  <a:cubicBezTo>
                    <a:pt x="20373" y="363"/>
                    <a:pt x="20065" y="55"/>
                    <a:pt x="19667" y="55"/>
                  </a:cubicBezTo>
                  <a:lnTo>
                    <a:pt x="7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90"/>
            <p:cNvSpPr/>
            <p:nvPr/>
          </p:nvSpPr>
          <p:spPr>
            <a:xfrm>
              <a:off x="1097890" y="2380990"/>
              <a:ext cx="678937" cy="1294006"/>
            </a:xfrm>
            <a:custGeom>
              <a:avLst/>
              <a:gdLst/>
              <a:ahLst/>
              <a:cxnLst/>
              <a:rect l="l" t="t" r="r" b="b"/>
              <a:pathLst>
                <a:path w="20591" h="39245" extrusionOk="0">
                  <a:moveTo>
                    <a:pt x="803" y="236"/>
                  </a:moveTo>
                  <a:cubicBezTo>
                    <a:pt x="813" y="236"/>
                    <a:pt x="823" y="236"/>
                    <a:pt x="833" y="236"/>
                  </a:cubicBezTo>
                  <a:lnTo>
                    <a:pt x="19776" y="291"/>
                  </a:lnTo>
                  <a:cubicBezTo>
                    <a:pt x="20102" y="291"/>
                    <a:pt x="20355" y="544"/>
                    <a:pt x="20374" y="852"/>
                  </a:cubicBezTo>
                  <a:lnTo>
                    <a:pt x="20337" y="38429"/>
                  </a:lnTo>
                  <a:cubicBezTo>
                    <a:pt x="20337" y="38737"/>
                    <a:pt x="20084" y="39009"/>
                    <a:pt x="19758" y="39009"/>
                  </a:cubicBezTo>
                  <a:lnTo>
                    <a:pt x="797" y="38954"/>
                  </a:lnTo>
                  <a:cubicBezTo>
                    <a:pt x="471" y="38954"/>
                    <a:pt x="218" y="38683"/>
                    <a:pt x="218" y="38375"/>
                  </a:cubicBezTo>
                  <a:lnTo>
                    <a:pt x="254" y="816"/>
                  </a:lnTo>
                  <a:cubicBezTo>
                    <a:pt x="254" y="500"/>
                    <a:pt x="492" y="236"/>
                    <a:pt x="803" y="236"/>
                  </a:cubicBezTo>
                  <a:close/>
                  <a:moveTo>
                    <a:pt x="815" y="1"/>
                  </a:moveTo>
                  <a:cubicBezTo>
                    <a:pt x="616" y="1"/>
                    <a:pt x="399" y="73"/>
                    <a:pt x="254" y="236"/>
                  </a:cubicBezTo>
                  <a:cubicBezTo>
                    <a:pt x="109" y="381"/>
                    <a:pt x="19" y="580"/>
                    <a:pt x="19" y="798"/>
                  </a:cubicBezTo>
                  <a:lnTo>
                    <a:pt x="0" y="38357"/>
                  </a:lnTo>
                  <a:cubicBezTo>
                    <a:pt x="0" y="38809"/>
                    <a:pt x="363" y="39172"/>
                    <a:pt x="797" y="39172"/>
                  </a:cubicBezTo>
                  <a:lnTo>
                    <a:pt x="19758" y="39226"/>
                  </a:lnTo>
                  <a:lnTo>
                    <a:pt x="19740" y="39244"/>
                  </a:lnTo>
                  <a:cubicBezTo>
                    <a:pt x="20193" y="39226"/>
                    <a:pt x="20555" y="38882"/>
                    <a:pt x="20555" y="38429"/>
                  </a:cubicBezTo>
                  <a:lnTo>
                    <a:pt x="20591" y="870"/>
                  </a:lnTo>
                  <a:cubicBezTo>
                    <a:pt x="20573" y="417"/>
                    <a:pt x="20229" y="55"/>
                    <a:pt x="19776" y="55"/>
                  </a:cubicBezTo>
                  <a:lnTo>
                    <a:pt x="8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90"/>
            <p:cNvSpPr/>
            <p:nvPr/>
          </p:nvSpPr>
          <p:spPr>
            <a:xfrm>
              <a:off x="1389271" y="3583606"/>
              <a:ext cx="83651" cy="71287"/>
            </a:xfrm>
            <a:custGeom>
              <a:avLst/>
              <a:gdLst/>
              <a:ahLst/>
              <a:cxnLst/>
              <a:rect l="l" t="t" r="r" b="b"/>
              <a:pathLst>
                <a:path w="2537" h="2162" extrusionOk="0">
                  <a:moveTo>
                    <a:pt x="1450" y="0"/>
                  </a:moveTo>
                  <a:cubicBezTo>
                    <a:pt x="490" y="0"/>
                    <a:pt x="1" y="1159"/>
                    <a:pt x="689" y="1847"/>
                  </a:cubicBezTo>
                  <a:cubicBezTo>
                    <a:pt x="911" y="2064"/>
                    <a:pt x="1182" y="2161"/>
                    <a:pt x="1447" y="2161"/>
                  </a:cubicBezTo>
                  <a:cubicBezTo>
                    <a:pt x="2004" y="2161"/>
                    <a:pt x="2536" y="1731"/>
                    <a:pt x="2536" y="1069"/>
                  </a:cubicBezTo>
                  <a:cubicBezTo>
                    <a:pt x="2536" y="471"/>
                    <a:pt x="2047" y="0"/>
                    <a:pt x="1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90"/>
            <p:cNvSpPr/>
            <p:nvPr/>
          </p:nvSpPr>
          <p:spPr>
            <a:xfrm>
              <a:off x="1385116" y="3580012"/>
              <a:ext cx="94367" cy="78244"/>
            </a:xfrm>
            <a:custGeom>
              <a:avLst/>
              <a:gdLst/>
              <a:ahLst/>
              <a:cxnLst/>
              <a:rect l="l" t="t" r="r" b="b"/>
              <a:pathLst>
                <a:path w="2862" h="2373" extrusionOk="0">
                  <a:moveTo>
                    <a:pt x="1576" y="218"/>
                  </a:moveTo>
                  <a:cubicBezTo>
                    <a:pt x="2861" y="218"/>
                    <a:pt x="2861" y="2156"/>
                    <a:pt x="1576" y="2156"/>
                  </a:cubicBezTo>
                  <a:cubicBezTo>
                    <a:pt x="290" y="2138"/>
                    <a:pt x="290" y="218"/>
                    <a:pt x="1576" y="218"/>
                  </a:cubicBezTo>
                  <a:close/>
                  <a:moveTo>
                    <a:pt x="1576" y="1"/>
                  </a:moveTo>
                  <a:cubicBezTo>
                    <a:pt x="0" y="1"/>
                    <a:pt x="0" y="2373"/>
                    <a:pt x="1576" y="2373"/>
                  </a:cubicBezTo>
                  <a:cubicBezTo>
                    <a:pt x="2246" y="2373"/>
                    <a:pt x="2771" y="1848"/>
                    <a:pt x="2771" y="1178"/>
                  </a:cubicBezTo>
                  <a:cubicBezTo>
                    <a:pt x="2771" y="526"/>
                    <a:pt x="2246" y="1"/>
                    <a:pt x="1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90"/>
            <p:cNvSpPr/>
            <p:nvPr/>
          </p:nvSpPr>
          <p:spPr>
            <a:xfrm>
              <a:off x="1146261" y="2434142"/>
              <a:ext cx="581602" cy="1139332"/>
            </a:xfrm>
            <a:custGeom>
              <a:avLst/>
              <a:gdLst/>
              <a:ahLst/>
              <a:cxnLst/>
              <a:rect l="l" t="t" r="r" b="b"/>
              <a:pathLst>
                <a:path w="17639" h="34554" extrusionOk="0">
                  <a:moveTo>
                    <a:pt x="815" y="1"/>
                  </a:moveTo>
                  <a:cubicBezTo>
                    <a:pt x="362" y="1"/>
                    <a:pt x="0" y="363"/>
                    <a:pt x="0" y="816"/>
                  </a:cubicBezTo>
                  <a:lnTo>
                    <a:pt x="0" y="33739"/>
                  </a:lnTo>
                  <a:cubicBezTo>
                    <a:pt x="0" y="34191"/>
                    <a:pt x="362" y="34553"/>
                    <a:pt x="815" y="34553"/>
                  </a:cubicBezTo>
                  <a:lnTo>
                    <a:pt x="16824" y="34553"/>
                  </a:lnTo>
                  <a:cubicBezTo>
                    <a:pt x="17277" y="34553"/>
                    <a:pt x="17639" y="34191"/>
                    <a:pt x="17639" y="33739"/>
                  </a:cubicBezTo>
                  <a:lnTo>
                    <a:pt x="17639" y="816"/>
                  </a:lnTo>
                  <a:cubicBezTo>
                    <a:pt x="17639" y="363"/>
                    <a:pt x="17277" y="1"/>
                    <a:pt x="168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90"/>
            <p:cNvSpPr/>
            <p:nvPr/>
          </p:nvSpPr>
          <p:spPr>
            <a:xfrm>
              <a:off x="1142667" y="2430581"/>
              <a:ext cx="589383" cy="1146487"/>
            </a:xfrm>
            <a:custGeom>
              <a:avLst/>
              <a:gdLst/>
              <a:ahLst/>
              <a:cxnLst/>
              <a:rect l="l" t="t" r="r" b="b"/>
              <a:pathLst>
                <a:path w="17875" h="34771" extrusionOk="0">
                  <a:moveTo>
                    <a:pt x="16933" y="217"/>
                  </a:moveTo>
                  <a:cubicBezTo>
                    <a:pt x="17331" y="217"/>
                    <a:pt x="17639" y="543"/>
                    <a:pt x="17639" y="924"/>
                  </a:cubicBezTo>
                  <a:lnTo>
                    <a:pt x="17639" y="33847"/>
                  </a:lnTo>
                  <a:cubicBezTo>
                    <a:pt x="17639" y="34227"/>
                    <a:pt x="17331" y="34553"/>
                    <a:pt x="16933" y="34553"/>
                  </a:cubicBezTo>
                  <a:lnTo>
                    <a:pt x="924" y="34553"/>
                  </a:lnTo>
                  <a:cubicBezTo>
                    <a:pt x="544" y="34553"/>
                    <a:pt x="236" y="34227"/>
                    <a:pt x="236" y="33847"/>
                  </a:cubicBezTo>
                  <a:lnTo>
                    <a:pt x="236" y="924"/>
                  </a:lnTo>
                  <a:cubicBezTo>
                    <a:pt x="236" y="543"/>
                    <a:pt x="544" y="217"/>
                    <a:pt x="924" y="217"/>
                  </a:cubicBezTo>
                  <a:close/>
                  <a:moveTo>
                    <a:pt x="924" y="0"/>
                  </a:moveTo>
                  <a:cubicBezTo>
                    <a:pt x="417" y="0"/>
                    <a:pt x="1" y="417"/>
                    <a:pt x="1" y="924"/>
                  </a:cubicBezTo>
                  <a:lnTo>
                    <a:pt x="1" y="33847"/>
                  </a:lnTo>
                  <a:cubicBezTo>
                    <a:pt x="1" y="34354"/>
                    <a:pt x="417" y="34770"/>
                    <a:pt x="924" y="34770"/>
                  </a:cubicBezTo>
                  <a:lnTo>
                    <a:pt x="16933" y="34770"/>
                  </a:lnTo>
                  <a:cubicBezTo>
                    <a:pt x="17458" y="34770"/>
                    <a:pt x="17857" y="34354"/>
                    <a:pt x="17875" y="33847"/>
                  </a:cubicBezTo>
                  <a:lnTo>
                    <a:pt x="17875" y="924"/>
                  </a:lnTo>
                  <a:cubicBezTo>
                    <a:pt x="17857" y="417"/>
                    <a:pt x="17458" y="0"/>
                    <a:pt x="169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90"/>
            <p:cNvSpPr/>
            <p:nvPr/>
          </p:nvSpPr>
          <p:spPr>
            <a:xfrm>
              <a:off x="1122982" y="2406676"/>
              <a:ext cx="628786" cy="68715"/>
            </a:xfrm>
            <a:custGeom>
              <a:avLst/>
              <a:gdLst/>
              <a:ahLst/>
              <a:cxnLst/>
              <a:rect l="l" t="t" r="r" b="b"/>
              <a:pathLst>
                <a:path w="19070" h="2084" extrusionOk="0">
                  <a:moveTo>
                    <a:pt x="4781" y="1"/>
                  </a:moveTo>
                  <a:lnTo>
                    <a:pt x="4781" y="254"/>
                  </a:lnTo>
                  <a:lnTo>
                    <a:pt x="0" y="254"/>
                  </a:lnTo>
                  <a:lnTo>
                    <a:pt x="0" y="888"/>
                  </a:lnTo>
                  <a:lnTo>
                    <a:pt x="4455" y="888"/>
                  </a:lnTo>
                  <a:cubicBezTo>
                    <a:pt x="4636" y="888"/>
                    <a:pt x="4781" y="1051"/>
                    <a:pt x="4781" y="1232"/>
                  </a:cubicBezTo>
                  <a:lnTo>
                    <a:pt x="4781" y="1468"/>
                  </a:lnTo>
                  <a:cubicBezTo>
                    <a:pt x="4781" y="1812"/>
                    <a:pt x="5071" y="2083"/>
                    <a:pt x="5415" y="2083"/>
                  </a:cubicBezTo>
                  <a:lnTo>
                    <a:pt x="13655" y="2083"/>
                  </a:lnTo>
                  <a:cubicBezTo>
                    <a:pt x="13999" y="2083"/>
                    <a:pt x="14270" y="1812"/>
                    <a:pt x="14270" y="1468"/>
                  </a:cubicBezTo>
                  <a:lnTo>
                    <a:pt x="14270" y="1232"/>
                  </a:lnTo>
                  <a:cubicBezTo>
                    <a:pt x="14270" y="1051"/>
                    <a:pt x="14433" y="888"/>
                    <a:pt x="14614" y="888"/>
                  </a:cubicBezTo>
                  <a:lnTo>
                    <a:pt x="19069" y="888"/>
                  </a:lnTo>
                  <a:lnTo>
                    <a:pt x="19069" y="254"/>
                  </a:lnTo>
                  <a:lnTo>
                    <a:pt x="14270" y="254"/>
                  </a:lnTo>
                  <a:lnTo>
                    <a:pt x="14270" y="1"/>
                  </a:lnTo>
                  <a:close/>
                </a:path>
              </a:pathLst>
            </a:custGeom>
            <a:solidFill>
              <a:srgbClr val="4473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90"/>
            <p:cNvSpPr/>
            <p:nvPr/>
          </p:nvSpPr>
          <p:spPr>
            <a:xfrm>
              <a:off x="1119388" y="2403115"/>
              <a:ext cx="635941" cy="76463"/>
            </a:xfrm>
            <a:custGeom>
              <a:avLst/>
              <a:gdLst/>
              <a:ahLst/>
              <a:cxnLst/>
              <a:rect l="l" t="t" r="r" b="b"/>
              <a:pathLst>
                <a:path w="19287" h="2319" extrusionOk="0">
                  <a:moveTo>
                    <a:pt x="14271" y="217"/>
                  </a:moveTo>
                  <a:lnTo>
                    <a:pt x="14271" y="471"/>
                  </a:lnTo>
                  <a:lnTo>
                    <a:pt x="19070" y="471"/>
                  </a:lnTo>
                  <a:lnTo>
                    <a:pt x="19070" y="887"/>
                  </a:lnTo>
                  <a:lnTo>
                    <a:pt x="14723" y="887"/>
                  </a:lnTo>
                  <a:cubicBezTo>
                    <a:pt x="14470" y="887"/>
                    <a:pt x="14271" y="1087"/>
                    <a:pt x="14271" y="1340"/>
                  </a:cubicBezTo>
                  <a:lnTo>
                    <a:pt x="14271" y="1557"/>
                  </a:lnTo>
                  <a:cubicBezTo>
                    <a:pt x="14271" y="1847"/>
                    <a:pt x="14035" y="2083"/>
                    <a:pt x="13764" y="2083"/>
                  </a:cubicBezTo>
                  <a:lnTo>
                    <a:pt x="5524" y="2083"/>
                  </a:lnTo>
                  <a:cubicBezTo>
                    <a:pt x="5234" y="2083"/>
                    <a:pt x="4999" y="1847"/>
                    <a:pt x="4999" y="1557"/>
                  </a:cubicBezTo>
                  <a:lnTo>
                    <a:pt x="4999" y="1340"/>
                  </a:lnTo>
                  <a:cubicBezTo>
                    <a:pt x="4999" y="1087"/>
                    <a:pt x="4799" y="887"/>
                    <a:pt x="4546" y="887"/>
                  </a:cubicBezTo>
                  <a:lnTo>
                    <a:pt x="218" y="887"/>
                  </a:lnTo>
                  <a:lnTo>
                    <a:pt x="218" y="471"/>
                  </a:lnTo>
                  <a:lnTo>
                    <a:pt x="5017" y="471"/>
                  </a:lnTo>
                  <a:lnTo>
                    <a:pt x="5017" y="217"/>
                  </a:lnTo>
                  <a:close/>
                  <a:moveTo>
                    <a:pt x="4781" y="0"/>
                  </a:moveTo>
                  <a:lnTo>
                    <a:pt x="4781" y="254"/>
                  </a:lnTo>
                  <a:lnTo>
                    <a:pt x="0" y="254"/>
                  </a:lnTo>
                  <a:lnTo>
                    <a:pt x="0" y="1123"/>
                  </a:lnTo>
                  <a:lnTo>
                    <a:pt x="4564" y="1123"/>
                  </a:lnTo>
                  <a:cubicBezTo>
                    <a:pt x="4691" y="1123"/>
                    <a:pt x="4781" y="1231"/>
                    <a:pt x="4781" y="1358"/>
                  </a:cubicBezTo>
                  <a:lnTo>
                    <a:pt x="4781" y="1576"/>
                  </a:lnTo>
                  <a:cubicBezTo>
                    <a:pt x="4781" y="1974"/>
                    <a:pt x="5107" y="2318"/>
                    <a:pt x="5524" y="2318"/>
                  </a:cubicBezTo>
                  <a:lnTo>
                    <a:pt x="13764" y="2318"/>
                  </a:lnTo>
                  <a:cubicBezTo>
                    <a:pt x="14180" y="2318"/>
                    <a:pt x="14506" y="1974"/>
                    <a:pt x="14506" y="1557"/>
                  </a:cubicBezTo>
                  <a:lnTo>
                    <a:pt x="14506" y="1340"/>
                  </a:lnTo>
                  <a:cubicBezTo>
                    <a:pt x="14506" y="1213"/>
                    <a:pt x="14597" y="1105"/>
                    <a:pt x="14723" y="1105"/>
                  </a:cubicBezTo>
                  <a:lnTo>
                    <a:pt x="19287" y="1105"/>
                  </a:lnTo>
                  <a:lnTo>
                    <a:pt x="19287" y="254"/>
                  </a:lnTo>
                  <a:lnTo>
                    <a:pt x="14506" y="254"/>
                  </a:lnTo>
                  <a:lnTo>
                    <a:pt x="145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90"/>
            <p:cNvSpPr/>
            <p:nvPr/>
          </p:nvSpPr>
          <p:spPr>
            <a:xfrm>
              <a:off x="1319434" y="2447298"/>
              <a:ext cx="235885" cy="11969"/>
            </a:xfrm>
            <a:custGeom>
              <a:avLst/>
              <a:gdLst/>
              <a:ahLst/>
              <a:cxnLst/>
              <a:rect l="l" t="t" r="r" b="b"/>
              <a:pathLst>
                <a:path w="7154" h="363" extrusionOk="0">
                  <a:moveTo>
                    <a:pt x="0" y="0"/>
                  </a:moveTo>
                  <a:lnTo>
                    <a:pt x="0" y="344"/>
                  </a:lnTo>
                  <a:lnTo>
                    <a:pt x="7153" y="362"/>
                  </a:lnTo>
                  <a:lnTo>
                    <a:pt x="7153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90"/>
            <p:cNvSpPr/>
            <p:nvPr/>
          </p:nvSpPr>
          <p:spPr>
            <a:xfrm>
              <a:off x="1315840" y="2443704"/>
              <a:ext cx="243040" cy="19124"/>
            </a:xfrm>
            <a:custGeom>
              <a:avLst/>
              <a:gdLst/>
              <a:ahLst/>
              <a:cxnLst/>
              <a:rect l="l" t="t" r="r" b="b"/>
              <a:pathLst>
                <a:path w="7371" h="580" extrusionOk="0">
                  <a:moveTo>
                    <a:pt x="218" y="218"/>
                  </a:moveTo>
                  <a:lnTo>
                    <a:pt x="7154" y="236"/>
                  </a:lnTo>
                  <a:lnTo>
                    <a:pt x="7154" y="363"/>
                  </a:lnTo>
                  <a:lnTo>
                    <a:pt x="218" y="345"/>
                  </a:lnTo>
                  <a:lnTo>
                    <a:pt x="218" y="218"/>
                  </a:lnTo>
                  <a:close/>
                  <a:moveTo>
                    <a:pt x="0" y="0"/>
                  </a:moveTo>
                  <a:lnTo>
                    <a:pt x="0" y="562"/>
                  </a:lnTo>
                  <a:lnTo>
                    <a:pt x="7371" y="580"/>
                  </a:lnTo>
                  <a:lnTo>
                    <a:pt x="7371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90"/>
            <p:cNvSpPr/>
            <p:nvPr/>
          </p:nvSpPr>
          <p:spPr>
            <a:xfrm>
              <a:off x="1200600" y="3368030"/>
              <a:ext cx="203045" cy="41249"/>
            </a:xfrm>
            <a:custGeom>
              <a:avLst/>
              <a:gdLst/>
              <a:ahLst/>
              <a:cxnLst/>
              <a:rect l="l" t="t" r="r" b="b"/>
              <a:pathLst>
                <a:path w="6158" h="1251" extrusionOk="0">
                  <a:moveTo>
                    <a:pt x="0" y="1"/>
                  </a:moveTo>
                  <a:lnTo>
                    <a:pt x="0" y="1250"/>
                  </a:lnTo>
                  <a:lnTo>
                    <a:pt x="6157" y="1250"/>
                  </a:lnTo>
                  <a:lnTo>
                    <a:pt x="6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90"/>
            <p:cNvSpPr/>
            <p:nvPr/>
          </p:nvSpPr>
          <p:spPr>
            <a:xfrm>
              <a:off x="1196413" y="3364469"/>
              <a:ext cx="211420" cy="48997"/>
            </a:xfrm>
            <a:custGeom>
              <a:avLst/>
              <a:gdLst/>
              <a:ahLst/>
              <a:cxnLst/>
              <a:rect l="l" t="t" r="r" b="b"/>
              <a:pathLst>
                <a:path w="6412" h="1486" extrusionOk="0">
                  <a:moveTo>
                    <a:pt x="6176" y="217"/>
                  </a:moveTo>
                  <a:lnTo>
                    <a:pt x="6176" y="1250"/>
                  </a:lnTo>
                  <a:lnTo>
                    <a:pt x="236" y="1250"/>
                  </a:lnTo>
                  <a:lnTo>
                    <a:pt x="236" y="217"/>
                  </a:lnTo>
                  <a:close/>
                  <a:moveTo>
                    <a:pt x="0" y="0"/>
                  </a:moveTo>
                  <a:lnTo>
                    <a:pt x="0" y="1485"/>
                  </a:lnTo>
                  <a:lnTo>
                    <a:pt x="6411" y="1485"/>
                  </a:lnTo>
                  <a:lnTo>
                    <a:pt x="64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90"/>
            <p:cNvSpPr/>
            <p:nvPr/>
          </p:nvSpPr>
          <p:spPr>
            <a:xfrm>
              <a:off x="1413176" y="3368030"/>
              <a:ext cx="142738" cy="41249"/>
            </a:xfrm>
            <a:custGeom>
              <a:avLst/>
              <a:gdLst/>
              <a:ahLst/>
              <a:cxnLst/>
              <a:rect l="l" t="t" r="r" b="b"/>
              <a:pathLst>
                <a:path w="4329" h="1251" extrusionOk="0">
                  <a:moveTo>
                    <a:pt x="0" y="1"/>
                  </a:moveTo>
                  <a:lnTo>
                    <a:pt x="0" y="1250"/>
                  </a:lnTo>
                  <a:lnTo>
                    <a:pt x="4328" y="1250"/>
                  </a:lnTo>
                  <a:lnTo>
                    <a:pt x="43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90"/>
            <p:cNvSpPr/>
            <p:nvPr/>
          </p:nvSpPr>
          <p:spPr>
            <a:xfrm>
              <a:off x="1409582" y="3364469"/>
              <a:ext cx="150519" cy="48997"/>
            </a:xfrm>
            <a:custGeom>
              <a:avLst/>
              <a:gdLst/>
              <a:ahLst/>
              <a:cxnLst/>
              <a:rect l="l" t="t" r="r" b="b"/>
              <a:pathLst>
                <a:path w="4565" h="1486" extrusionOk="0">
                  <a:moveTo>
                    <a:pt x="4329" y="217"/>
                  </a:moveTo>
                  <a:lnTo>
                    <a:pt x="4329" y="1250"/>
                  </a:lnTo>
                  <a:lnTo>
                    <a:pt x="218" y="1250"/>
                  </a:lnTo>
                  <a:lnTo>
                    <a:pt x="236" y="217"/>
                  </a:lnTo>
                  <a:close/>
                  <a:moveTo>
                    <a:pt x="1" y="0"/>
                  </a:moveTo>
                  <a:lnTo>
                    <a:pt x="1" y="1485"/>
                  </a:lnTo>
                  <a:lnTo>
                    <a:pt x="4564" y="1485"/>
                  </a:lnTo>
                  <a:lnTo>
                    <a:pt x="45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90"/>
            <p:cNvSpPr/>
            <p:nvPr/>
          </p:nvSpPr>
          <p:spPr>
            <a:xfrm>
              <a:off x="1200600" y="3442681"/>
              <a:ext cx="259757" cy="41842"/>
            </a:xfrm>
            <a:custGeom>
              <a:avLst/>
              <a:gdLst/>
              <a:ahLst/>
              <a:cxnLst/>
              <a:rect l="l" t="t" r="r" b="b"/>
              <a:pathLst>
                <a:path w="7878" h="1269" extrusionOk="0">
                  <a:moveTo>
                    <a:pt x="0" y="1"/>
                  </a:moveTo>
                  <a:lnTo>
                    <a:pt x="0" y="1268"/>
                  </a:lnTo>
                  <a:lnTo>
                    <a:pt x="7878" y="1268"/>
                  </a:lnTo>
                  <a:lnTo>
                    <a:pt x="7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90"/>
            <p:cNvSpPr/>
            <p:nvPr/>
          </p:nvSpPr>
          <p:spPr>
            <a:xfrm>
              <a:off x="1196413" y="3439087"/>
              <a:ext cx="267539" cy="48997"/>
            </a:xfrm>
            <a:custGeom>
              <a:avLst/>
              <a:gdLst/>
              <a:ahLst/>
              <a:cxnLst/>
              <a:rect l="l" t="t" r="r" b="b"/>
              <a:pathLst>
                <a:path w="8114" h="1486" extrusionOk="0">
                  <a:moveTo>
                    <a:pt x="7896" y="236"/>
                  </a:moveTo>
                  <a:lnTo>
                    <a:pt x="7896" y="1250"/>
                  </a:lnTo>
                  <a:lnTo>
                    <a:pt x="236" y="1250"/>
                  </a:lnTo>
                  <a:lnTo>
                    <a:pt x="236" y="236"/>
                  </a:lnTo>
                  <a:close/>
                  <a:moveTo>
                    <a:pt x="0" y="1"/>
                  </a:moveTo>
                  <a:lnTo>
                    <a:pt x="0" y="1486"/>
                  </a:lnTo>
                  <a:lnTo>
                    <a:pt x="8114" y="1486"/>
                  </a:lnTo>
                  <a:lnTo>
                    <a:pt x="81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90"/>
            <p:cNvSpPr/>
            <p:nvPr/>
          </p:nvSpPr>
          <p:spPr>
            <a:xfrm>
              <a:off x="1488420" y="3442681"/>
              <a:ext cx="67495" cy="41842"/>
            </a:xfrm>
            <a:custGeom>
              <a:avLst/>
              <a:gdLst/>
              <a:ahLst/>
              <a:cxnLst/>
              <a:rect l="l" t="t" r="r" b="b"/>
              <a:pathLst>
                <a:path w="2047" h="1269" extrusionOk="0">
                  <a:moveTo>
                    <a:pt x="0" y="1"/>
                  </a:moveTo>
                  <a:lnTo>
                    <a:pt x="0" y="1268"/>
                  </a:lnTo>
                  <a:lnTo>
                    <a:pt x="2046" y="1268"/>
                  </a:lnTo>
                  <a:lnTo>
                    <a:pt x="20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90"/>
            <p:cNvSpPr/>
            <p:nvPr/>
          </p:nvSpPr>
          <p:spPr>
            <a:xfrm>
              <a:off x="1484232" y="3439087"/>
              <a:ext cx="75870" cy="48997"/>
            </a:xfrm>
            <a:custGeom>
              <a:avLst/>
              <a:gdLst/>
              <a:ahLst/>
              <a:cxnLst/>
              <a:rect l="l" t="t" r="r" b="b"/>
              <a:pathLst>
                <a:path w="2301" h="1486" extrusionOk="0">
                  <a:moveTo>
                    <a:pt x="2065" y="236"/>
                  </a:moveTo>
                  <a:lnTo>
                    <a:pt x="2065" y="1250"/>
                  </a:lnTo>
                  <a:lnTo>
                    <a:pt x="236" y="1250"/>
                  </a:lnTo>
                  <a:lnTo>
                    <a:pt x="236" y="236"/>
                  </a:lnTo>
                  <a:close/>
                  <a:moveTo>
                    <a:pt x="0" y="1"/>
                  </a:moveTo>
                  <a:lnTo>
                    <a:pt x="0" y="1486"/>
                  </a:lnTo>
                  <a:lnTo>
                    <a:pt x="2300" y="1486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90"/>
            <p:cNvSpPr/>
            <p:nvPr/>
          </p:nvSpPr>
          <p:spPr>
            <a:xfrm>
              <a:off x="1200600" y="3224137"/>
              <a:ext cx="176766" cy="41216"/>
            </a:xfrm>
            <a:custGeom>
              <a:avLst/>
              <a:gdLst/>
              <a:ahLst/>
              <a:cxnLst/>
              <a:rect l="l" t="t" r="r" b="b"/>
              <a:pathLst>
                <a:path w="5361" h="1250" extrusionOk="0">
                  <a:moveTo>
                    <a:pt x="0" y="0"/>
                  </a:moveTo>
                  <a:lnTo>
                    <a:pt x="0" y="1250"/>
                  </a:lnTo>
                  <a:lnTo>
                    <a:pt x="5361" y="1250"/>
                  </a:lnTo>
                  <a:lnTo>
                    <a:pt x="5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90"/>
            <p:cNvSpPr/>
            <p:nvPr/>
          </p:nvSpPr>
          <p:spPr>
            <a:xfrm>
              <a:off x="1196413" y="3220543"/>
              <a:ext cx="184547" cy="48997"/>
            </a:xfrm>
            <a:custGeom>
              <a:avLst/>
              <a:gdLst/>
              <a:ahLst/>
              <a:cxnLst/>
              <a:rect l="l" t="t" r="r" b="b"/>
              <a:pathLst>
                <a:path w="5597" h="1486" extrusionOk="0">
                  <a:moveTo>
                    <a:pt x="5379" y="218"/>
                  </a:moveTo>
                  <a:lnTo>
                    <a:pt x="5379" y="1250"/>
                  </a:lnTo>
                  <a:lnTo>
                    <a:pt x="236" y="1250"/>
                  </a:lnTo>
                  <a:lnTo>
                    <a:pt x="236" y="218"/>
                  </a:lnTo>
                  <a:close/>
                  <a:moveTo>
                    <a:pt x="0" y="1"/>
                  </a:moveTo>
                  <a:lnTo>
                    <a:pt x="0" y="1486"/>
                  </a:lnTo>
                  <a:lnTo>
                    <a:pt x="5596" y="1486"/>
                  </a:lnTo>
                  <a:lnTo>
                    <a:pt x="55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90"/>
            <p:cNvSpPr/>
            <p:nvPr/>
          </p:nvSpPr>
          <p:spPr>
            <a:xfrm>
              <a:off x="1400613" y="3224137"/>
              <a:ext cx="69902" cy="41216"/>
            </a:xfrm>
            <a:custGeom>
              <a:avLst/>
              <a:gdLst/>
              <a:ahLst/>
              <a:cxnLst/>
              <a:rect l="l" t="t" r="r" b="b"/>
              <a:pathLst>
                <a:path w="2120" h="1250" extrusionOk="0">
                  <a:moveTo>
                    <a:pt x="1" y="0"/>
                  </a:moveTo>
                  <a:lnTo>
                    <a:pt x="1" y="1250"/>
                  </a:lnTo>
                  <a:lnTo>
                    <a:pt x="2120" y="1250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90"/>
            <p:cNvSpPr/>
            <p:nvPr/>
          </p:nvSpPr>
          <p:spPr>
            <a:xfrm>
              <a:off x="1397052" y="3220543"/>
              <a:ext cx="77057" cy="48997"/>
            </a:xfrm>
            <a:custGeom>
              <a:avLst/>
              <a:gdLst/>
              <a:ahLst/>
              <a:cxnLst/>
              <a:rect l="l" t="t" r="r" b="b"/>
              <a:pathLst>
                <a:path w="2337" h="1486" extrusionOk="0">
                  <a:moveTo>
                    <a:pt x="2101" y="218"/>
                  </a:moveTo>
                  <a:lnTo>
                    <a:pt x="2101" y="1250"/>
                  </a:lnTo>
                  <a:lnTo>
                    <a:pt x="236" y="1250"/>
                  </a:lnTo>
                  <a:lnTo>
                    <a:pt x="236" y="218"/>
                  </a:lnTo>
                  <a:close/>
                  <a:moveTo>
                    <a:pt x="0" y="1"/>
                  </a:moveTo>
                  <a:lnTo>
                    <a:pt x="0" y="1486"/>
                  </a:lnTo>
                  <a:lnTo>
                    <a:pt x="2336" y="1486"/>
                  </a:lnTo>
                  <a:lnTo>
                    <a:pt x="23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90"/>
            <p:cNvSpPr/>
            <p:nvPr/>
          </p:nvSpPr>
          <p:spPr>
            <a:xfrm>
              <a:off x="1488420" y="3224137"/>
              <a:ext cx="185734" cy="41216"/>
            </a:xfrm>
            <a:custGeom>
              <a:avLst/>
              <a:gdLst/>
              <a:ahLst/>
              <a:cxnLst/>
              <a:rect l="l" t="t" r="r" b="b"/>
              <a:pathLst>
                <a:path w="5633" h="1250" extrusionOk="0">
                  <a:moveTo>
                    <a:pt x="0" y="0"/>
                  </a:moveTo>
                  <a:lnTo>
                    <a:pt x="0" y="1250"/>
                  </a:lnTo>
                  <a:lnTo>
                    <a:pt x="5632" y="1250"/>
                  </a:lnTo>
                  <a:lnTo>
                    <a:pt x="56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90"/>
            <p:cNvSpPr/>
            <p:nvPr/>
          </p:nvSpPr>
          <p:spPr>
            <a:xfrm>
              <a:off x="1484232" y="3220543"/>
              <a:ext cx="193483" cy="48997"/>
            </a:xfrm>
            <a:custGeom>
              <a:avLst/>
              <a:gdLst/>
              <a:ahLst/>
              <a:cxnLst/>
              <a:rect l="l" t="t" r="r" b="b"/>
              <a:pathLst>
                <a:path w="5868" h="1486" extrusionOk="0">
                  <a:moveTo>
                    <a:pt x="5650" y="218"/>
                  </a:moveTo>
                  <a:lnTo>
                    <a:pt x="5650" y="1250"/>
                  </a:lnTo>
                  <a:lnTo>
                    <a:pt x="236" y="1250"/>
                  </a:lnTo>
                  <a:lnTo>
                    <a:pt x="236" y="218"/>
                  </a:lnTo>
                  <a:close/>
                  <a:moveTo>
                    <a:pt x="0" y="1"/>
                  </a:moveTo>
                  <a:lnTo>
                    <a:pt x="0" y="1486"/>
                  </a:lnTo>
                  <a:lnTo>
                    <a:pt x="5868" y="1486"/>
                  </a:lnTo>
                  <a:lnTo>
                    <a:pt x="58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90"/>
            <p:cNvSpPr/>
            <p:nvPr/>
          </p:nvSpPr>
          <p:spPr>
            <a:xfrm>
              <a:off x="1200600" y="3154268"/>
              <a:ext cx="380371" cy="41249"/>
            </a:xfrm>
            <a:custGeom>
              <a:avLst/>
              <a:gdLst/>
              <a:ahLst/>
              <a:cxnLst/>
              <a:rect l="l" t="t" r="r" b="b"/>
              <a:pathLst>
                <a:path w="11536" h="1251" extrusionOk="0">
                  <a:moveTo>
                    <a:pt x="0" y="1"/>
                  </a:moveTo>
                  <a:lnTo>
                    <a:pt x="0" y="1250"/>
                  </a:lnTo>
                  <a:lnTo>
                    <a:pt x="11536" y="1250"/>
                  </a:lnTo>
                  <a:lnTo>
                    <a:pt x="11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90"/>
            <p:cNvSpPr/>
            <p:nvPr/>
          </p:nvSpPr>
          <p:spPr>
            <a:xfrm>
              <a:off x="1197006" y="3150080"/>
              <a:ext cx="388152" cy="48997"/>
            </a:xfrm>
            <a:custGeom>
              <a:avLst/>
              <a:gdLst/>
              <a:ahLst/>
              <a:cxnLst/>
              <a:rect l="l" t="t" r="r" b="b"/>
              <a:pathLst>
                <a:path w="11772" h="1486" extrusionOk="0">
                  <a:moveTo>
                    <a:pt x="11536" y="236"/>
                  </a:moveTo>
                  <a:lnTo>
                    <a:pt x="11536" y="1269"/>
                  </a:lnTo>
                  <a:lnTo>
                    <a:pt x="218" y="1269"/>
                  </a:lnTo>
                  <a:lnTo>
                    <a:pt x="218" y="236"/>
                  </a:lnTo>
                  <a:close/>
                  <a:moveTo>
                    <a:pt x="1" y="1"/>
                  </a:moveTo>
                  <a:lnTo>
                    <a:pt x="1" y="1486"/>
                  </a:lnTo>
                  <a:lnTo>
                    <a:pt x="11772" y="1486"/>
                  </a:lnTo>
                  <a:lnTo>
                    <a:pt x="117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90"/>
            <p:cNvSpPr/>
            <p:nvPr/>
          </p:nvSpPr>
          <p:spPr>
            <a:xfrm>
              <a:off x="1200600" y="3298194"/>
              <a:ext cx="259757" cy="41216"/>
            </a:xfrm>
            <a:custGeom>
              <a:avLst/>
              <a:gdLst/>
              <a:ahLst/>
              <a:cxnLst/>
              <a:rect l="l" t="t" r="r" b="b"/>
              <a:pathLst>
                <a:path w="7878" h="1250" extrusionOk="0">
                  <a:moveTo>
                    <a:pt x="0" y="0"/>
                  </a:moveTo>
                  <a:lnTo>
                    <a:pt x="0" y="1250"/>
                  </a:lnTo>
                  <a:lnTo>
                    <a:pt x="7878" y="1250"/>
                  </a:lnTo>
                  <a:lnTo>
                    <a:pt x="78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90"/>
            <p:cNvSpPr/>
            <p:nvPr/>
          </p:nvSpPr>
          <p:spPr>
            <a:xfrm>
              <a:off x="1196413" y="3294006"/>
              <a:ext cx="267539" cy="48997"/>
            </a:xfrm>
            <a:custGeom>
              <a:avLst/>
              <a:gdLst/>
              <a:ahLst/>
              <a:cxnLst/>
              <a:rect l="l" t="t" r="r" b="b"/>
              <a:pathLst>
                <a:path w="8114" h="1486" extrusionOk="0">
                  <a:moveTo>
                    <a:pt x="7896" y="236"/>
                  </a:moveTo>
                  <a:lnTo>
                    <a:pt x="7896" y="1268"/>
                  </a:lnTo>
                  <a:lnTo>
                    <a:pt x="236" y="1268"/>
                  </a:lnTo>
                  <a:lnTo>
                    <a:pt x="236" y="236"/>
                  </a:lnTo>
                  <a:close/>
                  <a:moveTo>
                    <a:pt x="0" y="0"/>
                  </a:moveTo>
                  <a:lnTo>
                    <a:pt x="0" y="1485"/>
                  </a:lnTo>
                  <a:lnTo>
                    <a:pt x="8114" y="1485"/>
                  </a:lnTo>
                  <a:lnTo>
                    <a:pt x="81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90"/>
            <p:cNvSpPr/>
            <p:nvPr/>
          </p:nvSpPr>
          <p:spPr>
            <a:xfrm>
              <a:off x="1488420" y="3298194"/>
              <a:ext cx="67495" cy="41216"/>
            </a:xfrm>
            <a:custGeom>
              <a:avLst/>
              <a:gdLst/>
              <a:ahLst/>
              <a:cxnLst/>
              <a:rect l="l" t="t" r="r" b="b"/>
              <a:pathLst>
                <a:path w="2047" h="1250" extrusionOk="0">
                  <a:moveTo>
                    <a:pt x="0" y="0"/>
                  </a:moveTo>
                  <a:lnTo>
                    <a:pt x="0" y="1250"/>
                  </a:lnTo>
                  <a:lnTo>
                    <a:pt x="2046" y="1250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90"/>
            <p:cNvSpPr/>
            <p:nvPr/>
          </p:nvSpPr>
          <p:spPr>
            <a:xfrm>
              <a:off x="1484232" y="3294006"/>
              <a:ext cx="75870" cy="48997"/>
            </a:xfrm>
            <a:custGeom>
              <a:avLst/>
              <a:gdLst/>
              <a:ahLst/>
              <a:cxnLst/>
              <a:rect l="l" t="t" r="r" b="b"/>
              <a:pathLst>
                <a:path w="2301" h="1486" extrusionOk="0">
                  <a:moveTo>
                    <a:pt x="2065" y="236"/>
                  </a:moveTo>
                  <a:lnTo>
                    <a:pt x="2065" y="1268"/>
                  </a:lnTo>
                  <a:lnTo>
                    <a:pt x="236" y="1268"/>
                  </a:lnTo>
                  <a:lnTo>
                    <a:pt x="236" y="236"/>
                  </a:lnTo>
                  <a:close/>
                  <a:moveTo>
                    <a:pt x="0" y="0"/>
                  </a:moveTo>
                  <a:lnTo>
                    <a:pt x="0" y="1485"/>
                  </a:lnTo>
                  <a:lnTo>
                    <a:pt x="2300" y="1485"/>
                  </a:lnTo>
                  <a:lnTo>
                    <a:pt x="22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90"/>
            <p:cNvSpPr/>
            <p:nvPr/>
          </p:nvSpPr>
          <p:spPr>
            <a:xfrm>
              <a:off x="1200600" y="3079024"/>
              <a:ext cx="176766" cy="41842"/>
            </a:xfrm>
            <a:custGeom>
              <a:avLst/>
              <a:gdLst/>
              <a:ahLst/>
              <a:cxnLst/>
              <a:rect l="l" t="t" r="r" b="b"/>
              <a:pathLst>
                <a:path w="5361" h="1269" extrusionOk="0">
                  <a:moveTo>
                    <a:pt x="0" y="1"/>
                  </a:moveTo>
                  <a:lnTo>
                    <a:pt x="0" y="1269"/>
                  </a:lnTo>
                  <a:lnTo>
                    <a:pt x="5361" y="1269"/>
                  </a:lnTo>
                  <a:lnTo>
                    <a:pt x="53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90"/>
            <p:cNvSpPr/>
            <p:nvPr/>
          </p:nvSpPr>
          <p:spPr>
            <a:xfrm>
              <a:off x="1196413" y="3075463"/>
              <a:ext cx="184547" cy="48997"/>
            </a:xfrm>
            <a:custGeom>
              <a:avLst/>
              <a:gdLst/>
              <a:ahLst/>
              <a:cxnLst/>
              <a:rect l="l" t="t" r="r" b="b"/>
              <a:pathLst>
                <a:path w="5597" h="1486" extrusionOk="0">
                  <a:moveTo>
                    <a:pt x="5379" y="236"/>
                  </a:moveTo>
                  <a:lnTo>
                    <a:pt x="5379" y="1250"/>
                  </a:lnTo>
                  <a:lnTo>
                    <a:pt x="236" y="1250"/>
                  </a:lnTo>
                  <a:lnTo>
                    <a:pt x="236" y="236"/>
                  </a:lnTo>
                  <a:close/>
                  <a:moveTo>
                    <a:pt x="0" y="0"/>
                  </a:moveTo>
                  <a:lnTo>
                    <a:pt x="0" y="1485"/>
                  </a:lnTo>
                  <a:lnTo>
                    <a:pt x="5596" y="1485"/>
                  </a:lnTo>
                  <a:lnTo>
                    <a:pt x="55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90"/>
            <p:cNvSpPr/>
            <p:nvPr/>
          </p:nvSpPr>
          <p:spPr>
            <a:xfrm>
              <a:off x="1400613" y="3079024"/>
              <a:ext cx="69902" cy="41842"/>
            </a:xfrm>
            <a:custGeom>
              <a:avLst/>
              <a:gdLst/>
              <a:ahLst/>
              <a:cxnLst/>
              <a:rect l="l" t="t" r="r" b="b"/>
              <a:pathLst>
                <a:path w="2120" h="1269" extrusionOk="0">
                  <a:moveTo>
                    <a:pt x="1" y="1"/>
                  </a:moveTo>
                  <a:lnTo>
                    <a:pt x="1" y="1269"/>
                  </a:lnTo>
                  <a:lnTo>
                    <a:pt x="2120" y="1269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90"/>
            <p:cNvSpPr/>
            <p:nvPr/>
          </p:nvSpPr>
          <p:spPr>
            <a:xfrm>
              <a:off x="1397052" y="3075463"/>
              <a:ext cx="77057" cy="48997"/>
            </a:xfrm>
            <a:custGeom>
              <a:avLst/>
              <a:gdLst/>
              <a:ahLst/>
              <a:cxnLst/>
              <a:rect l="l" t="t" r="r" b="b"/>
              <a:pathLst>
                <a:path w="2337" h="1486" extrusionOk="0">
                  <a:moveTo>
                    <a:pt x="2101" y="236"/>
                  </a:moveTo>
                  <a:lnTo>
                    <a:pt x="2101" y="1250"/>
                  </a:lnTo>
                  <a:lnTo>
                    <a:pt x="236" y="1250"/>
                  </a:lnTo>
                  <a:lnTo>
                    <a:pt x="236" y="236"/>
                  </a:lnTo>
                  <a:close/>
                  <a:moveTo>
                    <a:pt x="0" y="0"/>
                  </a:moveTo>
                  <a:lnTo>
                    <a:pt x="0" y="1485"/>
                  </a:lnTo>
                  <a:lnTo>
                    <a:pt x="2336" y="1485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90"/>
            <p:cNvSpPr/>
            <p:nvPr/>
          </p:nvSpPr>
          <p:spPr>
            <a:xfrm>
              <a:off x="1488420" y="3079024"/>
              <a:ext cx="185734" cy="41842"/>
            </a:xfrm>
            <a:custGeom>
              <a:avLst/>
              <a:gdLst/>
              <a:ahLst/>
              <a:cxnLst/>
              <a:rect l="l" t="t" r="r" b="b"/>
              <a:pathLst>
                <a:path w="5633" h="1269" extrusionOk="0">
                  <a:moveTo>
                    <a:pt x="0" y="1"/>
                  </a:moveTo>
                  <a:lnTo>
                    <a:pt x="0" y="1269"/>
                  </a:lnTo>
                  <a:lnTo>
                    <a:pt x="5632" y="1269"/>
                  </a:lnTo>
                  <a:lnTo>
                    <a:pt x="56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90"/>
            <p:cNvSpPr/>
            <p:nvPr/>
          </p:nvSpPr>
          <p:spPr>
            <a:xfrm>
              <a:off x="1484232" y="3075463"/>
              <a:ext cx="193483" cy="48997"/>
            </a:xfrm>
            <a:custGeom>
              <a:avLst/>
              <a:gdLst/>
              <a:ahLst/>
              <a:cxnLst/>
              <a:rect l="l" t="t" r="r" b="b"/>
              <a:pathLst>
                <a:path w="5868" h="1486" extrusionOk="0">
                  <a:moveTo>
                    <a:pt x="5650" y="236"/>
                  </a:moveTo>
                  <a:lnTo>
                    <a:pt x="5650" y="1250"/>
                  </a:lnTo>
                  <a:lnTo>
                    <a:pt x="236" y="1250"/>
                  </a:lnTo>
                  <a:lnTo>
                    <a:pt x="236" y="236"/>
                  </a:lnTo>
                  <a:close/>
                  <a:moveTo>
                    <a:pt x="0" y="0"/>
                  </a:moveTo>
                  <a:lnTo>
                    <a:pt x="0" y="1485"/>
                  </a:lnTo>
                  <a:lnTo>
                    <a:pt x="5868" y="1485"/>
                  </a:lnTo>
                  <a:lnTo>
                    <a:pt x="58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90"/>
            <p:cNvSpPr/>
            <p:nvPr/>
          </p:nvSpPr>
          <p:spPr>
            <a:xfrm>
              <a:off x="1228660" y="2583443"/>
              <a:ext cx="174985" cy="174359"/>
            </a:xfrm>
            <a:custGeom>
              <a:avLst/>
              <a:gdLst/>
              <a:ahLst/>
              <a:cxnLst/>
              <a:rect l="l" t="t" r="r" b="b"/>
              <a:pathLst>
                <a:path w="5307" h="5288" extrusionOk="0">
                  <a:moveTo>
                    <a:pt x="0" y="0"/>
                  </a:moveTo>
                  <a:lnTo>
                    <a:pt x="0" y="5288"/>
                  </a:lnTo>
                  <a:lnTo>
                    <a:pt x="5306" y="5288"/>
                  </a:lnTo>
                  <a:lnTo>
                    <a:pt x="53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90"/>
            <p:cNvSpPr/>
            <p:nvPr/>
          </p:nvSpPr>
          <p:spPr>
            <a:xfrm>
              <a:off x="1225066" y="2579849"/>
              <a:ext cx="182173" cy="182140"/>
            </a:xfrm>
            <a:custGeom>
              <a:avLst/>
              <a:gdLst/>
              <a:ahLst/>
              <a:cxnLst/>
              <a:rect l="l" t="t" r="r" b="b"/>
              <a:pathLst>
                <a:path w="5525" h="5524" extrusionOk="0">
                  <a:moveTo>
                    <a:pt x="5307" y="218"/>
                  </a:moveTo>
                  <a:lnTo>
                    <a:pt x="5307" y="5288"/>
                  </a:lnTo>
                  <a:lnTo>
                    <a:pt x="236" y="5288"/>
                  </a:lnTo>
                  <a:lnTo>
                    <a:pt x="236" y="218"/>
                  </a:lnTo>
                  <a:close/>
                  <a:moveTo>
                    <a:pt x="1" y="0"/>
                  </a:moveTo>
                  <a:lnTo>
                    <a:pt x="1" y="5524"/>
                  </a:lnTo>
                  <a:lnTo>
                    <a:pt x="5524" y="5524"/>
                  </a:lnTo>
                  <a:lnTo>
                    <a:pt x="55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90"/>
            <p:cNvSpPr/>
            <p:nvPr/>
          </p:nvSpPr>
          <p:spPr>
            <a:xfrm>
              <a:off x="1471076" y="2583443"/>
              <a:ext cx="174392" cy="174359"/>
            </a:xfrm>
            <a:custGeom>
              <a:avLst/>
              <a:gdLst/>
              <a:ahLst/>
              <a:cxnLst/>
              <a:rect l="l" t="t" r="r" b="b"/>
              <a:pathLst>
                <a:path w="5289" h="5288" extrusionOk="0">
                  <a:moveTo>
                    <a:pt x="1" y="0"/>
                  </a:moveTo>
                  <a:lnTo>
                    <a:pt x="1" y="5288"/>
                  </a:lnTo>
                  <a:lnTo>
                    <a:pt x="5289" y="5288"/>
                  </a:lnTo>
                  <a:lnTo>
                    <a:pt x="52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90"/>
            <p:cNvSpPr/>
            <p:nvPr/>
          </p:nvSpPr>
          <p:spPr>
            <a:xfrm>
              <a:off x="1466922" y="2579849"/>
              <a:ext cx="182140" cy="182140"/>
            </a:xfrm>
            <a:custGeom>
              <a:avLst/>
              <a:gdLst/>
              <a:ahLst/>
              <a:cxnLst/>
              <a:rect l="l" t="t" r="r" b="b"/>
              <a:pathLst>
                <a:path w="5524" h="5524" extrusionOk="0">
                  <a:moveTo>
                    <a:pt x="5306" y="218"/>
                  </a:moveTo>
                  <a:lnTo>
                    <a:pt x="5306" y="5288"/>
                  </a:lnTo>
                  <a:lnTo>
                    <a:pt x="236" y="5288"/>
                  </a:lnTo>
                  <a:lnTo>
                    <a:pt x="236" y="218"/>
                  </a:lnTo>
                  <a:close/>
                  <a:moveTo>
                    <a:pt x="0" y="0"/>
                  </a:moveTo>
                  <a:lnTo>
                    <a:pt x="0" y="5524"/>
                  </a:lnTo>
                  <a:lnTo>
                    <a:pt x="5523" y="5524"/>
                  </a:lnTo>
                  <a:lnTo>
                    <a:pt x="5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90"/>
            <p:cNvSpPr/>
            <p:nvPr/>
          </p:nvSpPr>
          <p:spPr>
            <a:xfrm>
              <a:off x="1228660" y="2827639"/>
              <a:ext cx="174985" cy="174392"/>
            </a:xfrm>
            <a:custGeom>
              <a:avLst/>
              <a:gdLst/>
              <a:ahLst/>
              <a:cxnLst/>
              <a:rect l="l" t="t" r="r" b="b"/>
              <a:pathLst>
                <a:path w="5307" h="5289" extrusionOk="0">
                  <a:moveTo>
                    <a:pt x="0" y="1"/>
                  </a:moveTo>
                  <a:lnTo>
                    <a:pt x="0" y="5289"/>
                  </a:lnTo>
                  <a:lnTo>
                    <a:pt x="5306" y="5289"/>
                  </a:lnTo>
                  <a:lnTo>
                    <a:pt x="53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90"/>
            <p:cNvSpPr/>
            <p:nvPr/>
          </p:nvSpPr>
          <p:spPr>
            <a:xfrm>
              <a:off x="1225066" y="2824078"/>
              <a:ext cx="182173" cy="181547"/>
            </a:xfrm>
            <a:custGeom>
              <a:avLst/>
              <a:gdLst/>
              <a:ahLst/>
              <a:cxnLst/>
              <a:rect l="l" t="t" r="r" b="b"/>
              <a:pathLst>
                <a:path w="5525" h="5506" extrusionOk="0">
                  <a:moveTo>
                    <a:pt x="5307" y="217"/>
                  </a:moveTo>
                  <a:lnTo>
                    <a:pt x="5307" y="5288"/>
                  </a:lnTo>
                  <a:lnTo>
                    <a:pt x="236" y="5288"/>
                  </a:lnTo>
                  <a:lnTo>
                    <a:pt x="236" y="217"/>
                  </a:lnTo>
                  <a:close/>
                  <a:moveTo>
                    <a:pt x="1" y="0"/>
                  </a:moveTo>
                  <a:lnTo>
                    <a:pt x="1" y="5505"/>
                  </a:lnTo>
                  <a:lnTo>
                    <a:pt x="5524" y="5505"/>
                  </a:lnTo>
                  <a:lnTo>
                    <a:pt x="55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90"/>
            <p:cNvSpPr/>
            <p:nvPr/>
          </p:nvSpPr>
          <p:spPr>
            <a:xfrm>
              <a:off x="1471076" y="2827639"/>
              <a:ext cx="174392" cy="174392"/>
            </a:xfrm>
            <a:custGeom>
              <a:avLst/>
              <a:gdLst/>
              <a:ahLst/>
              <a:cxnLst/>
              <a:rect l="l" t="t" r="r" b="b"/>
              <a:pathLst>
                <a:path w="5289" h="5289" extrusionOk="0">
                  <a:moveTo>
                    <a:pt x="1" y="1"/>
                  </a:moveTo>
                  <a:lnTo>
                    <a:pt x="1" y="5289"/>
                  </a:lnTo>
                  <a:lnTo>
                    <a:pt x="5289" y="5289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90"/>
            <p:cNvSpPr/>
            <p:nvPr/>
          </p:nvSpPr>
          <p:spPr>
            <a:xfrm>
              <a:off x="1466922" y="2824078"/>
              <a:ext cx="182140" cy="181547"/>
            </a:xfrm>
            <a:custGeom>
              <a:avLst/>
              <a:gdLst/>
              <a:ahLst/>
              <a:cxnLst/>
              <a:rect l="l" t="t" r="r" b="b"/>
              <a:pathLst>
                <a:path w="5524" h="5506" extrusionOk="0">
                  <a:moveTo>
                    <a:pt x="5306" y="217"/>
                  </a:moveTo>
                  <a:lnTo>
                    <a:pt x="5306" y="5288"/>
                  </a:lnTo>
                  <a:lnTo>
                    <a:pt x="236" y="5288"/>
                  </a:lnTo>
                  <a:lnTo>
                    <a:pt x="236" y="217"/>
                  </a:lnTo>
                  <a:close/>
                  <a:moveTo>
                    <a:pt x="0" y="0"/>
                  </a:moveTo>
                  <a:lnTo>
                    <a:pt x="0" y="5505"/>
                  </a:lnTo>
                  <a:lnTo>
                    <a:pt x="5523" y="5505"/>
                  </a:lnTo>
                  <a:lnTo>
                    <a:pt x="5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90"/>
            <p:cNvSpPr/>
            <p:nvPr/>
          </p:nvSpPr>
          <p:spPr>
            <a:xfrm>
              <a:off x="1585723" y="3538829"/>
              <a:ext cx="476552" cy="284849"/>
            </a:xfrm>
            <a:custGeom>
              <a:avLst/>
              <a:gdLst/>
              <a:ahLst/>
              <a:cxnLst/>
              <a:rect l="l" t="t" r="r" b="b"/>
              <a:pathLst>
                <a:path w="14453" h="8639" extrusionOk="0">
                  <a:moveTo>
                    <a:pt x="14452" y="0"/>
                  </a:moveTo>
                  <a:lnTo>
                    <a:pt x="8277" y="18"/>
                  </a:lnTo>
                  <a:lnTo>
                    <a:pt x="91" y="18"/>
                  </a:lnTo>
                  <a:cubicBezTo>
                    <a:pt x="37" y="18"/>
                    <a:pt x="1" y="54"/>
                    <a:pt x="1" y="109"/>
                  </a:cubicBezTo>
                  <a:lnTo>
                    <a:pt x="1" y="8638"/>
                  </a:lnTo>
                  <a:lnTo>
                    <a:pt x="14452" y="8638"/>
                  </a:lnTo>
                  <a:lnTo>
                    <a:pt x="14452" y="0"/>
                  </a:lnTo>
                  <a:close/>
                </a:path>
              </a:pathLst>
            </a:custGeom>
            <a:solidFill>
              <a:srgbClr val="E2B1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90"/>
            <p:cNvSpPr/>
            <p:nvPr/>
          </p:nvSpPr>
          <p:spPr>
            <a:xfrm>
              <a:off x="1581568" y="3535235"/>
              <a:ext cx="484267" cy="292004"/>
            </a:xfrm>
            <a:custGeom>
              <a:avLst/>
              <a:gdLst/>
              <a:ahLst/>
              <a:cxnLst/>
              <a:rect l="l" t="t" r="r" b="b"/>
              <a:pathLst>
                <a:path w="14687" h="8856" extrusionOk="0">
                  <a:moveTo>
                    <a:pt x="14470" y="236"/>
                  </a:moveTo>
                  <a:lnTo>
                    <a:pt x="14470" y="8639"/>
                  </a:lnTo>
                  <a:lnTo>
                    <a:pt x="217" y="8639"/>
                  </a:lnTo>
                  <a:lnTo>
                    <a:pt x="217" y="236"/>
                  </a:lnTo>
                  <a:close/>
                  <a:moveTo>
                    <a:pt x="199" y="0"/>
                  </a:moveTo>
                  <a:cubicBezTo>
                    <a:pt x="91" y="0"/>
                    <a:pt x="0" y="109"/>
                    <a:pt x="0" y="218"/>
                  </a:cubicBezTo>
                  <a:lnTo>
                    <a:pt x="0" y="8856"/>
                  </a:lnTo>
                  <a:lnTo>
                    <a:pt x="14687" y="8856"/>
                  </a:lnTo>
                  <a:lnTo>
                    <a:pt x="146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90"/>
            <p:cNvSpPr/>
            <p:nvPr/>
          </p:nvSpPr>
          <p:spPr>
            <a:xfrm>
              <a:off x="1585723" y="3538829"/>
              <a:ext cx="476552" cy="284849"/>
            </a:xfrm>
            <a:custGeom>
              <a:avLst/>
              <a:gdLst/>
              <a:ahLst/>
              <a:cxnLst/>
              <a:rect l="l" t="t" r="r" b="b"/>
              <a:pathLst>
                <a:path w="14453" h="8639" extrusionOk="0">
                  <a:moveTo>
                    <a:pt x="14452" y="0"/>
                  </a:moveTo>
                  <a:lnTo>
                    <a:pt x="8277" y="18"/>
                  </a:lnTo>
                  <a:lnTo>
                    <a:pt x="91" y="18"/>
                  </a:lnTo>
                  <a:cubicBezTo>
                    <a:pt x="37" y="18"/>
                    <a:pt x="1" y="54"/>
                    <a:pt x="1" y="109"/>
                  </a:cubicBezTo>
                  <a:lnTo>
                    <a:pt x="1" y="8638"/>
                  </a:lnTo>
                  <a:lnTo>
                    <a:pt x="14452" y="8638"/>
                  </a:lnTo>
                  <a:lnTo>
                    <a:pt x="14452" y="0"/>
                  </a:lnTo>
                  <a:close/>
                </a:path>
              </a:pathLst>
            </a:custGeom>
            <a:solidFill>
              <a:srgbClr val="E2B1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90"/>
            <p:cNvSpPr/>
            <p:nvPr/>
          </p:nvSpPr>
          <p:spPr>
            <a:xfrm>
              <a:off x="1581568" y="3535235"/>
              <a:ext cx="484267" cy="292004"/>
            </a:xfrm>
            <a:custGeom>
              <a:avLst/>
              <a:gdLst/>
              <a:ahLst/>
              <a:cxnLst/>
              <a:rect l="l" t="t" r="r" b="b"/>
              <a:pathLst>
                <a:path w="14687" h="8856" extrusionOk="0">
                  <a:moveTo>
                    <a:pt x="14470" y="236"/>
                  </a:moveTo>
                  <a:lnTo>
                    <a:pt x="14470" y="8639"/>
                  </a:lnTo>
                  <a:lnTo>
                    <a:pt x="217" y="8639"/>
                  </a:lnTo>
                  <a:lnTo>
                    <a:pt x="217" y="236"/>
                  </a:lnTo>
                  <a:close/>
                  <a:moveTo>
                    <a:pt x="199" y="0"/>
                  </a:moveTo>
                  <a:cubicBezTo>
                    <a:pt x="91" y="0"/>
                    <a:pt x="0" y="109"/>
                    <a:pt x="0" y="218"/>
                  </a:cubicBezTo>
                  <a:lnTo>
                    <a:pt x="0" y="8856"/>
                  </a:lnTo>
                  <a:lnTo>
                    <a:pt x="14687" y="8856"/>
                  </a:lnTo>
                  <a:lnTo>
                    <a:pt x="146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90"/>
            <p:cNvSpPr/>
            <p:nvPr/>
          </p:nvSpPr>
          <p:spPr>
            <a:xfrm>
              <a:off x="1585723" y="3521486"/>
              <a:ext cx="476552" cy="315910"/>
            </a:xfrm>
            <a:custGeom>
              <a:avLst/>
              <a:gdLst/>
              <a:ahLst/>
              <a:cxnLst/>
              <a:rect l="l" t="t" r="r" b="b"/>
              <a:pathLst>
                <a:path w="14453" h="9581" extrusionOk="0">
                  <a:moveTo>
                    <a:pt x="8621" y="1"/>
                  </a:moveTo>
                  <a:cubicBezTo>
                    <a:pt x="8440" y="1"/>
                    <a:pt x="8277" y="146"/>
                    <a:pt x="8277" y="345"/>
                  </a:cubicBezTo>
                  <a:lnTo>
                    <a:pt x="8277" y="725"/>
                  </a:lnTo>
                  <a:cubicBezTo>
                    <a:pt x="8277" y="852"/>
                    <a:pt x="8168" y="961"/>
                    <a:pt x="8041" y="961"/>
                  </a:cubicBezTo>
                  <a:lnTo>
                    <a:pt x="345" y="961"/>
                  </a:lnTo>
                  <a:cubicBezTo>
                    <a:pt x="146" y="961"/>
                    <a:pt x="1" y="1124"/>
                    <a:pt x="1" y="1305"/>
                  </a:cubicBezTo>
                  <a:lnTo>
                    <a:pt x="1" y="9345"/>
                  </a:lnTo>
                  <a:cubicBezTo>
                    <a:pt x="1" y="9472"/>
                    <a:pt x="110" y="9581"/>
                    <a:pt x="236" y="9581"/>
                  </a:cubicBezTo>
                  <a:lnTo>
                    <a:pt x="14217" y="9581"/>
                  </a:lnTo>
                  <a:cubicBezTo>
                    <a:pt x="14344" y="9581"/>
                    <a:pt x="14452" y="9472"/>
                    <a:pt x="14452" y="9345"/>
                  </a:cubicBezTo>
                  <a:lnTo>
                    <a:pt x="14452" y="345"/>
                  </a:lnTo>
                  <a:cubicBezTo>
                    <a:pt x="14452" y="146"/>
                    <a:pt x="14307" y="1"/>
                    <a:pt x="14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90"/>
            <p:cNvSpPr/>
            <p:nvPr/>
          </p:nvSpPr>
          <p:spPr>
            <a:xfrm>
              <a:off x="1581568" y="3517925"/>
              <a:ext cx="483674" cy="323658"/>
            </a:xfrm>
            <a:custGeom>
              <a:avLst/>
              <a:gdLst/>
              <a:ahLst/>
              <a:cxnLst/>
              <a:rect l="l" t="t" r="r" b="b"/>
              <a:pathLst>
                <a:path w="14669" h="9816" extrusionOk="0">
                  <a:moveTo>
                    <a:pt x="14234" y="236"/>
                  </a:moveTo>
                  <a:cubicBezTo>
                    <a:pt x="14361" y="236"/>
                    <a:pt x="14470" y="326"/>
                    <a:pt x="14470" y="453"/>
                  </a:cubicBezTo>
                  <a:lnTo>
                    <a:pt x="14470" y="9435"/>
                  </a:lnTo>
                  <a:cubicBezTo>
                    <a:pt x="14470" y="9508"/>
                    <a:pt x="14415" y="9580"/>
                    <a:pt x="14343" y="9580"/>
                  </a:cubicBezTo>
                  <a:lnTo>
                    <a:pt x="362" y="9580"/>
                  </a:lnTo>
                  <a:cubicBezTo>
                    <a:pt x="290" y="9580"/>
                    <a:pt x="236" y="9508"/>
                    <a:pt x="236" y="9435"/>
                  </a:cubicBezTo>
                  <a:lnTo>
                    <a:pt x="236" y="1413"/>
                  </a:lnTo>
                  <a:cubicBezTo>
                    <a:pt x="236" y="1286"/>
                    <a:pt x="326" y="1177"/>
                    <a:pt x="453" y="1177"/>
                  </a:cubicBezTo>
                  <a:lnTo>
                    <a:pt x="8167" y="1177"/>
                  </a:lnTo>
                  <a:cubicBezTo>
                    <a:pt x="8367" y="1177"/>
                    <a:pt x="8530" y="1014"/>
                    <a:pt x="8530" y="833"/>
                  </a:cubicBezTo>
                  <a:lnTo>
                    <a:pt x="8530" y="453"/>
                  </a:lnTo>
                  <a:cubicBezTo>
                    <a:pt x="8530" y="326"/>
                    <a:pt x="8620" y="236"/>
                    <a:pt x="8747" y="236"/>
                  </a:cubicBezTo>
                  <a:close/>
                  <a:moveTo>
                    <a:pt x="8729" y="0"/>
                  </a:moveTo>
                  <a:cubicBezTo>
                    <a:pt x="8475" y="0"/>
                    <a:pt x="8276" y="218"/>
                    <a:pt x="8276" y="453"/>
                  </a:cubicBezTo>
                  <a:lnTo>
                    <a:pt x="8276" y="833"/>
                  </a:lnTo>
                  <a:cubicBezTo>
                    <a:pt x="8276" y="906"/>
                    <a:pt x="8222" y="960"/>
                    <a:pt x="8149" y="960"/>
                  </a:cubicBezTo>
                  <a:lnTo>
                    <a:pt x="453" y="960"/>
                  </a:lnTo>
                  <a:cubicBezTo>
                    <a:pt x="199" y="960"/>
                    <a:pt x="0" y="1159"/>
                    <a:pt x="0" y="1413"/>
                  </a:cubicBezTo>
                  <a:lnTo>
                    <a:pt x="0" y="9453"/>
                  </a:lnTo>
                  <a:cubicBezTo>
                    <a:pt x="0" y="9653"/>
                    <a:pt x="163" y="9816"/>
                    <a:pt x="362" y="9816"/>
                  </a:cubicBezTo>
                  <a:lnTo>
                    <a:pt x="14325" y="9816"/>
                  </a:lnTo>
                  <a:cubicBezTo>
                    <a:pt x="14506" y="9797"/>
                    <a:pt x="14651" y="9634"/>
                    <a:pt x="14669" y="9453"/>
                  </a:cubicBezTo>
                  <a:lnTo>
                    <a:pt x="14669" y="453"/>
                  </a:lnTo>
                  <a:cubicBezTo>
                    <a:pt x="14669" y="218"/>
                    <a:pt x="14451" y="0"/>
                    <a:pt x="14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90"/>
            <p:cNvSpPr/>
            <p:nvPr/>
          </p:nvSpPr>
          <p:spPr>
            <a:xfrm>
              <a:off x="2701161" y="3262353"/>
              <a:ext cx="653878" cy="389933"/>
            </a:xfrm>
            <a:custGeom>
              <a:avLst/>
              <a:gdLst/>
              <a:ahLst/>
              <a:cxnLst/>
              <a:rect l="l" t="t" r="r" b="b"/>
              <a:pathLst>
                <a:path w="19831" h="11826" extrusionOk="0">
                  <a:moveTo>
                    <a:pt x="145" y="0"/>
                  </a:moveTo>
                  <a:cubicBezTo>
                    <a:pt x="73" y="0"/>
                    <a:pt x="0" y="55"/>
                    <a:pt x="0" y="127"/>
                  </a:cubicBezTo>
                  <a:lnTo>
                    <a:pt x="0" y="11826"/>
                  </a:lnTo>
                  <a:lnTo>
                    <a:pt x="19830" y="11826"/>
                  </a:lnTo>
                  <a:lnTo>
                    <a:pt x="19830" y="0"/>
                  </a:lnTo>
                  <a:close/>
                </a:path>
              </a:pathLst>
            </a:custGeom>
            <a:solidFill>
              <a:srgbClr val="E2B1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90"/>
            <p:cNvSpPr/>
            <p:nvPr/>
          </p:nvSpPr>
          <p:spPr>
            <a:xfrm>
              <a:off x="2697567" y="3258165"/>
              <a:ext cx="661033" cy="397714"/>
            </a:xfrm>
            <a:custGeom>
              <a:avLst/>
              <a:gdLst/>
              <a:ahLst/>
              <a:cxnLst/>
              <a:rect l="l" t="t" r="r" b="b"/>
              <a:pathLst>
                <a:path w="20048" h="12062" extrusionOk="0">
                  <a:moveTo>
                    <a:pt x="19831" y="236"/>
                  </a:moveTo>
                  <a:lnTo>
                    <a:pt x="19831" y="11826"/>
                  </a:lnTo>
                  <a:lnTo>
                    <a:pt x="218" y="11826"/>
                  </a:lnTo>
                  <a:lnTo>
                    <a:pt x="218" y="254"/>
                  </a:lnTo>
                  <a:cubicBezTo>
                    <a:pt x="218" y="236"/>
                    <a:pt x="236" y="236"/>
                    <a:pt x="254" y="236"/>
                  </a:cubicBezTo>
                  <a:close/>
                  <a:moveTo>
                    <a:pt x="254" y="1"/>
                  </a:moveTo>
                  <a:cubicBezTo>
                    <a:pt x="109" y="1"/>
                    <a:pt x="1" y="109"/>
                    <a:pt x="1" y="254"/>
                  </a:cubicBezTo>
                  <a:lnTo>
                    <a:pt x="1" y="12062"/>
                  </a:lnTo>
                  <a:lnTo>
                    <a:pt x="20048" y="12062"/>
                  </a:lnTo>
                  <a:lnTo>
                    <a:pt x="200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90"/>
            <p:cNvSpPr/>
            <p:nvPr/>
          </p:nvSpPr>
          <p:spPr>
            <a:xfrm>
              <a:off x="2701161" y="3262353"/>
              <a:ext cx="653878" cy="389933"/>
            </a:xfrm>
            <a:custGeom>
              <a:avLst/>
              <a:gdLst/>
              <a:ahLst/>
              <a:cxnLst/>
              <a:rect l="l" t="t" r="r" b="b"/>
              <a:pathLst>
                <a:path w="19831" h="11826" extrusionOk="0">
                  <a:moveTo>
                    <a:pt x="145" y="0"/>
                  </a:moveTo>
                  <a:cubicBezTo>
                    <a:pt x="73" y="0"/>
                    <a:pt x="0" y="55"/>
                    <a:pt x="0" y="127"/>
                  </a:cubicBezTo>
                  <a:lnTo>
                    <a:pt x="0" y="11826"/>
                  </a:lnTo>
                  <a:lnTo>
                    <a:pt x="19830" y="11826"/>
                  </a:lnTo>
                  <a:lnTo>
                    <a:pt x="19830" y="0"/>
                  </a:lnTo>
                  <a:close/>
                </a:path>
              </a:pathLst>
            </a:custGeom>
            <a:solidFill>
              <a:srgbClr val="73B5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90"/>
            <p:cNvSpPr/>
            <p:nvPr/>
          </p:nvSpPr>
          <p:spPr>
            <a:xfrm>
              <a:off x="2697567" y="3258165"/>
              <a:ext cx="661033" cy="397714"/>
            </a:xfrm>
            <a:custGeom>
              <a:avLst/>
              <a:gdLst/>
              <a:ahLst/>
              <a:cxnLst/>
              <a:rect l="l" t="t" r="r" b="b"/>
              <a:pathLst>
                <a:path w="20048" h="12062" extrusionOk="0">
                  <a:moveTo>
                    <a:pt x="19831" y="236"/>
                  </a:moveTo>
                  <a:lnTo>
                    <a:pt x="19831" y="11826"/>
                  </a:lnTo>
                  <a:lnTo>
                    <a:pt x="218" y="11826"/>
                  </a:lnTo>
                  <a:lnTo>
                    <a:pt x="218" y="254"/>
                  </a:lnTo>
                  <a:cubicBezTo>
                    <a:pt x="218" y="236"/>
                    <a:pt x="236" y="236"/>
                    <a:pt x="254" y="236"/>
                  </a:cubicBezTo>
                  <a:close/>
                  <a:moveTo>
                    <a:pt x="254" y="1"/>
                  </a:moveTo>
                  <a:cubicBezTo>
                    <a:pt x="109" y="1"/>
                    <a:pt x="1" y="109"/>
                    <a:pt x="1" y="254"/>
                  </a:cubicBezTo>
                  <a:lnTo>
                    <a:pt x="1" y="12062"/>
                  </a:lnTo>
                  <a:lnTo>
                    <a:pt x="20048" y="12062"/>
                  </a:lnTo>
                  <a:lnTo>
                    <a:pt x="200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90"/>
            <p:cNvSpPr/>
            <p:nvPr/>
          </p:nvSpPr>
          <p:spPr>
            <a:xfrm>
              <a:off x="2701161" y="3237854"/>
              <a:ext cx="653878" cy="433555"/>
            </a:xfrm>
            <a:custGeom>
              <a:avLst/>
              <a:gdLst/>
              <a:ahLst/>
              <a:cxnLst/>
              <a:rect l="l" t="t" r="r" b="b"/>
              <a:pathLst>
                <a:path w="19831" h="13149" extrusionOk="0">
                  <a:moveTo>
                    <a:pt x="11844" y="1"/>
                  </a:moveTo>
                  <a:cubicBezTo>
                    <a:pt x="11591" y="1"/>
                    <a:pt x="11373" y="218"/>
                    <a:pt x="11373" y="472"/>
                  </a:cubicBezTo>
                  <a:lnTo>
                    <a:pt x="11373" y="979"/>
                  </a:lnTo>
                  <a:cubicBezTo>
                    <a:pt x="11373" y="1178"/>
                    <a:pt x="11228" y="1323"/>
                    <a:pt x="11047" y="1323"/>
                  </a:cubicBezTo>
                  <a:lnTo>
                    <a:pt x="471" y="1323"/>
                  </a:lnTo>
                  <a:cubicBezTo>
                    <a:pt x="218" y="1323"/>
                    <a:pt x="0" y="1540"/>
                    <a:pt x="0" y="1794"/>
                  </a:cubicBezTo>
                  <a:lnTo>
                    <a:pt x="0" y="12804"/>
                  </a:lnTo>
                  <a:cubicBezTo>
                    <a:pt x="0" y="13004"/>
                    <a:pt x="163" y="13148"/>
                    <a:pt x="345" y="13148"/>
                  </a:cubicBezTo>
                  <a:lnTo>
                    <a:pt x="19486" y="13148"/>
                  </a:lnTo>
                  <a:cubicBezTo>
                    <a:pt x="19685" y="13148"/>
                    <a:pt x="19830" y="13004"/>
                    <a:pt x="19830" y="12804"/>
                  </a:cubicBezTo>
                  <a:lnTo>
                    <a:pt x="19830" y="472"/>
                  </a:lnTo>
                  <a:cubicBezTo>
                    <a:pt x="19830" y="218"/>
                    <a:pt x="19613" y="1"/>
                    <a:pt x="19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90"/>
            <p:cNvSpPr/>
            <p:nvPr/>
          </p:nvSpPr>
          <p:spPr>
            <a:xfrm>
              <a:off x="2697567" y="3234293"/>
              <a:ext cx="661033" cy="440710"/>
            </a:xfrm>
            <a:custGeom>
              <a:avLst/>
              <a:gdLst/>
              <a:ahLst/>
              <a:cxnLst/>
              <a:rect l="l" t="t" r="r" b="b"/>
              <a:pathLst>
                <a:path w="20048" h="13366" extrusionOk="0">
                  <a:moveTo>
                    <a:pt x="19469" y="218"/>
                  </a:moveTo>
                  <a:cubicBezTo>
                    <a:pt x="19668" y="218"/>
                    <a:pt x="19831" y="381"/>
                    <a:pt x="19831" y="580"/>
                  </a:cubicBezTo>
                  <a:lnTo>
                    <a:pt x="19831" y="12912"/>
                  </a:lnTo>
                  <a:cubicBezTo>
                    <a:pt x="19831" y="13039"/>
                    <a:pt x="19722" y="13148"/>
                    <a:pt x="19595" y="13148"/>
                  </a:cubicBezTo>
                  <a:lnTo>
                    <a:pt x="454" y="13148"/>
                  </a:lnTo>
                  <a:cubicBezTo>
                    <a:pt x="327" y="13148"/>
                    <a:pt x="218" y="13039"/>
                    <a:pt x="218" y="12912"/>
                  </a:cubicBezTo>
                  <a:lnTo>
                    <a:pt x="218" y="1902"/>
                  </a:lnTo>
                  <a:cubicBezTo>
                    <a:pt x="218" y="1703"/>
                    <a:pt x="381" y="1540"/>
                    <a:pt x="580" y="1540"/>
                  </a:cubicBezTo>
                  <a:lnTo>
                    <a:pt x="11138" y="1540"/>
                  </a:lnTo>
                  <a:cubicBezTo>
                    <a:pt x="11392" y="1540"/>
                    <a:pt x="11591" y="1340"/>
                    <a:pt x="11591" y="1087"/>
                  </a:cubicBezTo>
                  <a:lnTo>
                    <a:pt x="11591" y="580"/>
                  </a:lnTo>
                  <a:cubicBezTo>
                    <a:pt x="11591" y="381"/>
                    <a:pt x="11754" y="218"/>
                    <a:pt x="11953" y="218"/>
                  </a:cubicBezTo>
                  <a:close/>
                  <a:moveTo>
                    <a:pt x="11971" y="0"/>
                  </a:moveTo>
                  <a:cubicBezTo>
                    <a:pt x="11645" y="0"/>
                    <a:pt x="11374" y="254"/>
                    <a:pt x="11374" y="580"/>
                  </a:cubicBezTo>
                  <a:lnTo>
                    <a:pt x="11374" y="1087"/>
                  </a:lnTo>
                  <a:cubicBezTo>
                    <a:pt x="11374" y="1214"/>
                    <a:pt x="11265" y="1322"/>
                    <a:pt x="11156" y="1322"/>
                  </a:cubicBezTo>
                  <a:lnTo>
                    <a:pt x="580" y="1322"/>
                  </a:lnTo>
                  <a:cubicBezTo>
                    <a:pt x="254" y="1322"/>
                    <a:pt x="1" y="1576"/>
                    <a:pt x="1" y="1902"/>
                  </a:cubicBezTo>
                  <a:lnTo>
                    <a:pt x="1" y="12912"/>
                  </a:lnTo>
                  <a:cubicBezTo>
                    <a:pt x="1" y="13166"/>
                    <a:pt x="200" y="13365"/>
                    <a:pt x="454" y="13365"/>
                  </a:cubicBezTo>
                  <a:lnTo>
                    <a:pt x="19595" y="13365"/>
                  </a:lnTo>
                  <a:cubicBezTo>
                    <a:pt x="19849" y="13365"/>
                    <a:pt x="20048" y="13166"/>
                    <a:pt x="20048" y="12912"/>
                  </a:cubicBezTo>
                  <a:lnTo>
                    <a:pt x="20048" y="580"/>
                  </a:lnTo>
                  <a:cubicBezTo>
                    <a:pt x="20048" y="254"/>
                    <a:pt x="19794" y="0"/>
                    <a:pt x="194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90"/>
            <p:cNvSpPr/>
            <p:nvPr/>
          </p:nvSpPr>
          <p:spPr>
            <a:xfrm>
              <a:off x="735420" y="3088586"/>
              <a:ext cx="589416" cy="351124"/>
            </a:xfrm>
            <a:custGeom>
              <a:avLst/>
              <a:gdLst/>
              <a:ahLst/>
              <a:cxnLst/>
              <a:rect l="l" t="t" r="r" b="b"/>
              <a:pathLst>
                <a:path w="17876" h="10649" extrusionOk="0">
                  <a:moveTo>
                    <a:pt x="128" y="1"/>
                  </a:moveTo>
                  <a:cubicBezTo>
                    <a:pt x="55" y="1"/>
                    <a:pt x="1" y="55"/>
                    <a:pt x="1" y="127"/>
                  </a:cubicBezTo>
                  <a:lnTo>
                    <a:pt x="1" y="10649"/>
                  </a:lnTo>
                  <a:lnTo>
                    <a:pt x="17875" y="10649"/>
                  </a:lnTo>
                  <a:lnTo>
                    <a:pt x="17875" y="19"/>
                  </a:lnTo>
                  <a:lnTo>
                    <a:pt x="10269" y="1"/>
                  </a:lnTo>
                  <a:close/>
                </a:path>
              </a:pathLst>
            </a:custGeom>
            <a:solidFill>
              <a:srgbClr val="E2B1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90"/>
            <p:cNvSpPr/>
            <p:nvPr/>
          </p:nvSpPr>
          <p:spPr>
            <a:xfrm>
              <a:off x="731859" y="3085619"/>
              <a:ext cx="596538" cy="358279"/>
            </a:xfrm>
            <a:custGeom>
              <a:avLst/>
              <a:gdLst/>
              <a:ahLst/>
              <a:cxnLst/>
              <a:rect l="l" t="t" r="r" b="b"/>
              <a:pathLst>
                <a:path w="18092" h="10866" extrusionOk="0">
                  <a:moveTo>
                    <a:pt x="17856" y="217"/>
                  </a:moveTo>
                  <a:lnTo>
                    <a:pt x="17856" y="10630"/>
                  </a:lnTo>
                  <a:lnTo>
                    <a:pt x="218" y="10630"/>
                  </a:lnTo>
                  <a:lnTo>
                    <a:pt x="236" y="217"/>
                  </a:lnTo>
                  <a:close/>
                  <a:moveTo>
                    <a:pt x="218" y="0"/>
                  </a:moveTo>
                  <a:cubicBezTo>
                    <a:pt x="91" y="0"/>
                    <a:pt x="0" y="91"/>
                    <a:pt x="0" y="217"/>
                  </a:cubicBezTo>
                  <a:lnTo>
                    <a:pt x="0" y="10866"/>
                  </a:lnTo>
                  <a:lnTo>
                    <a:pt x="18092" y="10866"/>
                  </a:lnTo>
                  <a:lnTo>
                    <a:pt x="180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90"/>
            <p:cNvSpPr/>
            <p:nvPr/>
          </p:nvSpPr>
          <p:spPr>
            <a:xfrm>
              <a:off x="735420" y="3088586"/>
              <a:ext cx="589416" cy="351124"/>
            </a:xfrm>
            <a:custGeom>
              <a:avLst/>
              <a:gdLst/>
              <a:ahLst/>
              <a:cxnLst/>
              <a:rect l="l" t="t" r="r" b="b"/>
              <a:pathLst>
                <a:path w="17876" h="10649" extrusionOk="0">
                  <a:moveTo>
                    <a:pt x="128" y="1"/>
                  </a:moveTo>
                  <a:cubicBezTo>
                    <a:pt x="55" y="1"/>
                    <a:pt x="1" y="55"/>
                    <a:pt x="1" y="127"/>
                  </a:cubicBezTo>
                  <a:lnTo>
                    <a:pt x="1" y="10649"/>
                  </a:lnTo>
                  <a:lnTo>
                    <a:pt x="17875" y="10649"/>
                  </a:lnTo>
                  <a:lnTo>
                    <a:pt x="17875" y="19"/>
                  </a:lnTo>
                  <a:lnTo>
                    <a:pt x="10269" y="1"/>
                  </a:lnTo>
                  <a:close/>
                </a:path>
              </a:pathLst>
            </a:custGeom>
            <a:solidFill>
              <a:srgbClr val="6C6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90"/>
            <p:cNvSpPr/>
            <p:nvPr/>
          </p:nvSpPr>
          <p:spPr>
            <a:xfrm>
              <a:off x="731859" y="3085619"/>
              <a:ext cx="596538" cy="358279"/>
            </a:xfrm>
            <a:custGeom>
              <a:avLst/>
              <a:gdLst/>
              <a:ahLst/>
              <a:cxnLst/>
              <a:rect l="l" t="t" r="r" b="b"/>
              <a:pathLst>
                <a:path w="18092" h="10866" extrusionOk="0">
                  <a:moveTo>
                    <a:pt x="17856" y="217"/>
                  </a:moveTo>
                  <a:lnTo>
                    <a:pt x="17856" y="10630"/>
                  </a:lnTo>
                  <a:lnTo>
                    <a:pt x="218" y="10630"/>
                  </a:lnTo>
                  <a:lnTo>
                    <a:pt x="236" y="217"/>
                  </a:lnTo>
                  <a:close/>
                  <a:moveTo>
                    <a:pt x="218" y="0"/>
                  </a:moveTo>
                  <a:cubicBezTo>
                    <a:pt x="91" y="0"/>
                    <a:pt x="0" y="91"/>
                    <a:pt x="0" y="217"/>
                  </a:cubicBezTo>
                  <a:lnTo>
                    <a:pt x="0" y="10866"/>
                  </a:lnTo>
                  <a:lnTo>
                    <a:pt x="18092" y="10866"/>
                  </a:lnTo>
                  <a:lnTo>
                    <a:pt x="180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90"/>
            <p:cNvSpPr/>
            <p:nvPr/>
          </p:nvSpPr>
          <p:spPr>
            <a:xfrm>
              <a:off x="736046" y="3067088"/>
              <a:ext cx="588163" cy="390559"/>
            </a:xfrm>
            <a:custGeom>
              <a:avLst/>
              <a:gdLst/>
              <a:ahLst/>
              <a:cxnLst/>
              <a:rect l="l" t="t" r="r" b="b"/>
              <a:pathLst>
                <a:path w="17838" h="11845" extrusionOk="0">
                  <a:moveTo>
                    <a:pt x="10667" y="1"/>
                  </a:moveTo>
                  <a:cubicBezTo>
                    <a:pt x="10431" y="1"/>
                    <a:pt x="10232" y="182"/>
                    <a:pt x="10250" y="417"/>
                  </a:cubicBezTo>
                  <a:lnTo>
                    <a:pt x="10250" y="870"/>
                  </a:lnTo>
                  <a:cubicBezTo>
                    <a:pt x="10232" y="1051"/>
                    <a:pt x="10105" y="1178"/>
                    <a:pt x="9942" y="1178"/>
                  </a:cubicBezTo>
                  <a:lnTo>
                    <a:pt x="435" y="1178"/>
                  </a:lnTo>
                  <a:cubicBezTo>
                    <a:pt x="199" y="1178"/>
                    <a:pt x="0" y="1377"/>
                    <a:pt x="0" y="1612"/>
                  </a:cubicBezTo>
                  <a:lnTo>
                    <a:pt x="0" y="11518"/>
                  </a:lnTo>
                  <a:cubicBezTo>
                    <a:pt x="0" y="11699"/>
                    <a:pt x="127" y="11826"/>
                    <a:pt x="290" y="11844"/>
                  </a:cubicBezTo>
                  <a:lnTo>
                    <a:pt x="17530" y="11844"/>
                  </a:lnTo>
                  <a:cubicBezTo>
                    <a:pt x="17693" y="11844"/>
                    <a:pt x="17838" y="11699"/>
                    <a:pt x="17838" y="11536"/>
                  </a:cubicBezTo>
                  <a:lnTo>
                    <a:pt x="17838" y="417"/>
                  </a:lnTo>
                  <a:cubicBezTo>
                    <a:pt x="17838" y="182"/>
                    <a:pt x="17639" y="1"/>
                    <a:pt x="174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90"/>
            <p:cNvSpPr/>
            <p:nvPr/>
          </p:nvSpPr>
          <p:spPr>
            <a:xfrm>
              <a:off x="731265" y="3063527"/>
              <a:ext cx="596538" cy="397681"/>
            </a:xfrm>
            <a:custGeom>
              <a:avLst/>
              <a:gdLst/>
              <a:ahLst/>
              <a:cxnLst/>
              <a:rect l="l" t="t" r="r" b="b"/>
              <a:pathLst>
                <a:path w="18092" h="12061" extrusionOk="0">
                  <a:moveTo>
                    <a:pt x="17566" y="217"/>
                  </a:moveTo>
                  <a:cubicBezTo>
                    <a:pt x="17729" y="217"/>
                    <a:pt x="17874" y="362"/>
                    <a:pt x="17874" y="525"/>
                  </a:cubicBezTo>
                  <a:lnTo>
                    <a:pt x="17874" y="11644"/>
                  </a:lnTo>
                  <a:cubicBezTo>
                    <a:pt x="17874" y="11753"/>
                    <a:pt x="17784" y="11825"/>
                    <a:pt x="17693" y="11825"/>
                  </a:cubicBezTo>
                  <a:lnTo>
                    <a:pt x="435" y="11825"/>
                  </a:lnTo>
                  <a:cubicBezTo>
                    <a:pt x="326" y="11825"/>
                    <a:pt x="236" y="11753"/>
                    <a:pt x="236" y="11644"/>
                  </a:cubicBezTo>
                  <a:lnTo>
                    <a:pt x="236" y="1720"/>
                  </a:lnTo>
                  <a:cubicBezTo>
                    <a:pt x="236" y="1539"/>
                    <a:pt x="380" y="1413"/>
                    <a:pt x="562" y="1413"/>
                  </a:cubicBezTo>
                  <a:lnTo>
                    <a:pt x="10069" y="1394"/>
                  </a:lnTo>
                  <a:cubicBezTo>
                    <a:pt x="10304" y="1394"/>
                    <a:pt x="10486" y="1213"/>
                    <a:pt x="10486" y="978"/>
                  </a:cubicBezTo>
                  <a:lnTo>
                    <a:pt x="10486" y="525"/>
                  </a:lnTo>
                  <a:cubicBezTo>
                    <a:pt x="10486" y="362"/>
                    <a:pt x="10630" y="217"/>
                    <a:pt x="10812" y="217"/>
                  </a:cubicBezTo>
                  <a:close/>
                  <a:moveTo>
                    <a:pt x="10793" y="0"/>
                  </a:moveTo>
                  <a:cubicBezTo>
                    <a:pt x="10486" y="0"/>
                    <a:pt x="10250" y="235"/>
                    <a:pt x="10250" y="543"/>
                  </a:cubicBezTo>
                  <a:lnTo>
                    <a:pt x="10250" y="996"/>
                  </a:lnTo>
                  <a:cubicBezTo>
                    <a:pt x="10250" y="1087"/>
                    <a:pt x="10160" y="1177"/>
                    <a:pt x="10051" y="1177"/>
                  </a:cubicBezTo>
                  <a:lnTo>
                    <a:pt x="543" y="1177"/>
                  </a:lnTo>
                  <a:cubicBezTo>
                    <a:pt x="254" y="1177"/>
                    <a:pt x="0" y="1413"/>
                    <a:pt x="0" y="1720"/>
                  </a:cubicBezTo>
                  <a:lnTo>
                    <a:pt x="0" y="11644"/>
                  </a:lnTo>
                  <a:cubicBezTo>
                    <a:pt x="0" y="11880"/>
                    <a:pt x="199" y="12061"/>
                    <a:pt x="435" y="12061"/>
                  </a:cubicBezTo>
                  <a:lnTo>
                    <a:pt x="17693" y="12061"/>
                  </a:lnTo>
                  <a:cubicBezTo>
                    <a:pt x="17910" y="12043"/>
                    <a:pt x="18092" y="11862"/>
                    <a:pt x="18092" y="11644"/>
                  </a:cubicBezTo>
                  <a:lnTo>
                    <a:pt x="18092" y="543"/>
                  </a:lnTo>
                  <a:cubicBezTo>
                    <a:pt x="18092" y="235"/>
                    <a:pt x="17838" y="0"/>
                    <a:pt x="17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7F2666-E562-EBBF-EF2A-2D7A3C6E6C14}"/>
              </a:ext>
            </a:extLst>
          </p:cNvPr>
          <p:cNvSpPr txBox="1"/>
          <p:nvPr/>
        </p:nvSpPr>
        <p:spPr>
          <a:xfrm>
            <a:off x="8565356" y="4889584"/>
            <a:ext cx="578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50">
                <a:latin typeface="Quicksand" panose="020B0604020202020204" charset="0"/>
              </a:rPr>
              <a:t>14/16</a:t>
            </a:r>
          </a:p>
        </p:txBody>
      </p:sp>
      <p:sp>
        <p:nvSpPr>
          <p:cNvPr id="3" name="Google Shape;1675;p60">
            <a:extLst>
              <a:ext uri="{FF2B5EF4-FFF2-40B4-BE49-F238E27FC236}">
                <a16:creationId xmlns:a16="http://schemas.microsoft.com/office/drawing/2014/main" id="{2393963D-8A46-155A-F118-F1D6CFB67A32}"/>
              </a:ext>
            </a:extLst>
          </p:cNvPr>
          <p:cNvSpPr/>
          <p:nvPr/>
        </p:nvSpPr>
        <p:spPr>
          <a:xfrm>
            <a:off x="4843611" y="2496263"/>
            <a:ext cx="1053484" cy="1062866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678;p60">
            <a:extLst>
              <a:ext uri="{FF2B5EF4-FFF2-40B4-BE49-F238E27FC236}">
                <a16:creationId xmlns:a16="http://schemas.microsoft.com/office/drawing/2014/main" id="{D51F8BE0-13F1-19EF-2594-251FCE4C05F7}"/>
              </a:ext>
            </a:extLst>
          </p:cNvPr>
          <p:cNvSpPr txBox="1">
            <a:spLocks/>
          </p:cNvSpPr>
          <p:nvPr/>
        </p:nvSpPr>
        <p:spPr>
          <a:xfrm>
            <a:off x="4896203" y="2621514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>
                <a:solidFill>
                  <a:schemeClr val="accent5"/>
                </a:solidFill>
                <a:latin typeface="Bebas Neue" panose="020B0606020202050201" pitchFamily="34" charset="0"/>
              </a:rPr>
              <a:t>05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9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9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5" grpId="0"/>
      <p:bldP spid="3915" grpId="1"/>
      <p:bldP spid="3916" grpId="0" animBg="1"/>
      <p:bldP spid="3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0" name="Google Shape;1980;p63"/>
          <p:cNvGrpSpPr/>
          <p:nvPr/>
        </p:nvGrpSpPr>
        <p:grpSpPr>
          <a:xfrm>
            <a:off x="1293480" y="957321"/>
            <a:ext cx="6557041" cy="800821"/>
            <a:chOff x="4572000" y="496500"/>
            <a:chExt cx="3846900" cy="469800"/>
          </a:xfrm>
        </p:grpSpPr>
        <p:sp>
          <p:nvSpPr>
            <p:cNvPr id="1981" name="Google Shape;1981;p63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2" name="Google Shape;1982;p63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983" name="Google Shape;1983;p63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63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63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86" name="Google Shape;1986;p63"/>
          <p:cNvSpPr txBox="1">
            <a:spLocks noGrp="1"/>
          </p:cNvSpPr>
          <p:nvPr>
            <p:ph type="title"/>
          </p:nvPr>
        </p:nvSpPr>
        <p:spPr>
          <a:xfrm>
            <a:off x="1707356" y="1059381"/>
            <a:ext cx="4442585" cy="59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>
                <a:solidFill>
                  <a:schemeClr val="bg2"/>
                </a:solidFill>
              </a:rPr>
              <a:t>06	MELHORIAS/CONCLUSÃO</a:t>
            </a:r>
            <a:endParaRPr sz="3600">
              <a:solidFill>
                <a:schemeClr val="bg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bg2"/>
              </a:solidFill>
            </a:endParaRPr>
          </a:p>
        </p:txBody>
      </p:sp>
      <p:sp>
        <p:nvSpPr>
          <p:cNvPr id="1987" name="Google Shape;1987;p63"/>
          <p:cNvSpPr txBox="1">
            <a:spLocks noGrp="1"/>
          </p:cNvSpPr>
          <p:nvPr>
            <p:ph type="subTitle" idx="1"/>
          </p:nvPr>
        </p:nvSpPr>
        <p:spPr>
          <a:xfrm>
            <a:off x="2042511" y="2056213"/>
            <a:ext cx="5058978" cy="23671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/>
              <a:t>Explorar mais categorias para evitar termos sem categoria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pt-PT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/>
              <a:t>Explorar mais </a:t>
            </a:r>
            <a:r>
              <a:rPr lang="pt-PT" err="1"/>
              <a:t>URLs</a:t>
            </a:r>
            <a:r>
              <a:rPr lang="pt-PT"/>
              <a:t> para mais conteúdo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pt-PT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/>
              <a:t>Normalizar os resultados (processamento dos </a:t>
            </a:r>
            <a:r>
              <a:rPr lang="pt-PT" i="1" err="1"/>
              <a:t>tokens</a:t>
            </a:r>
            <a:r>
              <a:rPr lang="pt-PT"/>
              <a:t>)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PT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/>
              <a:t>Arranjar dados suficientes para ter atributos o mais parecidos possível em todos os termos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AE52BE1-266F-2341-EDDF-CDCCC5F2D768}"/>
              </a:ext>
            </a:extLst>
          </p:cNvPr>
          <p:cNvSpPr txBox="1"/>
          <p:nvPr/>
        </p:nvSpPr>
        <p:spPr>
          <a:xfrm>
            <a:off x="8565356" y="4889584"/>
            <a:ext cx="578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50">
                <a:latin typeface="Quicksand" panose="020B0604020202020204" charset="0"/>
              </a:rPr>
              <a:t>15/16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2"/>
          <p:cNvSpPr txBox="1">
            <a:spLocks noGrp="1"/>
          </p:cNvSpPr>
          <p:nvPr>
            <p:ph type="ctrTitle"/>
          </p:nvPr>
        </p:nvSpPr>
        <p:spPr>
          <a:xfrm>
            <a:off x="821622" y="236468"/>
            <a:ext cx="3852000" cy="265200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>
                <a:solidFill>
                  <a:schemeClr val="dk2"/>
                </a:solidFill>
              </a:rPr>
              <a:t>Dicionário Médico</a:t>
            </a:r>
            <a:endParaRPr sz="8000">
              <a:solidFill>
                <a:schemeClr val="dk2"/>
              </a:solidFill>
            </a:endParaRPr>
          </a:p>
        </p:txBody>
      </p:sp>
      <p:sp>
        <p:nvSpPr>
          <p:cNvPr id="1258" name="Google Shape;1258;p52"/>
          <p:cNvSpPr txBox="1">
            <a:spLocks noGrp="1"/>
          </p:cNvSpPr>
          <p:nvPr>
            <p:ph type="subTitle" idx="1"/>
          </p:nvPr>
        </p:nvSpPr>
        <p:spPr>
          <a:xfrm>
            <a:off x="820419" y="3425120"/>
            <a:ext cx="4198796" cy="54266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Processamento de Linguagem Natural</a:t>
            </a:r>
            <a:endParaRPr b="1">
              <a:sym typeface="Quicksand"/>
            </a:endParaRPr>
          </a:p>
        </p:txBody>
      </p:sp>
      <p:grpSp>
        <p:nvGrpSpPr>
          <p:cNvPr id="1259" name="Google Shape;1259;p52"/>
          <p:cNvGrpSpPr/>
          <p:nvPr/>
        </p:nvGrpSpPr>
        <p:grpSpPr>
          <a:xfrm>
            <a:off x="4743807" y="625220"/>
            <a:ext cx="5580355" cy="3990947"/>
            <a:chOff x="4942637" y="602891"/>
            <a:chExt cx="5182832" cy="3706647"/>
          </a:xfrm>
        </p:grpSpPr>
        <p:grpSp>
          <p:nvGrpSpPr>
            <p:cNvPr id="1260" name="Google Shape;1260;p52"/>
            <p:cNvGrpSpPr/>
            <p:nvPr/>
          </p:nvGrpSpPr>
          <p:grpSpPr>
            <a:xfrm>
              <a:off x="4942637" y="602891"/>
              <a:ext cx="4739256" cy="3706647"/>
              <a:chOff x="492625" y="305827"/>
              <a:chExt cx="6376825" cy="4987416"/>
            </a:xfrm>
          </p:grpSpPr>
          <p:sp>
            <p:nvSpPr>
              <p:cNvPr id="1261" name="Google Shape;1261;p52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52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52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52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52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52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52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52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52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52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52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52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52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52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52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52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52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52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52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52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52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52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52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52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52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52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52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52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52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52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11438" extrusionOk="0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1" name="Google Shape;1291;p52"/>
            <p:cNvSpPr/>
            <p:nvPr/>
          </p:nvSpPr>
          <p:spPr>
            <a:xfrm>
              <a:off x="5361150" y="825225"/>
              <a:ext cx="4764320" cy="3134826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2"/>
            <p:cNvSpPr/>
            <p:nvPr/>
          </p:nvSpPr>
          <p:spPr>
            <a:xfrm>
              <a:off x="5821983" y="166106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chemeClr val="dk2">
                <a:alpha val="20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2"/>
            <p:cNvSpPr/>
            <p:nvPr/>
          </p:nvSpPr>
          <p:spPr>
            <a:xfrm>
              <a:off x="8163163" y="1391195"/>
              <a:ext cx="176472" cy="219929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2"/>
            <p:cNvSpPr/>
            <p:nvPr/>
          </p:nvSpPr>
          <p:spPr>
            <a:xfrm>
              <a:off x="8190649" y="1229827"/>
              <a:ext cx="553589" cy="752144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2"/>
            <p:cNvSpPr/>
            <p:nvPr/>
          </p:nvSpPr>
          <p:spPr>
            <a:xfrm>
              <a:off x="8351327" y="1417577"/>
              <a:ext cx="211096" cy="406871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2"/>
            <p:cNvSpPr/>
            <p:nvPr/>
          </p:nvSpPr>
          <p:spPr>
            <a:xfrm>
              <a:off x="6915635" y="3201162"/>
              <a:ext cx="1281894" cy="753662"/>
            </a:xfrm>
            <a:custGeom>
              <a:avLst/>
              <a:gdLst/>
              <a:ahLst/>
              <a:cxnLst/>
              <a:rect l="l" t="t" r="r" b="b"/>
              <a:pathLst>
                <a:path w="65013" h="38223" extrusionOk="0">
                  <a:moveTo>
                    <a:pt x="1005" y="0"/>
                  </a:moveTo>
                  <a:lnTo>
                    <a:pt x="0" y="16777"/>
                  </a:lnTo>
                  <a:cubicBezTo>
                    <a:pt x="6698" y="25337"/>
                    <a:pt x="13510" y="25799"/>
                    <a:pt x="21477" y="25799"/>
                  </a:cubicBezTo>
                  <a:cubicBezTo>
                    <a:pt x="22198" y="25799"/>
                    <a:pt x="22929" y="25795"/>
                    <a:pt x="23670" y="25793"/>
                  </a:cubicBezTo>
                  <a:cubicBezTo>
                    <a:pt x="23750" y="25793"/>
                    <a:pt x="23829" y="25792"/>
                    <a:pt x="23909" y="25792"/>
                  </a:cubicBezTo>
                  <a:cubicBezTo>
                    <a:pt x="32775" y="25792"/>
                    <a:pt x="42769" y="28309"/>
                    <a:pt x="47226" y="34010"/>
                  </a:cubicBezTo>
                  <a:cubicBezTo>
                    <a:pt x="49181" y="36511"/>
                    <a:pt x="52850" y="38223"/>
                    <a:pt x="56322" y="38223"/>
                  </a:cubicBezTo>
                  <a:cubicBezTo>
                    <a:pt x="60834" y="38223"/>
                    <a:pt x="65013" y="35332"/>
                    <a:pt x="64664" y="27528"/>
                  </a:cubicBezTo>
                  <a:cubicBezTo>
                    <a:pt x="64061" y="14014"/>
                    <a:pt x="44900" y="1877"/>
                    <a:pt x="28978" y="1877"/>
                  </a:cubicBezTo>
                  <a:cubicBezTo>
                    <a:pt x="28630" y="1877"/>
                    <a:pt x="28283" y="1883"/>
                    <a:pt x="27938" y="1895"/>
                  </a:cubicBezTo>
                  <a:cubicBezTo>
                    <a:pt x="26313" y="1950"/>
                    <a:pt x="24742" y="1975"/>
                    <a:pt x="23231" y="1975"/>
                  </a:cubicBezTo>
                  <a:cubicBezTo>
                    <a:pt x="9752" y="1975"/>
                    <a:pt x="1005" y="0"/>
                    <a:pt x="10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2"/>
            <p:cNvSpPr/>
            <p:nvPr/>
          </p:nvSpPr>
          <p:spPr>
            <a:xfrm>
              <a:off x="6919224" y="3348610"/>
              <a:ext cx="1063956" cy="366529"/>
            </a:xfrm>
            <a:custGeom>
              <a:avLst/>
              <a:gdLst/>
              <a:ahLst/>
              <a:cxnLst/>
              <a:rect l="l" t="t" r="r" b="b"/>
              <a:pathLst>
                <a:path w="53960" h="18589" extrusionOk="0">
                  <a:moveTo>
                    <a:pt x="327" y="0"/>
                  </a:moveTo>
                  <a:cubicBezTo>
                    <a:pt x="230" y="0"/>
                    <a:pt x="139" y="52"/>
                    <a:pt x="92" y="146"/>
                  </a:cubicBezTo>
                  <a:cubicBezTo>
                    <a:pt x="1" y="283"/>
                    <a:pt x="69" y="466"/>
                    <a:pt x="206" y="534"/>
                  </a:cubicBezTo>
                  <a:cubicBezTo>
                    <a:pt x="12053" y="6651"/>
                    <a:pt x="22415" y="8021"/>
                    <a:pt x="30747" y="9139"/>
                  </a:cubicBezTo>
                  <a:cubicBezTo>
                    <a:pt x="40288" y="10395"/>
                    <a:pt x="47820" y="11399"/>
                    <a:pt x="53412" y="18498"/>
                  </a:cubicBezTo>
                  <a:cubicBezTo>
                    <a:pt x="53481" y="18566"/>
                    <a:pt x="53549" y="18589"/>
                    <a:pt x="53640" y="18589"/>
                  </a:cubicBezTo>
                  <a:cubicBezTo>
                    <a:pt x="53709" y="18589"/>
                    <a:pt x="53777" y="18589"/>
                    <a:pt x="53823" y="18543"/>
                  </a:cubicBezTo>
                  <a:cubicBezTo>
                    <a:pt x="53937" y="18429"/>
                    <a:pt x="53960" y="18269"/>
                    <a:pt x="53869" y="18132"/>
                  </a:cubicBezTo>
                  <a:cubicBezTo>
                    <a:pt x="48117" y="10874"/>
                    <a:pt x="40493" y="9847"/>
                    <a:pt x="30815" y="8569"/>
                  </a:cubicBezTo>
                  <a:cubicBezTo>
                    <a:pt x="22096" y="7404"/>
                    <a:pt x="12212" y="6103"/>
                    <a:pt x="457" y="32"/>
                  </a:cubicBezTo>
                  <a:cubicBezTo>
                    <a:pt x="415" y="11"/>
                    <a:pt x="370" y="0"/>
                    <a:pt x="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5882121" y="1298306"/>
              <a:ext cx="221171" cy="328119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5285528" y="1142775"/>
              <a:ext cx="855128" cy="737494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5641509" y="1311773"/>
              <a:ext cx="234047" cy="508179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5722981" y="157870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5717579" y="1572852"/>
              <a:ext cx="2798919" cy="1922220"/>
            </a:xfrm>
            <a:custGeom>
              <a:avLst/>
              <a:gdLst/>
              <a:ahLst/>
              <a:cxnLst/>
              <a:rect l="l" t="t" r="r" b="b"/>
              <a:pathLst>
                <a:path w="141951" h="97488" extrusionOk="0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5664460" y="157870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2"/>
            <p:cNvSpPr/>
            <p:nvPr/>
          </p:nvSpPr>
          <p:spPr>
            <a:xfrm>
              <a:off x="5659077" y="1572852"/>
              <a:ext cx="2798465" cy="1922220"/>
            </a:xfrm>
            <a:custGeom>
              <a:avLst/>
              <a:gdLst/>
              <a:ahLst/>
              <a:cxnLst/>
              <a:rect l="l" t="t" r="r" b="b"/>
              <a:pathLst>
                <a:path w="141928" h="97488" extrusionOk="0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2"/>
            <p:cNvSpPr/>
            <p:nvPr/>
          </p:nvSpPr>
          <p:spPr>
            <a:xfrm>
              <a:off x="5664460" y="3307834"/>
              <a:ext cx="2787680" cy="181835"/>
            </a:xfrm>
            <a:custGeom>
              <a:avLst/>
              <a:gdLst/>
              <a:ahLst/>
              <a:cxnLst/>
              <a:rect l="l" t="t" r="r" b="b"/>
              <a:pathLst>
                <a:path w="141381" h="9222" extrusionOk="0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5659077" y="3301978"/>
              <a:ext cx="2798465" cy="193093"/>
            </a:xfrm>
            <a:custGeom>
              <a:avLst/>
              <a:gdLst/>
              <a:ahLst/>
              <a:cxnLst/>
              <a:rect l="l" t="t" r="r" b="b"/>
              <a:pathLst>
                <a:path w="141928" h="9793" extrusionOk="0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7013749" y="3354190"/>
              <a:ext cx="89123" cy="88670"/>
            </a:xfrm>
            <a:custGeom>
              <a:avLst/>
              <a:gdLst/>
              <a:ahLst/>
              <a:cxnLst/>
              <a:rect l="l" t="t" r="r" b="b"/>
              <a:pathLst>
                <a:path w="4520" h="4497" extrusionOk="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7008347" y="3348787"/>
              <a:ext cx="99928" cy="99928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5664460" y="1578709"/>
              <a:ext cx="2787680" cy="90030"/>
            </a:xfrm>
            <a:custGeom>
              <a:avLst/>
              <a:gdLst/>
              <a:ahLst/>
              <a:cxnLst/>
              <a:rect l="l" t="t" r="r" b="b"/>
              <a:pathLst>
                <a:path w="141381" h="4566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5659077" y="1572852"/>
              <a:ext cx="2798465" cy="101289"/>
            </a:xfrm>
            <a:custGeom>
              <a:avLst/>
              <a:gdLst/>
              <a:ahLst/>
              <a:cxnLst/>
              <a:rect l="l" t="t" r="r" b="b"/>
              <a:pathLst>
                <a:path w="141928" h="5137" extrusionOk="0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2"/>
            <p:cNvSpPr/>
            <p:nvPr/>
          </p:nvSpPr>
          <p:spPr>
            <a:xfrm>
              <a:off x="5850337" y="1818592"/>
              <a:ext cx="1007702" cy="684552"/>
            </a:xfrm>
            <a:custGeom>
              <a:avLst/>
              <a:gdLst/>
              <a:ahLst/>
              <a:cxnLst/>
              <a:rect l="l" t="t" r="r" b="b"/>
              <a:pathLst>
                <a:path w="51107" h="34718" extrusionOk="0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2"/>
            <p:cNvSpPr/>
            <p:nvPr/>
          </p:nvSpPr>
          <p:spPr>
            <a:xfrm>
              <a:off x="5850337" y="2478812"/>
              <a:ext cx="1007702" cy="24331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2"/>
            <p:cNvSpPr/>
            <p:nvPr/>
          </p:nvSpPr>
          <p:spPr>
            <a:xfrm>
              <a:off x="5892197" y="1860432"/>
              <a:ext cx="57634" cy="57634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2"/>
            <p:cNvSpPr/>
            <p:nvPr/>
          </p:nvSpPr>
          <p:spPr>
            <a:xfrm>
              <a:off x="5984455" y="1906788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2"/>
            <p:cNvSpPr/>
            <p:nvPr/>
          </p:nvSpPr>
          <p:spPr>
            <a:xfrm>
              <a:off x="6015057" y="2040906"/>
              <a:ext cx="697171" cy="274113"/>
            </a:xfrm>
            <a:custGeom>
              <a:avLst/>
              <a:gdLst/>
              <a:ahLst/>
              <a:cxnLst/>
              <a:rect l="l" t="t" r="r" b="b"/>
              <a:pathLst>
                <a:path w="35358" h="13902" extrusionOk="0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2"/>
            <p:cNvSpPr/>
            <p:nvPr/>
          </p:nvSpPr>
          <p:spPr>
            <a:xfrm>
              <a:off x="6004705" y="2292502"/>
              <a:ext cx="33323" cy="33323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2"/>
            <p:cNvSpPr/>
            <p:nvPr/>
          </p:nvSpPr>
          <p:spPr>
            <a:xfrm>
              <a:off x="5999303" y="2287099"/>
              <a:ext cx="44128" cy="44581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2"/>
            <p:cNvSpPr/>
            <p:nvPr/>
          </p:nvSpPr>
          <p:spPr>
            <a:xfrm>
              <a:off x="6429559" y="2071961"/>
              <a:ext cx="32889" cy="33323"/>
            </a:xfrm>
            <a:custGeom>
              <a:avLst/>
              <a:gdLst/>
              <a:ahLst/>
              <a:cxnLst/>
              <a:rect l="l" t="t" r="r" b="b"/>
              <a:pathLst>
                <a:path w="1668" h="1690" extrusionOk="0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2"/>
            <p:cNvSpPr/>
            <p:nvPr/>
          </p:nvSpPr>
          <p:spPr>
            <a:xfrm>
              <a:off x="6423722" y="2066559"/>
              <a:ext cx="44562" cy="44128"/>
            </a:xfrm>
            <a:custGeom>
              <a:avLst/>
              <a:gdLst/>
              <a:ahLst/>
              <a:cxnLst/>
              <a:rect l="l" t="t" r="r" b="b"/>
              <a:pathLst>
                <a:path w="2260" h="2238" extrusionOk="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2"/>
            <p:cNvSpPr/>
            <p:nvPr/>
          </p:nvSpPr>
          <p:spPr>
            <a:xfrm>
              <a:off x="6272942" y="2229938"/>
              <a:ext cx="33323" cy="32869"/>
            </a:xfrm>
            <a:custGeom>
              <a:avLst/>
              <a:gdLst/>
              <a:ahLst/>
              <a:cxnLst/>
              <a:rect l="l" t="t" r="r" b="b"/>
              <a:pathLst>
                <a:path w="1690" h="1667" extrusionOk="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2"/>
            <p:cNvSpPr/>
            <p:nvPr/>
          </p:nvSpPr>
          <p:spPr>
            <a:xfrm>
              <a:off x="6267540" y="2224082"/>
              <a:ext cx="44128" cy="44581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2"/>
            <p:cNvSpPr/>
            <p:nvPr/>
          </p:nvSpPr>
          <p:spPr>
            <a:xfrm>
              <a:off x="6529921" y="2189892"/>
              <a:ext cx="33342" cy="32869"/>
            </a:xfrm>
            <a:custGeom>
              <a:avLst/>
              <a:gdLst/>
              <a:ahLst/>
              <a:cxnLst/>
              <a:rect l="l" t="t" r="r" b="b"/>
              <a:pathLst>
                <a:path w="1691" h="1667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2"/>
            <p:cNvSpPr/>
            <p:nvPr/>
          </p:nvSpPr>
          <p:spPr>
            <a:xfrm>
              <a:off x="6524085" y="2184036"/>
              <a:ext cx="44562" cy="44581"/>
            </a:xfrm>
            <a:custGeom>
              <a:avLst/>
              <a:gdLst/>
              <a:ahLst/>
              <a:cxnLst/>
              <a:rect l="l" t="t" r="r" b="b"/>
              <a:pathLst>
                <a:path w="2260" h="2261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2"/>
            <p:cNvSpPr/>
            <p:nvPr/>
          </p:nvSpPr>
          <p:spPr>
            <a:xfrm>
              <a:off x="6140638" y="2030121"/>
              <a:ext cx="32869" cy="32869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2"/>
            <p:cNvSpPr/>
            <p:nvPr/>
          </p:nvSpPr>
          <p:spPr>
            <a:xfrm>
              <a:off x="6134782" y="2024265"/>
              <a:ext cx="44581" cy="44581"/>
            </a:xfrm>
            <a:custGeom>
              <a:avLst/>
              <a:gdLst/>
              <a:ahLst/>
              <a:cxnLst/>
              <a:rect l="l" t="t" r="r" b="b"/>
              <a:pathLst>
                <a:path w="2261" h="2261" extrusionOk="0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2"/>
            <p:cNvSpPr/>
            <p:nvPr/>
          </p:nvSpPr>
          <p:spPr>
            <a:xfrm>
              <a:off x="6689258" y="2265942"/>
              <a:ext cx="33323" cy="33323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2"/>
            <p:cNvSpPr/>
            <p:nvPr/>
          </p:nvSpPr>
          <p:spPr>
            <a:xfrm>
              <a:off x="6683402" y="2260539"/>
              <a:ext cx="44581" cy="44128"/>
            </a:xfrm>
            <a:custGeom>
              <a:avLst/>
              <a:gdLst/>
              <a:ahLst/>
              <a:cxnLst/>
              <a:rect l="l" t="t" r="r" b="b"/>
              <a:pathLst>
                <a:path w="2261" h="2238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2"/>
            <p:cNvSpPr/>
            <p:nvPr/>
          </p:nvSpPr>
          <p:spPr>
            <a:xfrm>
              <a:off x="6015964" y="2387007"/>
              <a:ext cx="695357" cy="11278"/>
            </a:xfrm>
            <a:custGeom>
              <a:avLst/>
              <a:gdLst/>
              <a:ahLst/>
              <a:cxnLst/>
              <a:rect l="l" t="t" r="r" b="b"/>
              <a:pathLst>
                <a:path w="35266" h="572" extrusionOk="0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2"/>
            <p:cNvSpPr/>
            <p:nvPr/>
          </p:nvSpPr>
          <p:spPr>
            <a:xfrm>
              <a:off x="6544788" y="1866288"/>
              <a:ext cx="262854" cy="45922"/>
            </a:xfrm>
            <a:custGeom>
              <a:avLst/>
              <a:gdLst/>
              <a:ahLst/>
              <a:cxnLst/>
              <a:rect l="l" t="t" r="r" b="b"/>
              <a:pathLst>
                <a:path w="13331" h="2329" extrusionOk="0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2"/>
            <p:cNvSpPr/>
            <p:nvPr/>
          </p:nvSpPr>
          <p:spPr>
            <a:xfrm>
              <a:off x="6673504" y="1934254"/>
              <a:ext cx="134138" cy="46376"/>
            </a:xfrm>
            <a:custGeom>
              <a:avLst/>
              <a:gdLst/>
              <a:ahLst/>
              <a:cxnLst/>
              <a:rect l="l" t="t" r="r" b="b"/>
              <a:pathLst>
                <a:path w="6803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2"/>
            <p:cNvSpPr/>
            <p:nvPr/>
          </p:nvSpPr>
          <p:spPr>
            <a:xfrm>
              <a:off x="5850337" y="2564780"/>
              <a:ext cx="1007702" cy="592747"/>
            </a:xfrm>
            <a:custGeom>
              <a:avLst/>
              <a:gdLst/>
              <a:ahLst/>
              <a:cxnLst/>
              <a:rect l="l" t="t" r="r" b="b"/>
              <a:pathLst>
                <a:path w="51107" h="30062" extrusionOk="0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2"/>
            <p:cNvSpPr/>
            <p:nvPr/>
          </p:nvSpPr>
          <p:spPr>
            <a:xfrm>
              <a:off x="5850337" y="3133196"/>
              <a:ext cx="1007702" cy="24331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2"/>
            <p:cNvSpPr/>
            <p:nvPr/>
          </p:nvSpPr>
          <p:spPr>
            <a:xfrm>
              <a:off x="5892197" y="2606641"/>
              <a:ext cx="57634" cy="57615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2"/>
            <p:cNvSpPr/>
            <p:nvPr/>
          </p:nvSpPr>
          <p:spPr>
            <a:xfrm>
              <a:off x="5984455" y="2652996"/>
              <a:ext cx="57634" cy="11259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2"/>
            <p:cNvSpPr/>
            <p:nvPr/>
          </p:nvSpPr>
          <p:spPr>
            <a:xfrm>
              <a:off x="5943956" y="2720509"/>
              <a:ext cx="863686" cy="33323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2"/>
            <p:cNvSpPr/>
            <p:nvPr/>
          </p:nvSpPr>
          <p:spPr>
            <a:xfrm>
              <a:off x="5943956" y="2798807"/>
              <a:ext cx="863686" cy="33323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2"/>
            <p:cNvSpPr/>
            <p:nvPr/>
          </p:nvSpPr>
          <p:spPr>
            <a:xfrm>
              <a:off x="5943956" y="2877579"/>
              <a:ext cx="535133" cy="33323"/>
            </a:xfrm>
            <a:custGeom>
              <a:avLst/>
              <a:gdLst/>
              <a:ahLst/>
              <a:cxnLst/>
              <a:rect l="l" t="t" r="r" b="b"/>
              <a:pathLst>
                <a:path w="27140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2"/>
            <p:cNvSpPr/>
            <p:nvPr/>
          </p:nvSpPr>
          <p:spPr>
            <a:xfrm>
              <a:off x="5943956" y="2955877"/>
              <a:ext cx="387074" cy="33323"/>
            </a:xfrm>
            <a:custGeom>
              <a:avLst/>
              <a:gdLst/>
              <a:ahLst/>
              <a:cxnLst/>
              <a:rect l="l" t="t" r="r" b="b"/>
              <a:pathLst>
                <a:path w="19631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2"/>
            <p:cNvSpPr/>
            <p:nvPr/>
          </p:nvSpPr>
          <p:spPr>
            <a:xfrm>
              <a:off x="6372417" y="2955877"/>
              <a:ext cx="217839" cy="33323"/>
            </a:xfrm>
            <a:custGeom>
              <a:avLst/>
              <a:gdLst/>
              <a:ahLst/>
              <a:cxnLst/>
              <a:rect l="l" t="t" r="r" b="b"/>
              <a:pathLst>
                <a:path w="11048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2"/>
            <p:cNvSpPr/>
            <p:nvPr/>
          </p:nvSpPr>
          <p:spPr>
            <a:xfrm>
              <a:off x="5943956" y="3034648"/>
              <a:ext cx="235407" cy="32869"/>
            </a:xfrm>
            <a:custGeom>
              <a:avLst/>
              <a:gdLst/>
              <a:ahLst/>
              <a:cxnLst/>
              <a:rect l="l" t="t" r="r" b="b"/>
              <a:pathLst>
                <a:path w="11939" h="1667" extrusionOk="0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2"/>
            <p:cNvSpPr/>
            <p:nvPr/>
          </p:nvSpPr>
          <p:spPr>
            <a:xfrm>
              <a:off x="6964692" y="1818592"/>
              <a:ext cx="1301592" cy="169689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2"/>
            <p:cNvSpPr/>
            <p:nvPr/>
          </p:nvSpPr>
          <p:spPr>
            <a:xfrm>
              <a:off x="6964692" y="1988261"/>
              <a:ext cx="1301592" cy="24312"/>
            </a:xfrm>
            <a:custGeom>
              <a:avLst/>
              <a:gdLst/>
              <a:ahLst/>
              <a:cxnLst/>
              <a:rect l="l" t="t" r="r" b="b"/>
              <a:pathLst>
                <a:path w="66012" h="1233" extrusionOk="0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2"/>
            <p:cNvSpPr/>
            <p:nvPr/>
          </p:nvSpPr>
          <p:spPr>
            <a:xfrm>
              <a:off x="7006533" y="1860432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2"/>
            <p:cNvSpPr/>
            <p:nvPr/>
          </p:nvSpPr>
          <p:spPr>
            <a:xfrm>
              <a:off x="7099264" y="1860432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2"/>
            <p:cNvSpPr/>
            <p:nvPr/>
          </p:nvSpPr>
          <p:spPr>
            <a:xfrm>
              <a:off x="7006533" y="1842430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2"/>
            <p:cNvSpPr/>
            <p:nvPr/>
          </p:nvSpPr>
          <p:spPr>
            <a:xfrm>
              <a:off x="7058291" y="1906788"/>
              <a:ext cx="462691" cy="32889"/>
            </a:xfrm>
            <a:custGeom>
              <a:avLst/>
              <a:gdLst/>
              <a:ahLst/>
              <a:cxnLst/>
              <a:rect l="l" t="t" r="r" b="b"/>
              <a:pathLst>
                <a:path w="23466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2"/>
            <p:cNvSpPr/>
            <p:nvPr/>
          </p:nvSpPr>
          <p:spPr>
            <a:xfrm>
              <a:off x="7548863" y="1906788"/>
              <a:ext cx="194454" cy="32889"/>
            </a:xfrm>
            <a:custGeom>
              <a:avLst/>
              <a:gdLst/>
              <a:ahLst/>
              <a:cxnLst/>
              <a:rect l="l" t="t" r="r" b="b"/>
              <a:pathLst>
                <a:path w="9862" h="1668" extrusionOk="0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2"/>
            <p:cNvSpPr/>
            <p:nvPr/>
          </p:nvSpPr>
          <p:spPr>
            <a:xfrm>
              <a:off x="6964692" y="2047216"/>
              <a:ext cx="1301592" cy="169235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2"/>
            <p:cNvSpPr/>
            <p:nvPr/>
          </p:nvSpPr>
          <p:spPr>
            <a:xfrm>
              <a:off x="6964692" y="2216431"/>
              <a:ext cx="1301592" cy="24785"/>
            </a:xfrm>
            <a:custGeom>
              <a:avLst/>
              <a:gdLst/>
              <a:ahLst/>
              <a:cxnLst/>
              <a:rect l="l" t="t" r="r" b="b"/>
              <a:pathLst>
                <a:path w="66012" h="1257" extrusionOk="0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2"/>
            <p:cNvSpPr/>
            <p:nvPr/>
          </p:nvSpPr>
          <p:spPr>
            <a:xfrm>
              <a:off x="7006533" y="2089076"/>
              <a:ext cx="57634" cy="11259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2"/>
            <p:cNvSpPr/>
            <p:nvPr/>
          </p:nvSpPr>
          <p:spPr>
            <a:xfrm>
              <a:off x="7099264" y="2089076"/>
              <a:ext cx="57161" cy="11259"/>
            </a:xfrm>
            <a:custGeom>
              <a:avLst/>
              <a:gdLst/>
              <a:ahLst/>
              <a:cxnLst/>
              <a:rect l="l" t="t" r="r" b="b"/>
              <a:pathLst>
                <a:path w="2899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2"/>
            <p:cNvSpPr/>
            <p:nvPr/>
          </p:nvSpPr>
          <p:spPr>
            <a:xfrm>
              <a:off x="7006533" y="2071074"/>
              <a:ext cx="57634" cy="29261"/>
            </a:xfrm>
            <a:custGeom>
              <a:avLst/>
              <a:gdLst/>
              <a:ahLst/>
              <a:cxnLst/>
              <a:rect l="l" t="t" r="r" b="b"/>
              <a:pathLst>
                <a:path w="2923" h="1484" extrusionOk="0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2"/>
            <p:cNvSpPr/>
            <p:nvPr/>
          </p:nvSpPr>
          <p:spPr>
            <a:xfrm>
              <a:off x="7058291" y="2134978"/>
              <a:ext cx="211549" cy="33323"/>
            </a:xfrm>
            <a:custGeom>
              <a:avLst/>
              <a:gdLst/>
              <a:ahLst/>
              <a:cxnLst/>
              <a:rect l="l" t="t" r="r" b="b"/>
              <a:pathLst>
                <a:path w="10729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2"/>
            <p:cNvSpPr/>
            <p:nvPr/>
          </p:nvSpPr>
          <p:spPr>
            <a:xfrm>
              <a:off x="7528160" y="2134978"/>
              <a:ext cx="617493" cy="33323"/>
            </a:xfrm>
            <a:custGeom>
              <a:avLst/>
              <a:gdLst/>
              <a:ahLst/>
              <a:cxnLst/>
              <a:rect l="l" t="t" r="r" b="b"/>
              <a:pathLst>
                <a:path w="31317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2"/>
            <p:cNvSpPr/>
            <p:nvPr/>
          </p:nvSpPr>
          <p:spPr>
            <a:xfrm>
              <a:off x="7304938" y="2134978"/>
              <a:ext cx="193981" cy="33323"/>
            </a:xfrm>
            <a:custGeom>
              <a:avLst/>
              <a:gdLst/>
              <a:ahLst/>
              <a:cxnLst/>
              <a:rect l="l" t="t" r="r" b="b"/>
              <a:pathLst>
                <a:path w="9838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2"/>
            <p:cNvSpPr/>
            <p:nvPr/>
          </p:nvSpPr>
          <p:spPr>
            <a:xfrm>
              <a:off x="6964692" y="2275387"/>
              <a:ext cx="1301592" cy="169689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2"/>
            <p:cNvSpPr/>
            <p:nvPr/>
          </p:nvSpPr>
          <p:spPr>
            <a:xfrm>
              <a:off x="6964692" y="2445056"/>
              <a:ext cx="1301592" cy="24331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2"/>
            <p:cNvSpPr/>
            <p:nvPr/>
          </p:nvSpPr>
          <p:spPr>
            <a:xfrm>
              <a:off x="7006533" y="2317247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2"/>
            <p:cNvSpPr/>
            <p:nvPr/>
          </p:nvSpPr>
          <p:spPr>
            <a:xfrm>
              <a:off x="7099264" y="2317247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2"/>
            <p:cNvSpPr/>
            <p:nvPr/>
          </p:nvSpPr>
          <p:spPr>
            <a:xfrm>
              <a:off x="7006533" y="2299245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2"/>
            <p:cNvSpPr/>
            <p:nvPr/>
          </p:nvSpPr>
          <p:spPr>
            <a:xfrm>
              <a:off x="7058291" y="2363603"/>
              <a:ext cx="462691" cy="33323"/>
            </a:xfrm>
            <a:custGeom>
              <a:avLst/>
              <a:gdLst/>
              <a:ahLst/>
              <a:cxnLst/>
              <a:rect l="l" t="t" r="r" b="b"/>
              <a:pathLst>
                <a:path w="23466" h="1690" extrusionOk="0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2"/>
            <p:cNvSpPr/>
            <p:nvPr/>
          </p:nvSpPr>
          <p:spPr>
            <a:xfrm>
              <a:off x="6964692" y="2504031"/>
              <a:ext cx="1301592" cy="169235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2"/>
            <p:cNvSpPr/>
            <p:nvPr/>
          </p:nvSpPr>
          <p:spPr>
            <a:xfrm>
              <a:off x="6964692" y="2673246"/>
              <a:ext cx="1301592" cy="24765"/>
            </a:xfrm>
            <a:custGeom>
              <a:avLst/>
              <a:gdLst/>
              <a:ahLst/>
              <a:cxnLst/>
              <a:rect l="l" t="t" r="r" b="b"/>
              <a:pathLst>
                <a:path w="66012" h="1256" extrusionOk="0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2"/>
            <p:cNvSpPr/>
            <p:nvPr/>
          </p:nvSpPr>
          <p:spPr>
            <a:xfrm>
              <a:off x="7006533" y="2545871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2"/>
            <p:cNvSpPr/>
            <p:nvPr/>
          </p:nvSpPr>
          <p:spPr>
            <a:xfrm>
              <a:off x="7099264" y="2545871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2"/>
            <p:cNvSpPr/>
            <p:nvPr/>
          </p:nvSpPr>
          <p:spPr>
            <a:xfrm>
              <a:off x="7006533" y="2527869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2"/>
            <p:cNvSpPr/>
            <p:nvPr/>
          </p:nvSpPr>
          <p:spPr>
            <a:xfrm>
              <a:off x="7058291" y="2591793"/>
              <a:ext cx="324077" cy="33323"/>
            </a:xfrm>
            <a:custGeom>
              <a:avLst/>
              <a:gdLst/>
              <a:ahLst/>
              <a:cxnLst/>
              <a:rect l="l" t="t" r="r" b="b"/>
              <a:pathLst>
                <a:path w="16436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2"/>
            <p:cNvSpPr/>
            <p:nvPr/>
          </p:nvSpPr>
          <p:spPr>
            <a:xfrm>
              <a:off x="7419694" y="2591793"/>
              <a:ext cx="545485" cy="33323"/>
            </a:xfrm>
            <a:custGeom>
              <a:avLst/>
              <a:gdLst/>
              <a:ahLst/>
              <a:cxnLst/>
              <a:rect l="l" t="t" r="r" b="b"/>
              <a:pathLst>
                <a:path w="27665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2"/>
            <p:cNvSpPr/>
            <p:nvPr/>
          </p:nvSpPr>
          <p:spPr>
            <a:xfrm>
              <a:off x="8006113" y="2591793"/>
              <a:ext cx="89596" cy="33323"/>
            </a:xfrm>
            <a:custGeom>
              <a:avLst/>
              <a:gdLst/>
              <a:ahLst/>
              <a:cxnLst/>
              <a:rect l="l" t="t" r="r" b="b"/>
              <a:pathLst>
                <a:path w="4544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2"/>
            <p:cNvSpPr/>
            <p:nvPr/>
          </p:nvSpPr>
          <p:spPr>
            <a:xfrm>
              <a:off x="6964692" y="2770454"/>
              <a:ext cx="1301592" cy="387074"/>
            </a:xfrm>
            <a:custGeom>
              <a:avLst/>
              <a:gdLst/>
              <a:ahLst/>
              <a:cxnLst/>
              <a:rect l="l" t="t" r="r" b="b"/>
              <a:pathLst>
                <a:path w="66012" h="19631" extrusionOk="0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2"/>
            <p:cNvSpPr/>
            <p:nvPr/>
          </p:nvSpPr>
          <p:spPr>
            <a:xfrm>
              <a:off x="6964692" y="3133196"/>
              <a:ext cx="1301592" cy="24331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2"/>
            <p:cNvSpPr/>
            <p:nvPr/>
          </p:nvSpPr>
          <p:spPr>
            <a:xfrm>
              <a:off x="7006533" y="2812314"/>
              <a:ext cx="57634" cy="57634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2"/>
            <p:cNvSpPr/>
            <p:nvPr/>
          </p:nvSpPr>
          <p:spPr>
            <a:xfrm>
              <a:off x="7099264" y="2858670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2"/>
            <p:cNvSpPr/>
            <p:nvPr/>
          </p:nvSpPr>
          <p:spPr>
            <a:xfrm>
              <a:off x="7211319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2"/>
            <p:cNvSpPr/>
            <p:nvPr/>
          </p:nvSpPr>
          <p:spPr>
            <a:xfrm>
              <a:off x="7252272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2"/>
            <p:cNvSpPr/>
            <p:nvPr/>
          </p:nvSpPr>
          <p:spPr>
            <a:xfrm>
              <a:off x="7252272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2"/>
            <p:cNvSpPr/>
            <p:nvPr/>
          </p:nvSpPr>
          <p:spPr>
            <a:xfrm>
              <a:off x="7466503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7507456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7721687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7772085" y="2916284"/>
              <a:ext cx="94979" cy="95413"/>
            </a:xfrm>
            <a:custGeom>
              <a:avLst/>
              <a:gdLst/>
              <a:ahLst/>
              <a:cxnLst/>
              <a:rect l="l" t="t" r="r" b="b"/>
              <a:pathLst>
                <a:path w="4817" h="4839" extrusionOk="0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7976872" y="2870362"/>
              <a:ext cx="186784" cy="187257"/>
            </a:xfrm>
            <a:custGeom>
              <a:avLst/>
              <a:gdLst/>
              <a:ahLst/>
              <a:cxnLst/>
              <a:rect l="l" t="t" r="r" b="b"/>
              <a:pathLst>
                <a:path w="9473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8022774" y="2916383"/>
              <a:ext cx="11278" cy="11160"/>
            </a:xfrm>
            <a:custGeom>
              <a:avLst/>
              <a:gdLst/>
              <a:ahLst/>
              <a:cxnLst/>
              <a:rect l="l" t="t" r="r" b="b"/>
              <a:pathLst>
                <a:path w="572" h="566" extrusionOk="0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8106495" y="2916383"/>
              <a:ext cx="11259" cy="11160"/>
            </a:xfrm>
            <a:custGeom>
              <a:avLst/>
              <a:gdLst/>
              <a:ahLst/>
              <a:cxnLst/>
              <a:rect l="l" t="t" r="r" b="b"/>
              <a:pathLst>
                <a:path w="571" h="566" extrusionOk="0">
                  <a:moveTo>
                    <a:pt x="297" y="1"/>
                  </a:moveTo>
                  <a:cubicBezTo>
                    <a:pt x="257" y="1"/>
                    <a:pt x="217" y="6"/>
                    <a:pt x="183" y="18"/>
                  </a:cubicBezTo>
                  <a:cubicBezTo>
                    <a:pt x="160" y="41"/>
                    <a:pt x="114" y="64"/>
                    <a:pt x="91" y="86"/>
                  </a:cubicBezTo>
                  <a:cubicBezTo>
                    <a:pt x="46" y="132"/>
                    <a:pt x="0" y="223"/>
                    <a:pt x="0" y="292"/>
                  </a:cubicBezTo>
                  <a:cubicBezTo>
                    <a:pt x="0" y="337"/>
                    <a:pt x="23" y="360"/>
                    <a:pt x="23" y="406"/>
                  </a:cubicBezTo>
                  <a:cubicBezTo>
                    <a:pt x="46" y="429"/>
                    <a:pt x="69" y="452"/>
                    <a:pt x="91" y="497"/>
                  </a:cubicBezTo>
                  <a:cubicBezTo>
                    <a:pt x="137" y="543"/>
                    <a:pt x="228" y="566"/>
                    <a:pt x="297" y="566"/>
                  </a:cubicBezTo>
                  <a:cubicBezTo>
                    <a:pt x="365" y="566"/>
                    <a:pt x="434" y="543"/>
                    <a:pt x="502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48" y="132"/>
                    <a:pt x="525" y="109"/>
                    <a:pt x="502" y="86"/>
                  </a:cubicBezTo>
                  <a:cubicBezTo>
                    <a:pt x="479" y="64"/>
                    <a:pt x="434" y="41"/>
                    <a:pt x="411" y="18"/>
                  </a:cubicBezTo>
                  <a:cubicBezTo>
                    <a:pt x="377" y="6"/>
                    <a:pt x="337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8022774" y="3000202"/>
              <a:ext cx="11278" cy="11495"/>
            </a:xfrm>
            <a:custGeom>
              <a:avLst/>
              <a:gdLst/>
              <a:ahLst/>
              <a:cxnLst/>
              <a:rect l="l" t="t" r="r" b="b"/>
              <a:pathLst>
                <a:path w="572" h="583" extrusionOk="0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8106495" y="3000419"/>
              <a:ext cx="11259" cy="11278"/>
            </a:xfrm>
            <a:custGeom>
              <a:avLst/>
              <a:gdLst/>
              <a:ahLst/>
              <a:cxnLst/>
              <a:rect l="l" t="t" r="r" b="b"/>
              <a:pathLst>
                <a:path w="571" h="572" extrusionOk="0">
                  <a:moveTo>
                    <a:pt x="303" y="0"/>
                  </a:moveTo>
                  <a:cubicBezTo>
                    <a:pt x="263" y="0"/>
                    <a:pt x="223" y="8"/>
                    <a:pt x="183" y="24"/>
                  </a:cubicBezTo>
                  <a:cubicBezTo>
                    <a:pt x="160" y="24"/>
                    <a:pt x="114" y="47"/>
                    <a:pt x="91" y="70"/>
                  </a:cubicBezTo>
                  <a:cubicBezTo>
                    <a:pt x="46" y="138"/>
                    <a:pt x="0" y="207"/>
                    <a:pt x="0" y="275"/>
                  </a:cubicBezTo>
                  <a:cubicBezTo>
                    <a:pt x="0" y="321"/>
                    <a:pt x="23" y="344"/>
                    <a:pt x="23" y="389"/>
                  </a:cubicBezTo>
                  <a:cubicBezTo>
                    <a:pt x="46" y="435"/>
                    <a:pt x="69" y="458"/>
                    <a:pt x="91" y="481"/>
                  </a:cubicBezTo>
                  <a:cubicBezTo>
                    <a:pt x="114" y="504"/>
                    <a:pt x="160" y="526"/>
                    <a:pt x="183" y="549"/>
                  </a:cubicBezTo>
                  <a:cubicBezTo>
                    <a:pt x="228" y="549"/>
                    <a:pt x="251" y="572"/>
                    <a:pt x="297" y="572"/>
                  </a:cubicBezTo>
                  <a:cubicBezTo>
                    <a:pt x="365" y="572"/>
                    <a:pt x="434" y="526"/>
                    <a:pt x="502" y="481"/>
                  </a:cubicBezTo>
                  <a:cubicBezTo>
                    <a:pt x="525" y="458"/>
                    <a:pt x="548" y="435"/>
                    <a:pt x="548" y="389"/>
                  </a:cubicBezTo>
                  <a:cubicBezTo>
                    <a:pt x="571" y="344"/>
                    <a:pt x="571" y="321"/>
                    <a:pt x="571" y="275"/>
                  </a:cubicBezTo>
                  <a:cubicBezTo>
                    <a:pt x="571" y="207"/>
                    <a:pt x="548" y="138"/>
                    <a:pt x="502" y="70"/>
                  </a:cubicBezTo>
                  <a:cubicBezTo>
                    <a:pt x="443" y="26"/>
                    <a:pt x="375" y="0"/>
                    <a:pt x="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2"/>
            <p:cNvSpPr/>
            <p:nvPr/>
          </p:nvSpPr>
          <p:spPr>
            <a:xfrm>
              <a:off x="8417479" y="1683566"/>
              <a:ext cx="831724" cy="832177"/>
            </a:xfrm>
            <a:custGeom>
              <a:avLst/>
              <a:gdLst/>
              <a:ahLst/>
              <a:cxnLst/>
              <a:rect l="l" t="t" r="r" b="b"/>
              <a:pathLst>
                <a:path w="42182" h="42205" extrusionOk="0">
                  <a:moveTo>
                    <a:pt x="2739" y="1"/>
                  </a:moveTo>
                  <a:cubicBezTo>
                    <a:pt x="1210" y="1"/>
                    <a:pt x="0" y="1233"/>
                    <a:pt x="0" y="2740"/>
                  </a:cubicBezTo>
                  <a:lnTo>
                    <a:pt x="0" y="39466"/>
                  </a:lnTo>
                  <a:cubicBezTo>
                    <a:pt x="0" y="40972"/>
                    <a:pt x="1210" y="42205"/>
                    <a:pt x="2739" y="42205"/>
                  </a:cubicBezTo>
                  <a:lnTo>
                    <a:pt x="39442" y="42205"/>
                  </a:lnTo>
                  <a:cubicBezTo>
                    <a:pt x="40949" y="42205"/>
                    <a:pt x="42181" y="40972"/>
                    <a:pt x="42181" y="39466"/>
                  </a:cubicBezTo>
                  <a:lnTo>
                    <a:pt x="42181" y="2740"/>
                  </a:lnTo>
                  <a:cubicBezTo>
                    <a:pt x="42181" y="1233"/>
                    <a:pt x="40949" y="1"/>
                    <a:pt x="39442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2"/>
            <p:cNvSpPr/>
            <p:nvPr/>
          </p:nvSpPr>
          <p:spPr>
            <a:xfrm>
              <a:off x="8364814" y="1630920"/>
              <a:ext cx="831724" cy="832157"/>
            </a:xfrm>
            <a:custGeom>
              <a:avLst/>
              <a:gdLst/>
              <a:ahLst/>
              <a:cxnLst/>
              <a:rect l="l" t="t" r="r" b="b"/>
              <a:pathLst>
                <a:path w="42182" h="42204" extrusionOk="0">
                  <a:moveTo>
                    <a:pt x="2740" y="0"/>
                  </a:moveTo>
                  <a:cubicBezTo>
                    <a:pt x="1233" y="0"/>
                    <a:pt x="1" y="1233"/>
                    <a:pt x="1" y="2739"/>
                  </a:cubicBezTo>
                  <a:lnTo>
                    <a:pt x="1" y="39465"/>
                  </a:lnTo>
                  <a:cubicBezTo>
                    <a:pt x="1" y="40971"/>
                    <a:pt x="1233" y="42204"/>
                    <a:pt x="2740" y="42204"/>
                  </a:cubicBezTo>
                  <a:lnTo>
                    <a:pt x="39443" y="42204"/>
                  </a:lnTo>
                  <a:cubicBezTo>
                    <a:pt x="40972" y="42204"/>
                    <a:pt x="42182" y="40971"/>
                    <a:pt x="42182" y="39465"/>
                  </a:cubicBezTo>
                  <a:lnTo>
                    <a:pt x="42182" y="2739"/>
                  </a:lnTo>
                  <a:cubicBezTo>
                    <a:pt x="42182" y="1233"/>
                    <a:pt x="40972" y="0"/>
                    <a:pt x="39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2"/>
            <p:cNvSpPr/>
            <p:nvPr/>
          </p:nvSpPr>
          <p:spPr>
            <a:xfrm>
              <a:off x="8359411" y="1625518"/>
              <a:ext cx="842982" cy="842963"/>
            </a:xfrm>
            <a:custGeom>
              <a:avLst/>
              <a:gdLst/>
              <a:ahLst/>
              <a:cxnLst/>
              <a:rect l="l" t="t" r="r" b="b"/>
              <a:pathLst>
                <a:path w="42753" h="42752" extrusionOk="0">
                  <a:moveTo>
                    <a:pt x="39717" y="571"/>
                  </a:moveTo>
                  <a:cubicBezTo>
                    <a:pt x="41086" y="571"/>
                    <a:pt x="42182" y="1666"/>
                    <a:pt x="42182" y="3013"/>
                  </a:cubicBezTo>
                  <a:lnTo>
                    <a:pt x="42182" y="39739"/>
                  </a:lnTo>
                  <a:cubicBezTo>
                    <a:pt x="42182" y="41086"/>
                    <a:pt x="41086" y="42181"/>
                    <a:pt x="39717" y="42181"/>
                  </a:cubicBezTo>
                  <a:lnTo>
                    <a:pt x="3014" y="42181"/>
                  </a:lnTo>
                  <a:cubicBezTo>
                    <a:pt x="1667" y="42181"/>
                    <a:pt x="571" y="41086"/>
                    <a:pt x="571" y="39739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14" y="571"/>
                  </a:cubicBezTo>
                  <a:close/>
                  <a:moveTo>
                    <a:pt x="3014" y="0"/>
                  </a:moveTo>
                  <a:cubicBezTo>
                    <a:pt x="1348" y="0"/>
                    <a:pt x="1" y="1347"/>
                    <a:pt x="1" y="3013"/>
                  </a:cubicBezTo>
                  <a:lnTo>
                    <a:pt x="1" y="39739"/>
                  </a:lnTo>
                  <a:cubicBezTo>
                    <a:pt x="1" y="41405"/>
                    <a:pt x="1348" y="42752"/>
                    <a:pt x="3014" y="42752"/>
                  </a:cubicBezTo>
                  <a:lnTo>
                    <a:pt x="39717" y="42752"/>
                  </a:lnTo>
                  <a:cubicBezTo>
                    <a:pt x="41383" y="42752"/>
                    <a:pt x="42753" y="41405"/>
                    <a:pt x="42753" y="39739"/>
                  </a:cubicBezTo>
                  <a:lnTo>
                    <a:pt x="42753" y="3013"/>
                  </a:lnTo>
                  <a:cubicBezTo>
                    <a:pt x="42753" y="1347"/>
                    <a:pt x="41383" y="0"/>
                    <a:pt x="397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2"/>
            <p:cNvSpPr/>
            <p:nvPr/>
          </p:nvSpPr>
          <p:spPr>
            <a:xfrm>
              <a:off x="8428718" y="1690329"/>
              <a:ext cx="54933" cy="54026"/>
            </a:xfrm>
            <a:custGeom>
              <a:avLst/>
              <a:gdLst/>
              <a:ahLst/>
              <a:cxnLst/>
              <a:rect l="l" t="t" r="r" b="b"/>
              <a:pathLst>
                <a:path w="2786" h="2740" extrusionOk="0">
                  <a:moveTo>
                    <a:pt x="2466" y="0"/>
                  </a:moveTo>
                  <a:cubicBezTo>
                    <a:pt x="2392" y="0"/>
                    <a:pt x="2318" y="23"/>
                    <a:pt x="2261" y="69"/>
                  </a:cubicBezTo>
                  <a:lnTo>
                    <a:pt x="115" y="2237"/>
                  </a:lnTo>
                  <a:cubicBezTo>
                    <a:pt x="1" y="2351"/>
                    <a:pt x="1" y="2534"/>
                    <a:pt x="115" y="2648"/>
                  </a:cubicBezTo>
                  <a:cubicBezTo>
                    <a:pt x="161" y="2693"/>
                    <a:pt x="229" y="2739"/>
                    <a:pt x="321" y="2739"/>
                  </a:cubicBezTo>
                  <a:cubicBezTo>
                    <a:pt x="389" y="2739"/>
                    <a:pt x="457" y="2693"/>
                    <a:pt x="503" y="2648"/>
                  </a:cubicBezTo>
                  <a:lnTo>
                    <a:pt x="2672" y="479"/>
                  </a:lnTo>
                  <a:cubicBezTo>
                    <a:pt x="2786" y="365"/>
                    <a:pt x="2786" y="183"/>
                    <a:pt x="2672" y="69"/>
                  </a:cubicBezTo>
                  <a:cubicBezTo>
                    <a:pt x="2614" y="23"/>
                    <a:pt x="2540" y="0"/>
                    <a:pt x="2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2"/>
            <p:cNvSpPr/>
            <p:nvPr/>
          </p:nvSpPr>
          <p:spPr>
            <a:xfrm>
              <a:off x="8428718" y="1690329"/>
              <a:ext cx="54933" cy="54026"/>
            </a:xfrm>
            <a:custGeom>
              <a:avLst/>
              <a:gdLst/>
              <a:ahLst/>
              <a:cxnLst/>
              <a:rect l="l" t="t" r="r" b="b"/>
              <a:pathLst>
                <a:path w="2786" h="2740" extrusionOk="0">
                  <a:moveTo>
                    <a:pt x="318" y="0"/>
                  </a:moveTo>
                  <a:cubicBezTo>
                    <a:pt x="246" y="0"/>
                    <a:pt x="172" y="23"/>
                    <a:pt x="115" y="69"/>
                  </a:cubicBezTo>
                  <a:cubicBezTo>
                    <a:pt x="1" y="183"/>
                    <a:pt x="1" y="365"/>
                    <a:pt x="115" y="479"/>
                  </a:cubicBezTo>
                  <a:lnTo>
                    <a:pt x="2283" y="2648"/>
                  </a:lnTo>
                  <a:cubicBezTo>
                    <a:pt x="2329" y="2693"/>
                    <a:pt x="2398" y="2739"/>
                    <a:pt x="2466" y="2739"/>
                  </a:cubicBezTo>
                  <a:cubicBezTo>
                    <a:pt x="2557" y="2739"/>
                    <a:pt x="2626" y="2693"/>
                    <a:pt x="2672" y="2648"/>
                  </a:cubicBezTo>
                  <a:cubicBezTo>
                    <a:pt x="2786" y="2534"/>
                    <a:pt x="2786" y="2351"/>
                    <a:pt x="2672" y="2237"/>
                  </a:cubicBezTo>
                  <a:lnTo>
                    <a:pt x="503" y="69"/>
                  </a:lnTo>
                  <a:cubicBezTo>
                    <a:pt x="457" y="23"/>
                    <a:pt x="389" y="0"/>
                    <a:pt x="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2"/>
            <p:cNvSpPr/>
            <p:nvPr/>
          </p:nvSpPr>
          <p:spPr>
            <a:xfrm>
              <a:off x="8179844" y="1858638"/>
              <a:ext cx="246646" cy="107579"/>
            </a:xfrm>
            <a:custGeom>
              <a:avLst/>
              <a:gdLst/>
              <a:ahLst/>
              <a:cxnLst/>
              <a:rect l="l" t="t" r="r" b="b"/>
              <a:pathLst>
                <a:path w="12509" h="5456" extrusionOk="0">
                  <a:moveTo>
                    <a:pt x="274" y="1"/>
                  </a:moveTo>
                  <a:cubicBezTo>
                    <a:pt x="115" y="1"/>
                    <a:pt x="1" y="138"/>
                    <a:pt x="1" y="297"/>
                  </a:cubicBezTo>
                  <a:cubicBezTo>
                    <a:pt x="1" y="457"/>
                    <a:pt x="115" y="571"/>
                    <a:pt x="274" y="571"/>
                  </a:cubicBezTo>
                  <a:cubicBezTo>
                    <a:pt x="3470" y="571"/>
                    <a:pt x="4976" y="1827"/>
                    <a:pt x="6414" y="3036"/>
                  </a:cubicBezTo>
                  <a:cubicBezTo>
                    <a:pt x="7830" y="4223"/>
                    <a:pt x="9290" y="5456"/>
                    <a:pt x="12235" y="5456"/>
                  </a:cubicBezTo>
                  <a:cubicBezTo>
                    <a:pt x="12395" y="5456"/>
                    <a:pt x="12509" y="5342"/>
                    <a:pt x="12509" y="5182"/>
                  </a:cubicBezTo>
                  <a:cubicBezTo>
                    <a:pt x="12509" y="5022"/>
                    <a:pt x="12395" y="4885"/>
                    <a:pt x="12235" y="4885"/>
                  </a:cubicBezTo>
                  <a:cubicBezTo>
                    <a:pt x="9496" y="4885"/>
                    <a:pt x="8172" y="3790"/>
                    <a:pt x="6780" y="2603"/>
                  </a:cubicBezTo>
                  <a:cubicBezTo>
                    <a:pt x="5273" y="1325"/>
                    <a:pt x="3698" y="1"/>
                    <a:pt x="2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2"/>
            <p:cNvSpPr/>
            <p:nvPr/>
          </p:nvSpPr>
          <p:spPr>
            <a:xfrm>
              <a:off x="8421068" y="1939203"/>
              <a:ext cx="42787" cy="42767"/>
            </a:xfrm>
            <a:custGeom>
              <a:avLst/>
              <a:gdLst/>
              <a:ahLst/>
              <a:cxnLst/>
              <a:rect l="l" t="t" r="r" b="b"/>
              <a:pathLst>
                <a:path w="2170" h="2169" extrusionOk="0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2"/>
            <p:cNvSpPr/>
            <p:nvPr/>
          </p:nvSpPr>
          <p:spPr>
            <a:xfrm>
              <a:off x="8415231" y="193380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6" y="571"/>
                    <a:pt x="2169" y="914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2"/>
            <p:cNvSpPr/>
            <p:nvPr/>
          </p:nvSpPr>
          <p:spPr>
            <a:xfrm>
              <a:off x="8142932" y="1842884"/>
              <a:ext cx="42333" cy="42787"/>
            </a:xfrm>
            <a:custGeom>
              <a:avLst/>
              <a:gdLst/>
              <a:ahLst/>
              <a:cxnLst/>
              <a:rect l="l" t="t" r="r" b="b"/>
              <a:pathLst>
                <a:path w="2147" h="2170" extrusionOk="0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46" y="1690"/>
                    <a:pt x="2146" y="1096"/>
                  </a:cubicBezTo>
                  <a:cubicBezTo>
                    <a:pt x="2146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2"/>
            <p:cNvSpPr/>
            <p:nvPr/>
          </p:nvSpPr>
          <p:spPr>
            <a:xfrm>
              <a:off x="8137096" y="183748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2"/>
                  </a:moveTo>
                  <a:cubicBezTo>
                    <a:pt x="1803" y="572"/>
                    <a:pt x="2169" y="914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2"/>
            <p:cNvSpPr/>
            <p:nvPr/>
          </p:nvSpPr>
          <p:spPr>
            <a:xfrm>
              <a:off x="8421068" y="2071528"/>
              <a:ext cx="42787" cy="42767"/>
            </a:xfrm>
            <a:custGeom>
              <a:avLst/>
              <a:gdLst/>
              <a:ahLst/>
              <a:cxnLst/>
              <a:rect l="l" t="t" r="r" b="b"/>
              <a:pathLst>
                <a:path w="2170" h="2169" extrusionOk="0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69" y="1666"/>
                    <a:pt x="2169" y="1073"/>
                  </a:cubicBezTo>
                  <a:cubicBezTo>
                    <a:pt x="2169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2"/>
            <p:cNvSpPr/>
            <p:nvPr/>
          </p:nvSpPr>
          <p:spPr>
            <a:xfrm>
              <a:off x="8415231" y="206567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6" y="571"/>
                    <a:pt x="2169" y="936"/>
                    <a:pt x="2169" y="1370"/>
                  </a:cubicBezTo>
                  <a:cubicBezTo>
                    <a:pt x="2169" y="1803"/>
                    <a:pt x="1826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2"/>
            <p:cNvSpPr/>
            <p:nvPr/>
          </p:nvSpPr>
          <p:spPr>
            <a:xfrm>
              <a:off x="8142932" y="2071528"/>
              <a:ext cx="42333" cy="42767"/>
            </a:xfrm>
            <a:custGeom>
              <a:avLst/>
              <a:gdLst/>
              <a:ahLst/>
              <a:cxnLst/>
              <a:rect l="l" t="t" r="r" b="b"/>
              <a:pathLst>
                <a:path w="2147" h="2169" extrusionOk="0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46" y="1666"/>
                    <a:pt x="2146" y="1073"/>
                  </a:cubicBezTo>
                  <a:cubicBezTo>
                    <a:pt x="2146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2"/>
            <p:cNvSpPr/>
            <p:nvPr/>
          </p:nvSpPr>
          <p:spPr>
            <a:xfrm>
              <a:off x="8137096" y="206567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3"/>
                    <a:pt x="1803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2"/>
            <p:cNvSpPr/>
            <p:nvPr/>
          </p:nvSpPr>
          <p:spPr>
            <a:xfrm>
              <a:off x="8179844" y="2087262"/>
              <a:ext cx="246646" cy="11278"/>
            </a:xfrm>
            <a:custGeom>
              <a:avLst/>
              <a:gdLst/>
              <a:ahLst/>
              <a:cxnLst/>
              <a:rect l="l" t="t" r="r" b="b"/>
              <a:pathLst>
                <a:path w="12509" h="572" extrusionOk="0">
                  <a:moveTo>
                    <a:pt x="274" y="1"/>
                  </a:moveTo>
                  <a:cubicBezTo>
                    <a:pt x="115" y="1"/>
                    <a:pt x="1" y="115"/>
                    <a:pt x="1" y="275"/>
                  </a:cubicBezTo>
                  <a:cubicBezTo>
                    <a:pt x="1" y="435"/>
                    <a:pt x="115" y="572"/>
                    <a:pt x="274" y="572"/>
                  </a:cubicBezTo>
                  <a:lnTo>
                    <a:pt x="12235" y="572"/>
                  </a:lnTo>
                  <a:cubicBezTo>
                    <a:pt x="12395" y="572"/>
                    <a:pt x="12509" y="435"/>
                    <a:pt x="12509" y="275"/>
                  </a:cubicBezTo>
                  <a:cubicBezTo>
                    <a:pt x="12509" y="115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2"/>
            <p:cNvSpPr/>
            <p:nvPr/>
          </p:nvSpPr>
          <p:spPr>
            <a:xfrm>
              <a:off x="8179844" y="2219133"/>
              <a:ext cx="246646" cy="107579"/>
            </a:xfrm>
            <a:custGeom>
              <a:avLst/>
              <a:gdLst/>
              <a:ahLst/>
              <a:cxnLst/>
              <a:rect l="l" t="t" r="r" b="b"/>
              <a:pathLst>
                <a:path w="12509" h="5456" extrusionOk="0">
                  <a:moveTo>
                    <a:pt x="12235" y="1"/>
                  </a:moveTo>
                  <a:cubicBezTo>
                    <a:pt x="9290" y="1"/>
                    <a:pt x="7830" y="1233"/>
                    <a:pt x="6414" y="2420"/>
                  </a:cubicBezTo>
                  <a:cubicBezTo>
                    <a:pt x="4976" y="3630"/>
                    <a:pt x="3470" y="4885"/>
                    <a:pt x="274" y="4885"/>
                  </a:cubicBezTo>
                  <a:cubicBezTo>
                    <a:pt x="115" y="4885"/>
                    <a:pt x="1" y="5022"/>
                    <a:pt x="1" y="5182"/>
                  </a:cubicBezTo>
                  <a:cubicBezTo>
                    <a:pt x="1" y="5342"/>
                    <a:pt x="115" y="5456"/>
                    <a:pt x="274" y="5456"/>
                  </a:cubicBezTo>
                  <a:cubicBezTo>
                    <a:pt x="3698" y="5456"/>
                    <a:pt x="5273" y="4132"/>
                    <a:pt x="6780" y="2854"/>
                  </a:cubicBezTo>
                  <a:cubicBezTo>
                    <a:pt x="8172" y="1690"/>
                    <a:pt x="9496" y="571"/>
                    <a:pt x="12235" y="571"/>
                  </a:cubicBezTo>
                  <a:cubicBezTo>
                    <a:pt x="12395" y="571"/>
                    <a:pt x="12509" y="457"/>
                    <a:pt x="12509" y="297"/>
                  </a:cubicBezTo>
                  <a:cubicBezTo>
                    <a:pt x="12509" y="138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2"/>
            <p:cNvSpPr/>
            <p:nvPr/>
          </p:nvSpPr>
          <p:spPr>
            <a:xfrm>
              <a:off x="8421068" y="2203378"/>
              <a:ext cx="42787" cy="42787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69" y="1690"/>
                    <a:pt x="2169" y="1096"/>
                  </a:cubicBezTo>
                  <a:cubicBezTo>
                    <a:pt x="2169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2"/>
            <p:cNvSpPr/>
            <p:nvPr/>
          </p:nvSpPr>
          <p:spPr>
            <a:xfrm>
              <a:off x="8415231" y="2197976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2"/>
                  </a:moveTo>
                  <a:cubicBezTo>
                    <a:pt x="1826" y="572"/>
                    <a:pt x="2169" y="937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7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2"/>
            <p:cNvSpPr/>
            <p:nvPr/>
          </p:nvSpPr>
          <p:spPr>
            <a:xfrm>
              <a:off x="8142932" y="2299698"/>
              <a:ext cx="42333" cy="42767"/>
            </a:xfrm>
            <a:custGeom>
              <a:avLst/>
              <a:gdLst/>
              <a:ahLst/>
              <a:cxnLst/>
              <a:rect l="l" t="t" r="r" b="b"/>
              <a:pathLst>
                <a:path w="2147" h="2169" extrusionOk="0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46" y="1689"/>
                    <a:pt x="2146" y="1096"/>
                  </a:cubicBezTo>
                  <a:cubicBezTo>
                    <a:pt x="2146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2"/>
            <p:cNvSpPr/>
            <p:nvPr/>
          </p:nvSpPr>
          <p:spPr>
            <a:xfrm>
              <a:off x="8137096" y="2294296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2"/>
            <p:cNvSpPr/>
            <p:nvPr/>
          </p:nvSpPr>
          <p:spPr>
            <a:xfrm>
              <a:off x="6075826" y="3424838"/>
              <a:ext cx="945139" cy="512182"/>
            </a:xfrm>
            <a:custGeom>
              <a:avLst/>
              <a:gdLst/>
              <a:ahLst/>
              <a:cxnLst/>
              <a:rect l="l" t="t" r="r" b="b"/>
              <a:pathLst>
                <a:path w="47934" h="25976" extrusionOk="0">
                  <a:moveTo>
                    <a:pt x="2739" y="1"/>
                  </a:moveTo>
                  <a:cubicBezTo>
                    <a:pt x="1233" y="1"/>
                    <a:pt x="0" y="1210"/>
                    <a:pt x="0" y="2740"/>
                  </a:cubicBezTo>
                  <a:lnTo>
                    <a:pt x="0" y="23237"/>
                  </a:lnTo>
                  <a:cubicBezTo>
                    <a:pt x="0" y="24743"/>
                    <a:pt x="1233" y="25976"/>
                    <a:pt x="2739" y="25976"/>
                  </a:cubicBezTo>
                  <a:lnTo>
                    <a:pt x="45194" y="25976"/>
                  </a:lnTo>
                  <a:cubicBezTo>
                    <a:pt x="46701" y="25976"/>
                    <a:pt x="47933" y="24743"/>
                    <a:pt x="47933" y="23237"/>
                  </a:cubicBezTo>
                  <a:lnTo>
                    <a:pt x="47933" y="2740"/>
                  </a:lnTo>
                  <a:cubicBezTo>
                    <a:pt x="47933" y="1210"/>
                    <a:pt x="46701" y="1"/>
                    <a:pt x="45194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2"/>
            <p:cNvSpPr/>
            <p:nvPr/>
          </p:nvSpPr>
          <p:spPr>
            <a:xfrm>
              <a:off x="6023614" y="3372192"/>
              <a:ext cx="945139" cy="512182"/>
            </a:xfrm>
            <a:custGeom>
              <a:avLst/>
              <a:gdLst/>
              <a:ahLst/>
              <a:cxnLst/>
              <a:rect l="l" t="t" r="r" b="b"/>
              <a:pathLst>
                <a:path w="47934" h="25976" extrusionOk="0">
                  <a:moveTo>
                    <a:pt x="2740" y="0"/>
                  </a:moveTo>
                  <a:cubicBezTo>
                    <a:pt x="1210" y="0"/>
                    <a:pt x="1" y="1233"/>
                    <a:pt x="1" y="2739"/>
                  </a:cubicBezTo>
                  <a:lnTo>
                    <a:pt x="1" y="23236"/>
                  </a:lnTo>
                  <a:cubicBezTo>
                    <a:pt x="1" y="24743"/>
                    <a:pt x="1210" y="25975"/>
                    <a:pt x="2740" y="25975"/>
                  </a:cubicBezTo>
                  <a:lnTo>
                    <a:pt x="45195" y="25975"/>
                  </a:lnTo>
                  <a:cubicBezTo>
                    <a:pt x="46701" y="25975"/>
                    <a:pt x="47934" y="24743"/>
                    <a:pt x="47934" y="23236"/>
                  </a:cubicBezTo>
                  <a:lnTo>
                    <a:pt x="47934" y="2739"/>
                  </a:lnTo>
                  <a:cubicBezTo>
                    <a:pt x="47934" y="1233"/>
                    <a:pt x="46701" y="0"/>
                    <a:pt x="45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2"/>
            <p:cNvSpPr/>
            <p:nvPr/>
          </p:nvSpPr>
          <p:spPr>
            <a:xfrm>
              <a:off x="6017758" y="3366789"/>
              <a:ext cx="956397" cy="523421"/>
            </a:xfrm>
            <a:custGeom>
              <a:avLst/>
              <a:gdLst/>
              <a:ahLst/>
              <a:cxnLst/>
              <a:rect l="l" t="t" r="r" b="b"/>
              <a:pathLst>
                <a:path w="48505" h="26546" extrusionOk="0">
                  <a:moveTo>
                    <a:pt x="45492" y="571"/>
                  </a:moveTo>
                  <a:cubicBezTo>
                    <a:pt x="46838" y="571"/>
                    <a:pt x="47934" y="1666"/>
                    <a:pt x="47934" y="3013"/>
                  </a:cubicBezTo>
                  <a:lnTo>
                    <a:pt x="47934" y="23510"/>
                  </a:lnTo>
                  <a:cubicBezTo>
                    <a:pt x="47934" y="24857"/>
                    <a:pt x="46838" y="25975"/>
                    <a:pt x="45492" y="25975"/>
                  </a:cubicBezTo>
                  <a:lnTo>
                    <a:pt x="3037" y="25975"/>
                  </a:lnTo>
                  <a:cubicBezTo>
                    <a:pt x="1667" y="25975"/>
                    <a:pt x="571" y="24857"/>
                    <a:pt x="571" y="23510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47"/>
                    <a:pt x="1" y="3013"/>
                  </a:cubicBezTo>
                  <a:lnTo>
                    <a:pt x="1" y="23510"/>
                  </a:lnTo>
                  <a:cubicBezTo>
                    <a:pt x="1" y="25176"/>
                    <a:pt x="1370" y="26546"/>
                    <a:pt x="3037" y="26546"/>
                  </a:cubicBezTo>
                  <a:lnTo>
                    <a:pt x="45492" y="26546"/>
                  </a:lnTo>
                  <a:cubicBezTo>
                    <a:pt x="47158" y="26546"/>
                    <a:pt x="48505" y="25176"/>
                    <a:pt x="48505" y="23510"/>
                  </a:cubicBezTo>
                  <a:lnTo>
                    <a:pt x="48505" y="3013"/>
                  </a:lnTo>
                  <a:cubicBezTo>
                    <a:pt x="48505" y="1347"/>
                    <a:pt x="47158" y="0"/>
                    <a:pt x="454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2"/>
            <p:cNvSpPr/>
            <p:nvPr/>
          </p:nvSpPr>
          <p:spPr>
            <a:xfrm>
              <a:off x="6087519" y="3431246"/>
              <a:ext cx="54933" cy="53927"/>
            </a:xfrm>
            <a:custGeom>
              <a:avLst/>
              <a:gdLst/>
              <a:ahLst/>
              <a:cxnLst/>
              <a:rect l="l" t="t" r="r" b="b"/>
              <a:pathLst>
                <a:path w="2786" h="2735" extrusionOk="0">
                  <a:moveTo>
                    <a:pt x="2466" y="1"/>
                  </a:moveTo>
                  <a:cubicBezTo>
                    <a:pt x="2392" y="1"/>
                    <a:pt x="2317" y="29"/>
                    <a:pt x="2260" y="86"/>
                  </a:cubicBezTo>
                  <a:lnTo>
                    <a:pt x="92" y="2255"/>
                  </a:lnTo>
                  <a:cubicBezTo>
                    <a:pt x="1" y="2369"/>
                    <a:pt x="1" y="2552"/>
                    <a:pt x="92" y="2643"/>
                  </a:cubicBezTo>
                  <a:cubicBezTo>
                    <a:pt x="160" y="2711"/>
                    <a:pt x="229" y="2734"/>
                    <a:pt x="297" y="2734"/>
                  </a:cubicBezTo>
                  <a:cubicBezTo>
                    <a:pt x="366" y="2734"/>
                    <a:pt x="457" y="2711"/>
                    <a:pt x="503" y="2643"/>
                  </a:cubicBezTo>
                  <a:lnTo>
                    <a:pt x="2671" y="497"/>
                  </a:lnTo>
                  <a:cubicBezTo>
                    <a:pt x="2785" y="383"/>
                    <a:pt x="2785" y="201"/>
                    <a:pt x="2671" y="86"/>
                  </a:cubicBezTo>
                  <a:cubicBezTo>
                    <a:pt x="2614" y="29"/>
                    <a:pt x="2540" y="1"/>
                    <a:pt x="2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2"/>
            <p:cNvSpPr/>
            <p:nvPr/>
          </p:nvSpPr>
          <p:spPr>
            <a:xfrm>
              <a:off x="6087519" y="3431246"/>
              <a:ext cx="54933" cy="53927"/>
            </a:xfrm>
            <a:custGeom>
              <a:avLst/>
              <a:gdLst/>
              <a:ahLst/>
              <a:cxnLst/>
              <a:rect l="l" t="t" r="r" b="b"/>
              <a:pathLst>
                <a:path w="2786" h="2735" extrusionOk="0">
                  <a:moveTo>
                    <a:pt x="297" y="1"/>
                  </a:moveTo>
                  <a:cubicBezTo>
                    <a:pt x="223" y="1"/>
                    <a:pt x="149" y="29"/>
                    <a:pt x="92" y="86"/>
                  </a:cubicBezTo>
                  <a:cubicBezTo>
                    <a:pt x="1" y="201"/>
                    <a:pt x="1" y="383"/>
                    <a:pt x="92" y="497"/>
                  </a:cubicBezTo>
                  <a:lnTo>
                    <a:pt x="2260" y="2643"/>
                  </a:lnTo>
                  <a:cubicBezTo>
                    <a:pt x="2329" y="2711"/>
                    <a:pt x="2397" y="2734"/>
                    <a:pt x="2466" y="2734"/>
                  </a:cubicBezTo>
                  <a:cubicBezTo>
                    <a:pt x="2534" y="2734"/>
                    <a:pt x="2603" y="2711"/>
                    <a:pt x="2671" y="2643"/>
                  </a:cubicBezTo>
                  <a:cubicBezTo>
                    <a:pt x="2785" y="2552"/>
                    <a:pt x="2785" y="2369"/>
                    <a:pt x="2671" y="2255"/>
                  </a:cubicBezTo>
                  <a:lnTo>
                    <a:pt x="503" y="86"/>
                  </a:lnTo>
                  <a:cubicBezTo>
                    <a:pt x="446" y="29"/>
                    <a:pt x="37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2"/>
            <p:cNvSpPr/>
            <p:nvPr/>
          </p:nvSpPr>
          <p:spPr>
            <a:xfrm>
              <a:off x="6309854" y="3097192"/>
              <a:ext cx="194434" cy="308756"/>
            </a:xfrm>
            <a:custGeom>
              <a:avLst/>
              <a:gdLst/>
              <a:ahLst/>
              <a:cxnLst/>
              <a:rect l="l" t="t" r="r" b="b"/>
              <a:pathLst>
                <a:path w="9861" h="15659" extrusionOk="0">
                  <a:moveTo>
                    <a:pt x="297" y="1"/>
                  </a:moveTo>
                  <a:cubicBezTo>
                    <a:pt x="137" y="1"/>
                    <a:pt x="0" y="115"/>
                    <a:pt x="0" y="275"/>
                  </a:cubicBezTo>
                  <a:cubicBezTo>
                    <a:pt x="0" y="434"/>
                    <a:pt x="137" y="571"/>
                    <a:pt x="297" y="571"/>
                  </a:cubicBezTo>
                  <a:lnTo>
                    <a:pt x="1553" y="571"/>
                  </a:lnTo>
                  <a:cubicBezTo>
                    <a:pt x="3127" y="571"/>
                    <a:pt x="4406" y="1850"/>
                    <a:pt x="4406" y="3425"/>
                  </a:cubicBezTo>
                  <a:cubicBezTo>
                    <a:pt x="4406" y="6826"/>
                    <a:pt x="5730" y="8400"/>
                    <a:pt x="7008" y="9930"/>
                  </a:cubicBezTo>
                  <a:cubicBezTo>
                    <a:pt x="8172" y="11322"/>
                    <a:pt x="9290" y="12646"/>
                    <a:pt x="9290" y="15362"/>
                  </a:cubicBezTo>
                  <a:cubicBezTo>
                    <a:pt x="9290" y="15522"/>
                    <a:pt x="9404" y="15659"/>
                    <a:pt x="9564" y="15659"/>
                  </a:cubicBezTo>
                  <a:cubicBezTo>
                    <a:pt x="9724" y="15659"/>
                    <a:pt x="9861" y="15522"/>
                    <a:pt x="9861" y="15362"/>
                  </a:cubicBezTo>
                  <a:cubicBezTo>
                    <a:pt x="9861" y="12441"/>
                    <a:pt x="8628" y="10980"/>
                    <a:pt x="7441" y="9565"/>
                  </a:cubicBezTo>
                  <a:cubicBezTo>
                    <a:pt x="6232" y="8104"/>
                    <a:pt x="4976" y="6620"/>
                    <a:pt x="4976" y="3425"/>
                  </a:cubicBezTo>
                  <a:cubicBezTo>
                    <a:pt x="4976" y="1530"/>
                    <a:pt x="3424" y="1"/>
                    <a:pt x="1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2"/>
            <p:cNvSpPr/>
            <p:nvPr/>
          </p:nvSpPr>
          <p:spPr>
            <a:xfrm>
              <a:off x="6477275" y="3400092"/>
              <a:ext cx="42767" cy="42767"/>
            </a:xfrm>
            <a:custGeom>
              <a:avLst/>
              <a:gdLst/>
              <a:ahLst/>
              <a:cxnLst/>
              <a:rect l="l" t="t" r="r" b="b"/>
              <a:pathLst>
                <a:path w="2169" h="2169" extrusionOk="0">
                  <a:moveTo>
                    <a:pt x="1073" y="0"/>
                  </a:moveTo>
                  <a:cubicBezTo>
                    <a:pt x="480" y="0"/>
                    <a:pt x="0" y="502"/>
                    <a:pt x="0" y="1096"/>
                  </a:cubicBezTo>
                  <a:cubicBezTo>
                    <a:pt x="0" y="1689"/>
                    <a:pt x="480" y="2169"/>
                    <a:pt x="1073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2"/>
                    <a:pt x="1667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2"/>
            <p:cNvSpPr/>
            <p:nvPr/>
          </p:nvSpPr>
          <p:spPr>
            <a:xfrm>
              <a:off x="6471419" y="3394690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7" y="571"/>
                    <a:pt x="2169" y="936"/>
                    <a:pt x="2169" y="1370"/>
                  </a:cubicBezTo>
                  <a:cubicBezTo>
                    <a:pt x="2169" y="1803"/>
                    <a:pt x="1827" y="2169"/>
                    <a:pt x="1370" y="2169"/>
                  </a:cubicBezTo>
                  <a:cubicBezTo>
                    <a:pt x="937" y="2169"/>
                    <a:pt x="571" y="1803"/>
                    <a:pt x="571" y="1370"/>
                  </a:cubicBezTo>
                  <a:cubicBezTo>
                    <a:pt x="571" y="936"/>
                    <a:pt x="937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3" y="2739"/>
                    <a:pt x="2740" y="2123"/>
                    <a:pt x="2740" y="1370"/>
                  </a:cubicBezTo>
                  <a:cubicBezTo>
                    <a:pt x="2740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2"/>
            <p:cNvSpPr/>
            <p:nvPr/>
          </p:nvSpPr>
          <p:spPr>
            <a:xfrm>
              <a:off x="6272942" y="3081438"/>
              <a:ext cx="42787" cy="42787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9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667"/>
                    <a:pt x="480" y="2169"/>
                    <a:pt x="1096" y="2169"/>
                  </a:cubicBezTo>
                  <a:cubicBezTo>
                    <a:pt x="1690" y="2169"/>
                    <a:pt x="2169" y="1667"/>
                    <a:pt x="2169" y="1074"/>
                  </a:cubicBezTo>
                  <a:cubicBezTo>
                    <a:pt x="2169" y="480"/>
                    <a:pt x="1690" y="1"/>
                    <a:pt x="10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2"/>
            <p:cNvSpPr/>
            <p:nvPr/>
          </p:nvSpPr>
          <p:spPr>
            <a:xfrm>
              <a:off x="6267540" y="3075601"/>
              <a:ext cx="53592" cy="54026"/>
            </a:xfrm>
            <a:custGeom>
              <a:avLst/>
              <a:gdLst/>
              <a:ahLst/>
              <a:cxnLst/>
              <a:rect l="l" t="t" r="r" b="b"/>
              <a:pathLst>
                <a:path w="2718" h="2740" extrusionOk="0">
                  <a:moveTo>
                    <a:pt x="1370" y="571"/>
                  </a:moveTo>
                  <a:cubicBezTo>
                    <a:pt x="1804" y="571"/>
                    <a:pt x="2146" y="936"/>
                    <a:pt x="2146" y="1370"/>
                  </a:cubicBezTo>
                  <a:cubicBezTo>
                    <a:pt x="2146" y="1803"/>
                    <a:pt x="1804" y="2169"/>
                    <a:pt x="1370" y="2169"/>
                  </a:cubicBezTo>
                  <a:cubicBezTo>
                    <a:pt x="914" y="2169"/>
                    <a:pt x="571" y="1803"/>
                    <a:pt x="571" y="1370"/>
                  </a:cubicBezTo>
                  <a:cubicBezTo>
                    <a:pt x="571" y="936"/>
                    <a:pt x="914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4" y="2739"/>
                    <a:pt x="2717" y="2123"/>
                    <a:pt x="2717" y="1370"/>
                  </a:cubicBezTo>
                  <a:cubicBezTo>
                    <a:pt x="2717" y="616"/>
                    <a:pt x="2124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2"/>
            <p:cNvSpPr/>
            <p:nvPr/>
          </p:nvSpPr>
          <p:spPr>
            <a:xfrm>
              <a:off x="5294520" y="1830284"/>
              <a:ext cx="522080" cy="712019"/>
            </a:xfrm>
            <a:custGeom>
              <a:avLst/>
              <a:gdLst/>
              <a:ahLst/>
              <a:cxnLst/>
              <a:rect l="l" t="t" r="r" b="b"/>
              <a:pathLst>
                <a:path w="26478" h="36111" extrusionOk="0">
                  <a:moveTo>
                    <a:pt x="2740" y="1"/>
                  </a:moveTo>
                  <a:cubicBezTo>
                    <a:pt x="1233" y="1"/>
                    <a:pt x="1" y="1210"/>
                    <a:pt x="1" y="2740"/>
                  </a:cubicBezTo>
                  <a:lnTo>
                    <a:pt x="1" y="33371"/>
                  </a:lnTo>
                  <a:cubicBezTo>
                    <a:pt x="1" y="34901"/>
                    <a:pt x="1233" y="36110"/>
                    <a:pt x="2740" y="36110"/>
                  </a:cubicBezTo>
                  <a:lnTo>
                    <a:pt x="23739" y="36110"/>
                  </a:lnTo>
                  <a:cubicBezTo>
                    <a:pt x="25268" y="36110"/>
                    <a:pt x="26478" y="34901"/>
                    <a:pt x="26478" y="33371"/>
                  </a:cubicBezTo>
                  <a:lnTo>
                    <a:pt x="26478" y="2740"/>
                  </a:lnTo>
                  <a:cubicBezTo>
                    <a:pt x="26478" y="1210"/>
                    <a:pt x="25268" y="1"/>
                    <a:pt x="23739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2"/>
            <p:cNvSpPr/>
            <p:nvPr/>
          </p:nvSpPr>
          <p:spPr>
            <a:xfrm>
              <a:off x="5242308" y="1777638"/>
              <a:ext cx="522100" cy="712452"/>
            </a:xfrm>
            <a:custGeom>
              <a:avLst/>
              <a:gdLst/>
              <a:ahLst/>
              <a:cxnLst/>
              <a:rect l="l" t="t" r="r" b="b"/>
              <a:pathLst>
                <a:path w="26479" h="36133" extrusionOk="0">
                  <a:moveTo>
                    <a:pt x="2740" y="0"/>
                  </a:moveTo>
                  <a:cubicBezTo>
                    <a:pt x="1211" y="0"/>
                    <a:pt x="1" y="1233"/>
                    <a:pt x="1" y="2739"/>
                  </a:cubicBezTo>
                  <a:lnTo>
                    <a:pt x="1" y="33393"/>
                  </a:lnTo>
                  <a:cubicBezTo>
                    <a:pt x="1" y="34900"/>
                    <a:pt x="1211" y="36133"/>
                    <a:pt x="2740" y="36133"/>
                  </a:cubicBezTo>
                  <a:lnTo>
                    <a:pt x="23739" y="36133"/>
                  </a:lnTo>
                  <a:cubicBezTo>
                    <a:pt x="25246" y="36133"/>
                    <a:pt x="26478" y="34900"/>
                    <a:pt x="26478" y="33393"/>
                  </a:cubicBezTo>
                  <a:lnTo>
                    <a:pt x="26478" y="2739"/>
                  </a:lnTo>
                  <a:cubicBezTo>
                    <a:pt x="26478" y="1233"/>
                    <a:pt x="25246" y="0"/>
                    <a:pt x="23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2"/>
            <p:cNvSpPr/>
            <p:nvPr/>
          </p:nvSpPr>
          <p:spPr>
            <a:xfrm>
              <a:off x="5236471" y="1771782"/>
              <a:ext cx="533339" cy="723711"/>
            </a:xfrm>
            <a:custGeom>
              <a:avLst/>
              <a:gdLst/>
              <a:ahLst/>
              <a:cxnLst/>
              <a:rect l="l" t="t" r="r" b="b"/>
              <a:pathLst>
                <a:path w="27049" h="36704" extrusionOk="0">
                  <a:moveTo>
                    <a:pt x="24035" y="571"/>
                  </a:moveTo>
                  <a:cubicBezTo>
                    <a:pt x="25382" y="571"/>
                    <a:pt x="26477" y="1689"/>
                    <a:pt x="26477" y="3036"/>
                  </a:cubicBezTo>
                  <a:lnTo>
                    <a:pt x="26477" y="33690"/>
                  </a:lnTo>
                  <a:cubicBezTo>
                    <a:pt x="26477" y="35037"/>
                    <a:pt x="25382" y="36133"/>
                    <a:pt x="24035" y="36133"/>
                  </a:cubicBezTo>
                  <a:lnTo>
                    <a:pt x="3036" y="36133"/>
                  </a:lnTo>
                  <a:cubicBezTo>
                    <a:pt x="1666" y="36133"/>
                    <a:pt x="571" y="35037"/>
                    <a:pt x="571" y="33690"/>
                  </a:cubicBezTo>
                  <a:lnTo>
                    <a:pt x="571" y="3036"/>
                  </a:lnTo>
                  <a:cubicBezTo>
                    <a:pt x="571" y="1689"/>
                    <a:pt x="1666" y="571"/>
                    <a:pt x="3036" y="571"/>
                  </a:cubicBezTo>
                  <a:close/>
                  <a:moveTo>
                    <a:pt x="3036" y="0"/>
                  </a:moveTo>
                  <a:cubicBezTo>
                    <a:pt x="1347" y="0"/>
                    <a:pt x="0" y="1370"/>
                    <a:pt x="0" y="3036"/>
                  </a:cubicBezTo>
                  <a:lnTo>
                    <a:pt x="0" y="33690"/>
                  </a:lnTo>
                  <a:cubicBezTo>
                    <a:pt x="0" y="35357"/>
                    <a:pt x="1347" y="36703"/>
                    <a:pt x="3036" y="36703"/>
                  </a:cubicBezTo>
                  <a:lnTo>
                    <a:pt x="24035" y="36703"/>
                  </a:lnTo>
                  <a:cubicBezTo>
                    <a:pt x="25701" y="36703"/>
                    <a:pt x="27048" y="35357"/>
                    <a:pt x="27048" y="33690"/>
                  </a:cubicBezTo>
                  <a:lnTo>
                    <a:pt x="27048" y="3036"/>
                  </a:lnTo>
                  <a:cubicBezTo>
                    <a:pt x="27048" y="1370"/>
                    <a:pt x="25701" y="0"/>
                    <a:pt x="240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2"/>
            <p:cNvSpPr/>
            <p:nvPr/>
          </p:nvSpPr>
          <p:spPr>
            <a:xfrm>
              <a:off x="5305778" y="1836692"/>
              <a:ext cx="55367" cy="53927"/>
            </a:xfrm>
            <a:custGeom>
              <a:avLst/>
              <a:gdLst/>
              <a:ahLst/>
              <a:cxnLst/>
              <a:rect l="l" t="t" r="r" b="b"/>
              <a:pathLst>
                <a:path w="2808" h="2735" extrusionOk="0">
                  <a:moveTo>
                    <a:pt x="2488" y="1"/>
                  </a:moveTo>
                  <a:cubicBezTo>
                    <a:pt x="2414" y="1"/>
                    <a:pt x="2340" y="29"/>
                    <a:pt x="2283" y="87"/>
                  </a:cubicBezTo>
                  <a:lnTo>
                    <a:pt x="114" y="2255"/>
                  </a:lnTo>
                  <a:cubicBezTo>
                    <a:pt x="0" y="2369"/>
                    <a:pt x="0" y="2529"/>
                    <a:pt x="114" y="2643"/>
                  </a:cubicBezTo>
                  <a:cubicBezTo>
                    <a:pt x="183" y="2711"/>
                    <a:pt x="251" y="2734"/>
                    <a:pt x="320" y="2734"/>
                  </a:cubicBezTo>
                  <a:cubicBezTo>
                    <a:pt x="388" y="2734"/>
                    <a:pt x="457" y="2711"/>
                    <a:pt x="525" y="2643"/>
                  </a:cubicBezTo>
                  <a:lnTo>
                    <a:pt x="2694" y="497"/>
                  </a:lnTo>
                  <a:cubicBezTo>
                    <a:pt x="2808" y="383"/>
                    <a:pt x="2808" y="201"/>
                    <a:pt x="2694" y="87"/>
                  </a:cubicBezTo>
                  <a:cubicBezTo>
                    <a:pt x="2636" y="29"/>
                    <a:pt x="2562" y="1"/>
                    <a:pt x="24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2"/>
            <p:cNvSpPr/>
            <p:nvPr/>
          </p:nvSpPr>
          <p:spPr>
            <a:xfrm>
              <a:off x="5305778" y="1836692"/>
              <a:ext cx="55367" cy="53927"/>
            </a:xfrm>
            <a:custGeom>
              <a:avLst/>
              <a:gdLst/>
              <a:ahLst/>
              <a:cxnLst/>
              <a:rect l="l" t="t" r="r" b="b"/>
              <a:pathLst>
                <a:path w="2808" h="2735" extrusionOk="0">
                  <a:moveTo>
                    <a:pt x="320" y="1"/>
                  </a:moveTo>
                  <a:cubicBezTo>
                    <a:pt x="246" y="1"/>
                    <a:pt x="171" y="29"/>
                    <a:pt x="114" y="87"/>
                  </a:cubicBezTo>
                  <a:cubicBezTo>
                    <a:pt x="0" y="201"/>
                    <a:pt x="0" y="383"/>
                    <a:pt x="114" y="497"/>
                  </a:cubicBezTo>
                  <a:lnTo>
                    <a:pt x="2283" y="2643"/>
                  </a:lnTo>
                  <a:cubicBezTo>
                    <a:pt x="2328" y="2711"/>
                    <a:pt x="2420" y="2734"/>
                    <a:pt x="2488" y="2734"/>
                  </a:cubicBezTo>
                  <a:cubicBezTo>
                    <a:pt x="2557" y="2734"/>
                    <a:pt x="2625" y="2711"/>
                    <a:pt x="2694" y="2643"/>
                  </a:cubicBezTo>
                  <a:cubicBezTo>
                    <a:pt x="2808" y="2529"/>
                    <a:pt x="2808" y="2369"/>
                    <a:pt x="2694" y="2255"/>
                  </a:cubicBezTo>
                  <a:lnTo>
                    <a:pt x="525" y="87"/>
                  </a:lnTo>
                  <a:cubicBezTo>
                    <a:pt x="468" y="29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2"/>
            <p:cNvSpPr/>
            <p:nvPr/>
          </p:nvSpPr>
          <p:spPr>
            <a:xfrm>
              <a:off x="5701371" y="1946400"/>
              <a:ext cx="247100" cy="108032"/>
            </a:xfrm>
            <a:custGeom>
              <a:avLst/>
              <a:gdLst/>
              <a:ahLst/>
              <a:cxnLst/>
              <a:rect l="l" t="t" r="r" b="b"/>
              <a:pathLst>
                <a:path w="12532" h="5479" extrusionOk="0">
                  <a:moveTo>
                    <a:pt x="297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7" y="571"/>
                  </a:cubicBezTo>
                  <a:cubicBezTo>
                    <a:pt x="3014" y="571"/>
                    <a:pt x="4337" y="1690"/>
                    <a:pt x="5730" y="2854"/>
                  </a:cubicBezTo>
                  <a:cubicBezTo>
                    <a:pt x="7259" y="4155"/>
                    <a:pt x="8834" y="5479"/>
                    <a:pt x="12235" y="5479"/>
                  </a:cubicBezTo>
                  <a:cubicBezTo>
                    <a:pt x="12395" y="5479"/>
                    <a:pt x="12532" y="5342"/>
                    <a:pt x="12532" y="5182"/>
                  </a:cubicBezTo>
                  <a:cubicBezTo>
                    <a:pt x="12532" y="5022"/>
                    <a:pt x="12395" y="4908"/>
                    <a:pt x="12235" y="4908"/>
                  </a:cubicBezTo>
                  <a:cubicBezTo>
                    <a:pt x="9039" y="4908"/>
                    <a:pt x="7556" y="3653"/>
                    <a:pt x="6095" y="2420"/>
                  </a:cubicBezTo>
                  <a:cubicBezTo>
                    <a:pt x="4703" y="1233"/>
                    <a:pt x="324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2"/>
            <p:cNvSpPr/>
            <p:nvPr/>
          </p:nvSpPr>
          <p:spPr>
            <a:xfrm>
              <a:off x="5664460" y="1931100"/>
              <a:ext cx="42787" cy="42333"/>
            </a:xfrm>
            <a:custGeom>
              <a:avLst/>
              <a:gdLst/>
              <a:ahLst/>
              <a:cxnLst/>
              <a:rect l="l" t="t" r="r" b="b"/>
              <a:pathLst>
                <a:path w="2170" h="2147" extrusionOk="0">
                  <a:moveTo>
                    <a:pt x="1074" y="1"/>
                  </a:moveTo>
                  <a:cubicBezTo>
                    <a:pt x="480" y="1"/>
                    <a:pt x="1" y="480"/>
                    <a:pt x="1" y="1073"/>
                  </a:cubicBezTo>
                  <a:cubicBezTo>
                    <a:pt x="1" y="1667"/>
                    <a:pt x="480" y="2146"/>
                    <a:pt x="1074" y="2146"/>
                  </a:cubicBezTo>
                  <a:cubicBezTo>
                    <a:pt x="1690" y="2146"/>
                    <a:pt x="2169" y="1667"/>
                    <a:pt x="2169" y="1073"/>
                  </a:cubicBezTo>
                  <a:cubicBezTo>
                    <a:pt x="2169" y="480"/>
                    <a:pt x="1690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2"/>
            <p:cNvSpPr/>
            <p:nvPr/>
          </p:nvSpPr>
          <p:spPr>
            <a:xfrm>
              <a:off x="5659077" y="1925243"/>
              <a:ext cx="53572" cy="54026"/>
            </a:xfrm>
            <a:custGeom>
              <a:avLst/>
              <a:gdLst/>
              <a:ahLst/>
              <a:cxnLst/>
              <a:rect l="l" t="t" r="r" b="b"/>
              <a:pathLst>
                <a:path w="2717" h="2740" extrusionOk="0">
                  <a:moveTo>
                    <a:pt x="1347" y="571"/>
                  </a:moveTo>
                  <a:cubicBezTo>
                    <a:pt x="1803" y="571"/>
                    <a:pt x="2146" y="937"/>
                    <a:pt x="2146" y="1370"/>
                  </a:cubicBezTo>
                  <a:cubicBezTo>
                    <a:pt x="2146" y="1804"/>
                    <a:pt x="1803" y="2169"/>
                    <a:pt x="1347" y="2169"/>
                  </a:cubicBezTo>
                  <a:cubicBezTo>
                    <a:pt x="913" y="2169"/>
                    <a:pt x="571" y="1804"/>
                    <a:pt x="571" y="1370"/>
                  </a:cubicBezTo>
                  <a:cubicBezTo>
                    <a:pt x="571" y="937"/>
                    <a:pt x="913" y="571"/>
                    <a:pt x="1347" y="571"/>
                  </a:cubicBezTo>
                  <a:close/>
                  <a:moveTo>
                    <a:pt x="1347" y="1"/>
                  </a:moveTo>
                  <a:cubicBezTo>
                    <a:pt x="593" y="1"/>
                    <a:pt x="0" y="617"/>
                    <a:pt x="0" y="1370"/>
                  </a:cubicBezTo>
                  <a:cubicBezTo>
                    <a:pt x="0" y="2124"/>
                    <a:pt x="593" y="2740"/>
                    <a:pt x="1347" y="2740"/>
                  </a:cubicBezTo>
                  <a:cubicBezTo>
                    <a:pt x="2100" y="2740"/>
                    <a:pt x="2716" y="2124"/>
                    <a:pt x="2716" y="1370"/>
                  </a:cubicBezTo>
                  <a:cubicBezTo>
                    <a:pt x="2716" y="617"/>
                    <a:pt x="2100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2"/>
            <p:cNvSpPr/>
            <p:nvPr/>
          </p:nvSpPr>
          <p:spPr>
            <a:xfrm>
              <a:off x="5942595" y="2027420"/>
              <a:ext cx="42787" cy="42314"/>
            </a:xfrm>
            <a:custGeom>
              <a:avLst/>
              <a:gdLst/>
              <a:ahLst/>
              <a:cxnLst/>
              <a:rect l="l" t="t" r="r" b="b"/>
              <a:pathLst>
                <a:path w="2170" h="2146" extrusionOk="0">
                  <a:moveTo>
                    <a:pt x="1097" y="0"/>
                  </a:moveTo>
                  <a:cubicBezTo>
                    <a:pt x="503" y="0"/>
                    <a:pt x="1" y="479"/>
                    <a:pt x="1" y="1073"/>
                  </a:cubicBezTo>
                  <a:cubicBezTo>
                    <a:pt x="1" y="1666"/>
                    <a:pt x="503" y="2146"/>
                    <a:pt x="1097" y="2146"/>
                  </a:cubicBezTo>
                  <a:cubicBezTo>
                    <a:pt x="1690" y="2146"/>
                    <a:pt x="2169" y="1666"/>
                    <a:pt x="2169" y="1073"/>
                  </a:cubicBezTo>
                  <a:cubicBezTo>
                    <a:pt x="2169" y="479"/>
                    <a:pt x="1690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2"/>
            <p:cNvSpPr/>
            <p:nvPr/>
          </p:nvSpPr>
          <p:spPr>
            <a:xfrm>
              <a:off x="5937212" y="2021563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8" y="936"/>
                    <a:pt x="2168" y="1370"/>
                  </a:cubicBezTo>
                  <a:cubicBezTo>
                    <a:pt x="2168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2"/>
            <p:cNvSpPr/>
            <p:nvPr/>
          </p:nvSpPr>
          <p:spPr>
            <a:xfrm>
              <a:off x="6114532" y="1595350"/>
              <a:ext cx="550887" cy="348369"/>
            </a:xfrm>
            <a:custGeom>
              <a:avLst/>
              <a:gdLst/>
              <a:ahLst/>
              <a:cxnLst/>
              <a:rect l="l" t="t" r="r" b="b"/>
              <a:pathLst>
                <a:path w="27939" h="17668" extrusionOk="0">
                  <a:moveTo>
                    <a:pt x="2739" y="1"/>
                  </a:moveTo>
                  <a:cubicBezTo>
                    <a:pt x="1233" y="1"/>
                    <a:pt x="0" y="1233"/>
                    <a:pt x="0" y="2740"/>
                  </a:cubicBezTo>
                  <a:lnTo>
                    <a:pt x="0" y="14929"/>
                  </a:lnTo>
                  <a:cubicBezTo>
                    <a:pt x="0" y="16458"/>
                    <a:pt x="1233" y="17668"/>
                    <a:pt x="2739" y="17668"/>
                  </a:cubicBezTo>
                  <a:lnTo>
                    <a:pt x="25199" y="17668"/>
                  </a:lnTo>
                  <a:cubicBezTo>
                    <a:pt x="26729" y="17668"/>
                    <a:pt x="27938" y="16458"/>
                    <a:pt x="27938" y="14929"/>
                  </a:cubicBezTo>
                  <a:lnTo>
                    <a:pt x="27938" y="2740"/>
                  </a:lnTo>
                  <a:cubicBezTo>
                    <a:pt x="27938" y="1233"/>
                    <a:pt x="26729" y="1"/>
                    <a:pt x="25199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2"/>
            <p:cNvSpPr/>
            <p:nvPr/>
          </p:nvSpPr>
          <p:spPr>
            <a:xfrm>
              <a:off x="6062320" y="1543158"/>
              <a:ext cx="550887" cy="348349"/>
            </a:xfrm>
            <a:custGeom>
              <a:avLst/>
              <a:gdLst/>
              <a:ahLst/>
              <a:cxnLst/>
              <a:rect l="l" t="t" r="r" b="b"/>
              <a:pathLst>
                <a:path w="27939" h="17667" extrusionOk="0">
                  <a:moveTo>
                    <a:pt x="2740" y="0"/>
                  </a:moveTo>
                  <a:cubicBezTo>
                    <a:pt x="1210" y="0"/>
                    <a:pt x="0" y="1210"/>
                    <a:pt x="0" y="2739"/>
                  </a:cubicBezTo>
                  <a:lnTo>
                    <a:pt x="0" y="14928"/>
                  </a:lnTo>
                  <a:cubicBezTo>
                    <a:pt x="0" y="16434"/>
                    <a:pt x="1210" y="17667"/>
                    <a:pt x="2740" y="17667"/>
                  </a:cubicBezTo>
                  <a:lnTo>
                    <a:pt x="25200" y="17667"/>
                  </a:lnTo>
                  <a:cubicBezTo>
                    <a:pt x="26706" y="17667"/>
                    <a:pt x="27939" y="16434"/>
                    <a:pt x="27939" y="14928"/>
                  </a:cubicBezTo>
                  <a:lnTo>
                    <a:pt x="27939" y="2739"/>
                  </a:lnTo>
                  <a:cubicBezTo>
                    <a:pt x="27939" y="1210"/>
                    <a:pt x="26706" y="0"/>
                    <a:pt x="25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2"/>
            <p:cNvSpPr/>
            <p:nvPr/>
          </p:nvSpPr>
          <p:spPr>
            <a:xfrm>
              <a:off x="6056464" y="1537302"/>
              <a:ext cx="562146" cy="359608"/>
            </a:xfrm>
            <a:custGeom>
              <a:avLst/>
              <a:gdLst/>
              <a:ahLst/>
              <a:cxnLst/>
              <a:rect l="l" t="t" r="r" b="b"/>
              <a:pathLst>
                <a:path w="28510" h="18238" extrusionOk="0">
                  <a:moveTo>
                    <a:pt x="25497" y="571"/>
                  </a:moveTo>
                  <a:cubicBezTo>
                    <a:pt x="26843" y="571"/>
                    <a:pt x="27939" y="1667"/>
                    <a:pt x="27939" y="3036"/>
                  </a:cubicBezTo>
                  <a:lnTo>
                    <a:pt x="27939" y="15225"/>
                  </a:lnTo>
                  <a:cubicBezTo>
                    <a:pt x="27939" y="16572"/>
                    <a:pt x="26843" y="17667"/>
                    <a:pt x="25497" y="17667"/>
                  </a:cubicBezTo>
                  <a:lnTo>
                    <a:pt x="3037" y="17667"/>
                  </a:lnTo>
                  <a:cubicBezTo>
                    <a:pt x="1667" y="17667"/>
                    <a:pt x="571" y="16572"/>
                    <a:pt x="571" y="15225"/>
                  </a:cubicBezTo>
                  <a:lnTo>
                    <a:pt x="571" y="3036"/>
                  </a:lnTo>
                  <a:cubicBezTo>
                    <a:pt x="571" y="1667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70"/>
                    <a:pt x="1" y="3036"/>
                  </a:cubicBezTo>
                  <a:lnTo>
                    <a:pt x="1" y="15225"/>
                  </a:lnTo>
                  <a:cubicBezTo>
                    <a:pt x="1" y="16891"/>
                    <a:pt x="1370" y="18238"/>
                    <a:pt x="3037" y="18238"/>
                  </a:cubicBezTo>
                  <a:lnTo>
                    <a:pt x="25497" y="18238"/>
                  </a:lnTo>
                  <a:cubicBezTo>
                    <a:pt x="27163" y="18238"/>
                    <a:pt x="28510" y="16891"/>
                    <a:pt x="28510" y="15225"/>
                  </a:cubicBezTo>
                  <a:lnTo>
                    <a:pt x="28510" y="3036"/>
                  </a:lnTo>
                  <a:cubicBezTo>
                    <a:pt x="28510" y="1370"/>
                    <a:pt x="27163" y="0"/>
                    <a:pt x="254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2"/>
            <p:cNvSpPr/>
            <p:nvPr/>
          </p:nvSpPr>
          <p:spPr>
            <a:xfrm>
              <a:off x="6125771" y="1602212"/>
              <a:ext cx="55386" cy="53927"/>
            </a:xfrm>
            <a:custGeom>
              <a:avLst/>
              <a:gdLst/>
              <a:ahLst/>
              <a:cxnLst/>
              <a:rect l="l" t="t" r="r" b="b"/>
              <a:pathLst>
                <a:path w="2809" h="2735" extrusionOk="0">
                  <a:moveTo>
                    <a:pt x="2489" y="1"/>
                  </a:moveTo>
                  <a:cubicBezTo>
                    <a:pt x="2415" y="1"/>
                    <a:pt x="2340" y="30"/>
                    <a:pt x="2283" y="87"/>
                  </a:cubicBezTo>
                  <a:lnTo>
                    <a:pt x="115" y="2232"/>
                  </a:lnTo>
                  <a:cubicBezTo>
                    <a:pt x="1" y="2346"/>
                    <a:pt x="1" y="2529"/>
                    <a:pt x="115" y="2643"/>
                  </a:cubicBezTo>
                  <a:cubicBezTo>
                    <a:pt x="183" y="2711"/>
                    <a:pt x="252" y="2734"/>
                    <a:pt x="320" y="2734"/>
                  </a:cubicBezTo>
                  <a:cubicBezTo>
                    <a:pt x="389" y="2734"/>
                    <a:pt x="480" y="2711"/>
                    <a:pt x="526" y="2643"/>
                  </a:cubicBezTo>
                  <a:lnTo>
                    <a:pt x="2694" y="475"/>
                  </a:lnTo>
                  <a:cubicBezTo>
                    <a:pt x="2808" y="360"/>
                    <a:pt x="2808" y="201"/>
                    <a:pt x="2694" y="87"/>
                  </a:cubicBezTo>
                  <a:cubicBezTo>
                    <a:pt x="2637" y="30"/>
                    <a:pt x="2563" y="1"/>
                    <a:pt x="2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2"/>
            <p:cNvSpPr/>
            <p:nvPr/>
          </p:nvSpPr>
          <p:spPr>
            <a:xfrm>
              <a:off x="6125771" y="1602212"/>
              <a:ext cx="55386" cy="53927"/>
            </a:xfrm>
            <a:custGeom>
              <a:avLst/>
              <a:gdLst/>
              <a:ahLst/>
              <a:cxnLst/>
              <a:rect l="l" t="t" r="r" b="b"/>
              <a:pathLst>
                <a:path w="2809" h="2735" extrusionOk="0">
                  <a:moveTo>
                    <a:pt x="320" y="1"/>
                  </a:moveTo>
                  <a:cubicBezTo>
                    <a:pt x="246" y="1"/>
                    <a:pt x="172" y="30"/>
                    <a:pt x="115" y="87"/>
                  </a:cubicBezTo>
                  <a:cubicBezTo>
                    <a:pt x="1" y="201"/>
                    <a:pt x="1" y="360"/>
                    <a:pt x="115" y="475"/>
                  </a:cubicBezTo>
                  <a:lnTo>
                    <a:pt x="2283" y="2643"/>
                  </a:lnTo>
                  <a:cubicBezTo>
                    <a:pt x="2329" y="2711"/>
                    <a:pt x="2420" y="2734"/>
                    <a:pt x="2489" y="2734"/>
                  </a:cubicBezTo>
                  <a:cubicBezTo>
                    <a:pt x="2557" y="2734"/>
                    <a:pt x="2626" y="2711"/>
                    <a:pt x="2694" y="2643"/>
                  </a:cubicBezTo>
                  <a:cubicBezTo>
                    <a:pt x="2808" y="2529"/>
                    <a:pt x="2808" y="2346"/>
                    <a:pt x="2694" y="2232"/>
                  </a:cubicBezTo>
                  <a:lnTo>
                    <a:pt x="526" y="87"/>
                  </a:lnTo>
                  <a:cubicBezTo>
                    <a:pt x="469" y="30"/>
                    <a:pt x="395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2"/>
            <p:cNvSpPr txBox="1"/>
            <p:nvPr/>
          </p:nvSpPr>
          <p:spPr>
            <a:xfrm>
              <a:off x="8521453" y="1752205"/>
              <a:ext cx="522000" cy="5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NLP</a:t>
              </a:r>
              <a:endParaRPr sz="24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432" name="Google Shape;1432;p52"/>
            <p:cNvSpPr txBox="1"/>
            <p:nvPr/>
          </p:nvSpPr>
          <p:spPr>
            <a:xfrm>
              <a:off x="6109875" y="1620513"/>
              <a:ext cx="462600" cy="1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Regex</a:t>
              </a:r>
              <a:endParaRPr sz="1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433" name="Google Shape;1433;p52"/>
            <p:cNvSpPr txBox="1"/>
            <p:nvPr/>
          </p:nvSpPr>
          <p:spPr>
            <a:xfrm>
              <a:off x="6237650" y="3434775"/>
              <a:ext cx="5220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Python</a:t>
              </a:r>
              <a:endParaRPr sz="1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434" name="Google Shape;1434;p52"/>
            <p:cNvSpPr txBox="1"/>
            <p:nvPr/>
          </p:nvSpPr>
          <p:spPr>
            <a:xfrm>
              <a:off x="5239775" y="1958162"/>
              <a:ext cx="5220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&lt;/&gt;</a:t>
              </a:r>
              <a:endParaRPr sz="2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BF05A8E-EF7B-5AE1-FD8E-9B44022AF100}"/>
              </a:ext>
            </a:extLst>
          </p:cNvPr>
          <p:cNvSpPr txBox="1"/>
          <p:nvPr/>
        </p:nvSpPr>
        <p:spPr>
          <a:xfrm>
            <a:off x="746166" y="3939035"/>
            <a:ext cx="4669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>
                <a:latin typeface="Quicksand" panose="020B0604020202020204" charset="0"/>
              </a:rPr>
              <a:t>Mestrado em Engenharia Biomédica – UMinho 2022/2023</a:t>
            </a:r>
          </a:p>
          <a:p>
            <a:endParaRPr lang="pt-PT" sz="1200">
              <a:latin typeface="Quicksand" panose="020B0604020202020204" charset="0"/>
            </a:endParaRPr>
          </a:p>
          <a:p>
            <a:r>
              <a:rPr lang="pt-PT" sz="1200">
                <a:latin typeface="Quicksand" panose="020B0604020202020204" charset="0"/>
              </a:rPr>
              <a:t>Grupo: Ana Sá pg49857, Mariana Fernandes a92048, </a:t>
            </a:r>
          </a:p>
          <a:p>
            <a:r>
              <a:rPr lang="pt-PT" sz="1200">
                <a:latin typeface="Quicksand" panose="020B0604020202020204" charset="0"/>
              </a:rPr>
              <a:t>Mariana Rodrigues pg51211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5EB262A-0C42-C121-3A9C-1F132570A22F}"/>
              </a:ext>
            </a:extLst>
          </p:cNvPr>
          <p:cNvSpPr txBox="1"/>
          <p:nvPr/>
        </p:nvSpPr>
        <p:spPr>
          <a:xfrm>
            <a:off x="8641230" y="4908553"/>
            <a:ext cx="5106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50">
                <a:latin typeface="Quicksand" panose="020B0604020202020204" charset="0"/>
              </a:rPr>
              <a:t>16/16</a:t>
            </a:r>
          </a:p>
        </p:txBody>
      </p:sp>
      <p:sp>
        <p:nvSpPr>
          <p:cNvPr id="4" name="Google Shape;1258;p52">
            <a:extLst>
              <a:ext uri="{FF2B5EF4-FFF2-40B4-BE49-F238E27FC236}">
                <a16:creationId xmlns:a16="http://schemas.microsoft.com/office/drawing/2014/main" id="{2FC11CBA-21A5-AC80-0BAF-D37C2101A657}"/>
              </a:ext>
            </a:extLst>
          </p:cNvPr>
          <p:cNvSpPr txBox="1">
            <a:spLocks/>
          </p:cNvSpPr>
          <p:nvPr/>
        </p:nvSpPr>
        <p:spPr>
          <a:xfrm>
            <a:off x="845995" y="2608679"/>
            <a:ext cx="3404948" cy="6789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"/>
              <a:buNone/>
              <a:defRPr sz="15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l"/>
            <a:r>
              <a:rPr lang="pt-PT"/>
              <a:t>Melhoria, Aumento por </a:t>
            </a:r>
            <a:r>
              <a:rPr lang="pt-PT" i="1"/>
              <a:t>Web </a:t>
            </a:r>
            <a:r>
              <a:rPr lang="pt-PT" i="1" err="1"/>
              <a:t>Scrapper</a:t>
            </a:r>
            <a:r>
              <a:rPr lang="pt-PT"/>
              <a:t> e Interface com </a:t>
            </a:r>
            <a:r>
              <a:rPr lang="pt-PT" i="1" err="1"/>
              <a:t>Flask</a:t>
            </a:r>
            <a:r>
              <a:rPr lang="pt-PT" i="1"/>
              <a:t>/Jinja2</a:t>
            </a:r>
          </a:p>
        </p:txBody>
      </p:sp>
    </p:spTree>
    <p:extLst>
      <p:ext uri="{BB962C8B-B14F-4D97-AF65-F5344CB8AC3E}">
        <p14:creationId xmlns:p14="http://schemas.microsoft.com/office/powerpoint/2010/main" val="428104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54"/>
          <p:cNvSpPr/>
          <p:nvPr/>
        </p:nvSpPr>
        <p:spPr>
          <a:xfrm>
            <a:off x="714799" y="474832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54"/>
          <p:cNvSpPr/>
          <p:nvPr/>
        </p:nvSpPr>
        <p:spPr>
          <a:xfrm>
            <a:off x="807244" y="2665445"/>
            <a:ext cx="683944" cy="744548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52" name="Google Shape;1452;p54"/>
          <p:cNvSpPr/>
          <p:nvPr/>
        </p:nvSpPr>
        <p:spPr>
          <a:xfrm>
            <a:off x="807244" y="1357313"/>
            <a:ext cx="683944" cy="7445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54"/>
          <p:cNvSpPr txBox="1">
            <a:spLocks noGrp="1"/>
          </p:cNvSpPr>
          <p:nvPr>
            <p:ph type="subTitle" idx="1"/>
          </p:nvPr>
        </p:nvSpPr>
        <p:spPr>
          <a:xfrm>
            <a:off x="2084214" y="2846298"/>
            <a:ext cx="1945898" cy="4269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accent5">
                    <a:lumMod val="60000"/>
                    <a:lumOff val="40000"/>
                  </a:schemeClr>
                </a:solidFill>
              </a:rPr>
              <a:t>Junção de conteúdos</a:t>
            </a:r>
          </a:p>
        </p:txBody>
      </p:sp>
      <p:sp>
        <p:nvSpPr>
          <p:cNvPr id="1455" name="Google Shape;1455;p54"/>
          <p:cNvSpPr txBox="1">
            <a:spLocks noGrp="1"/>
          </p:cNvSpPr>
          <p:nvPr>
            <p:ph type="title"/>
          </p:nvPr>
        </p:nvSpPr>
        <p:spPr>
          <a:xfrm>
            <a:off x="923948" y="2824251"/>
            <a:ext cx="450536" cy="4269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456" name="Google Shape;1456;p54"/>
          <p:cNvSpPr txBox="1">
            <a:spLocks noGrp="1"/>
          </p:cNvSpPr>
          <p:nvPr>
            <p:ph type="subTitle" idx="3"/>
          </p:nvPr>
        </p:nvSpPr>
        <p:spPr>
          <a:xfrm>
            <a:off x="6345614" y="2832580"/>
            <a:ext cx="1945898" cy="4269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pt-PT">
                <a:solidFill>
                  <a:schemeClr val="accent5">
                    <a:lumMod val="60000"/>
                    <a:lumOff val="40000"/>
                  </a:schemeClr>
                </a:solidFill>
              </a:rPr>
              <a:t>Categorização dos termos</a:t>
            </a:r>
          </a:p>
        </p:txBody>
      </p:sp>
      <p:sp>
        <p:nvSpPr>
          <p:cNvPr id="1458" name="Google Shape;1458;p54"/>
          <p:cNvSpPr txBox="1">
            <a:spLocks noGrp="1"/>
          </p:cNvSpPr>
          <p:nvPr>
            <p:ph type="title" idx="15"/>
          </p:nvPr>
        </p:nvSpPr>
        <p:spPr>
          <a:xfrm>
            <a:off x="1477613" y="487354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1459" name="Google Shape;1459;p54"/>
          <p:cNvSpPr txBox="1">
            <a:spLocks noGrp="1"/>
          </p:cNvSpPr>
          <p:nvPr>
            <p:ph type="subTitle" idx="6"/>
          </p:nvPr>
        </p:nvSpPr>
        <p:spPr>
          <a:xfrm>
            <a:off x="2084214" y="1498198"/>
            <a:ext cx="1945898" cy="4269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accent1">
                    <a:lumMod val="75000"/>
                  </a:schemeClr>
                </a:solidFill>
              </a:rPr>
              <a:t>Melhoria do trabalho 1</a:t>
            </a:r>
          </a:p>
        </p:txBody>
      </p:sp>
      <p:sp>
        <p:nvSpPr>
          <p:cNvPr id="1461" name="Google Shape;1461;p54"/>
          <p:cNvSpPr txBox="1">
            <a:spLocks noGrp="1"/>
          </p:cNvSpPr>
          <p:nvPr>
            <p:ph type="title" idx="8"/>
          </p:nvPr>
        </p:nvSpPr>
        <p:spPr>
          <a:xfrm>
            <a:off x="923948" y="1498198"/>
            <a:ext cx="450536" cy="4269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462" name="Google Shape;1462;p54"/>
          <p:cNvSpPr txBox="1">
            <a:spLocks noGrp="1"/>
          </p:cNvSpPr>
          <p:nvPr>
            <p:ph type="subTitle" idx="9"/>
          </p:nvPr>
        </p:nvSpPr>
        <p:spPr>
          <a:xfrm>
            <a:off x="6350814" y="1559122"/>
            <a:ext cx="1945898" cy="4269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accent2">
                    <a:lumMod val="75000"/>
                  </a:schemeClr>
                </a:solidFill>
              </a:rPr>
              <a:t>ESCOLHA DOS </a:t>
            </a:r>
            <a:r>
              <a:rPr lang="pt-PT" err="1">
                <a:solidFill>
                  <a:schemeClr val="accent2">
                    <a:lumMod val="75000"/>
                  </a:schemeClr>
                </a:solidFill>
              </a:rPr>
              <a:t>urlS</a:t>
            </a:r>
            <a:r>
              <a:rPr lang="pt-PT">
                <a:solidFill>
                  <a:schemeClr val="accent2">
                    <a:lumMod val="75000"/>
                  </a:schemeClr>
                </a:solidFill>
              </a:rPr>
              <a:t> + CASO DE ESTUDO</a:t>
            </a:r>
          </a:p>
        </p:txBody>
      </p:sp>
      <p:sp>
        <p:nvSpPr>
          <p:cNvPr id="1464" name="Google Shape;1464;p54"/>
          <p:cNvSpPr/>
          <p:nvPr/>
        </p:nvSpPr>
        <p:spPr>
          <a:xfrm>
            <a:off x="5073844" y="2665445"/>
            <a:ext cx="683944" cy="744548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5" name="Google Shape;1465;p54"/>
          <p:cNvSpPr/>
          <p:nvPr/>
        </p:nvSpPr>
        <p:spPr>
          <a:xfrm>
            <a:off x="5073844" y="1357313"/>
            <a:ext cx="683944" cy="744548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Google Shape;1466;p54"/>
          <p:cNvSpPr txBox="1">
            <a:spLocks noGrp="1"/>
          </p:cNvSpPr>
          <p:nvPr>
            <p:ph type="title" idx="5"/>
          </p:nvPr>
        </p:nvSpPr>
        <p:spPr>
          <a:xfrm>
            <a:off x="5190548" y="2818375"/>
            <a:ext cx="450536" cy="4269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467" name="Google Shape;1467;p54"/>
          <p:cNvSpPr txBox="1">
            <a:spLocks noGrp="1"/>
          </p:cNvSpPr>
          <p:nvPr>
            <p:ph type="title" idx="14"/>
          </p:nvPr>
        </p:nvSpPr>
        <p:spPr>
          <a:xfrm>
            <a:off x="5190548" y="1520514"/>
            <a:ext cx="450536" cy="4269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grpSp>
        <p:nvGrpSpPr>
          <p:cNvPr id="1468" name="Google Shape;1468;p54"/>
          <p:cNvGrpSpPr/>
          <p:nvPr/>
        </p:nvGrpSpPr>
        <p:grpSpPr>
          <a:xfrm>
            <a:off x="7631947" y="649694"/>
            <a:ext cx="636814" cy="120078"/>
            <a:chOff x="8209059" y="198000"/>
            <a:chExt cx="636814" cy="120078"/>
          </a:xfrm>
        </p:grpSpPr>
        <p:sp>
          <p:nvSpPr>
            <p:cNvPr id="1469" name="Google Shape;1469;p54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4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4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0899A3-A6E9-EE54-BC8E-E8B1BC6BBC77}"/>
              </a:ext>
            </a:extLst>
          </p:cNvPr>
          <p:cNvSpPr txBox="1"/>
          <p:nvPr/>
        </p:nvSpPr>
        <p:spPr>
          <a:xfrm>
            <a:off x="8619828" y="4889584"/>
            <a:ext cx="5241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50">
                <a:latin typeface="Quicksand" panose="020B0604020202020204" charset="0"/>
              </a:rPr>
              <a:t>2/16</a:t>
            </a:r>
          </a:p>
        </p:txBody>
      </p:sp>
      <p:sp>
        <p:nvSpPr>
          <p:cNvPr id="3" name="Google Shape;1451;p54">
            <a:extLst>
              <a:ext uri="{FF2B5EF4-FFF2-40B4-BE49-F238E27FC236}">
                <a16:creationId xmlns:a16="http://schemas.microsoft.com/office/drawing/2014/main" id="{D233E3DE-37E8-3BAA-4899-D2B7CB834871}"/>
              </a:ext>
            </a:extLst>
          </p:cNvPr>
          <p:cNvSpPr/>
          <p:nvPr/>
        </p:nvSpPr>
        <p:spPr>
          <a:xfrm>
            <a:off x="859632" y="3899735"/>
            <a:ext cx="683944" cy="744548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453;p54">
            <a:extLst>
              <a:ext uri="{FF2B5EF4-FFF2-40B4-BE49-F238E27FC236}">
                <a16:creationId xmlns:a16="http://schemas.microsoft.com/office/drawing/2014/main" id="{FB443871-1E8E-37BA-63CC-D5CA2B2C579B}"/>
              </a:ext>
            </a:extLst>
          </p:cNvPr>
          <p:cNvSpPr txBox="1">
            <a:spLocks/>
          </p:cNvSpPr>
          <p:nvPr/>
        </p:nvSpPr>
        <p:spPr>
          <a:xfrm>
            <a:off x="2136602" y="4080588"/>
            <a:ext cx="1945898" cy="42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PT">
                <a:solidFill>
                  <a:schemeClr val="accent2">
                    <a:lumMod val="75000"/>
                  </a:schemeClr>
                </a:solidFill>
              </a:rPr>
              <a:t>demonstração</a:t>
            </a:r>
          </a:p>
        </p:txBody>
      </p:sp>
      <p:sp>
        <p:nvSpPr>
          <p:cNvPr id="5" name="Google Shape;1455;p54">
            <a:extLst>
              <a:ext uri="{FF2B5EF4-FFF2-40B4-BE49-F238E27FC236}">
                <a16:creationId xmlns:a16="http://schemas.microsoft.com/office/drawing/2014/main" id="{0523C584-3BDC-E4D1-BE73-94A72D28FCEF}"/>
              </a:ext>
            </a:extLst>
          </p:cNvPr>
          <p:cNvSpPr txBox="1">
            <a:spLocks/>
          </p:cNvSpPr>
          <p:nvPr/>
        </p:nvSpPr>
        <p:spPr>
          <a:xfrm>
            <a:off x="976336" y="4058541"/>
            <a:ext cx="450536" cy="42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05.</a:t>
            </a:r>
          </a:p>
        </p:txBody>
      </p:sp>
      <p:sp>
        <p:nvSpPr>
          <p:cNvPr id="7" name="Google Shape;1456;p54">
            <a:extLst>
              <a:ext uri="{FF2B5EF4-FFF2-40B4-BE49-F238E27FC236}">
                <a16:creationId xmlns:a16="http://schemas.microsoft.com/office/drawing/2014/main" id="{23826218-8C32-5F81-9907-3AAEABD97B53}"/>
              </a:ext>
            </a:extLst>
          </p:cNvPr>
          <p:cNvSpPr txBox="1">
            <a:spLocks/>
          </p:cNvSpPr>
          <p:nvPr/>
        </p:nvSpPr>
        <p:spPr>
          <a:xfrm>
            <a:off x="6398001" y="4066870"/>
            <a:ext cx="2088773" cy="42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PT">
                <a:solidFill>
                  <a:schemeClr val="accent1">
                    <a:lumMod val="75000"/>
                  </a:schemeClr>
                </a:solidFill>
              </a:rPr>
              <a:t>Melhorias/conclusão</a:t>
            </a:r>
          </a:p>
        </p:txBody>
      </p:sp>
      <p:sp>
        <p:nvSpPr>
          <p:cNvPr id="8" name="Google Shape;1464;p54">
            <a:extLst>
              <a:ext uri="{FF2B5EF4-FFF2-40B4-BE49-F238E27FC236}">
                <a16:creationId xmlns:a16="http://schemas.microsoft.com/office/drawing/2014/main" id="{B17422AB-BC84-AF7F-4E5F-81A0E7A948D9}"/>
              </a:ext>
            </a:extLst>
          </p:cNvPr>
          <p:cNvSpPr/>
          <p:nvPr/>
        </p:nvSpPr>
        <p:spPr>
          <a:xfrm>
            <a:off x="5126232" y="3899735"/>
            <a:ext cx="683944" cy="744548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466;p54">
            <a:extLst>
              <a:ext uri="{FF2B5EF4-FFF2-40B4-BE49-F238E27FC236}">
                <a16:creationId xmlns:a16="http://schemas.microsoft.com/office/drawing/2014/main" id="{34C18455-0DF9-6AFA-B9FC-56557C20B5FC}"/>
              </a:ext>
            </a:extLst>
          </p:cNvPr>
          <p:cNvSpPr txBox="1">
            <a:spLocks/>
          </p:cNvSpPr>
          <p:nvPr/>
        </p:nvSpPr>
        <p:spPr>
          <a:xfrm>
            <a:off x="5242936" y="4058541"/>
            <a:ext cx="450536" cy="42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0" grpId="0" animBg="1"/>
      <p:bldP spid="1456" grpId="0" build="p"/>
      <p:bldP spid="1464" grpId="0" animBg="1"/>
      <p:bldP spid="1466" grpId="0"/>
      <p:bldP spid="7" grpId="0" build="p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55"/>
          <p:cNvSpPr/>
          <p:nvPr/>
        </p:nvSpPr>
        <p:spPr>
          <a:xfrm>
            <a:off x="6186079" y="1134302"/>
            <a:ext cx="680400" cy="630000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55"/>
          <p:cNvSpPr/>
          <p:nvPr/>
        </p:nvSpPr>
        <p:spPr>
          <a:xfrm>
            <a:off x="2275583" y="1113564"/>
            <a:ext cx="679497" cy="628304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479" name="Google Shape;1479;p55"/>
          <p:cNvSpPr/>
          <p:nvPr/>
        </p:nvSpPr>
        <p:spPr>
          <a:xfrm>
            <a:off x="714799" y="474832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55"/>
          <p:cNvSpPr txBox="1">
            <a:spLocks noGrp="1"/>
          </p:cNvSpPr>
          <p:nvPr>
            <p:ph type="title"/>
          </p:nvPr>
        </p:nvSpPr>
        <p:spPr>
          <a:xfrm>
            <a:off x="720000" y="446798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Melhoria do trabalho 1</a:t>
            </a:r>
            <a:endParaRPr/>
          </a:p>
        </p:txBody>
      </p:sp>
      <p:sp>
        <p:nvSpPr>
          <p:cNvPr id="1481" name="Google Shape;1481;p55"/>
          <p:cNvSpPr txBox="1">
            <a:spLocks noGrp="1"/>
          </p:cNvSpPr>
          <p:nvPr>
            <p:ph type="subTitle" idx="1"/>
          </p:nvPr>
        </p:nvSpPr>
        <p:spPr>
          <a:xfrm>
            <a:off x="1449835" y="1923602"/>
            <a:ext cx="2330989" cy="3602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bg2"/>
                </a:solidFill>
              </a:rPr>
              <a:t>Glossário covid</a:t>
            </a:r>
            <a:endParaRPr sz="2000">
              <a:solidFill>
                <a:schemeClr val="bg2"/>
              </a:solidFill>
            </a:endParaRPr>
          </a:p>
        </p:txBody>
      </p:sp>
      <p:sp>
        <p:nvSpPr>
          <p:cNvPr id="1482" name="Google Shape;1482;p55"/>
          <p:cNvSpPr txBox="1">
            <a:spLocks noGrp="1"/>
          </p:cNvSpPr>
          <p:nvPr>
            <p:ph type="subTitle" idx="2"/>
          </p:nvPr>
        </p:nvSpPr>
        <p:spPr>
          <a:xfrm>
            <a:off x="829385" y="4422440"/>
            <a:ext cx="3459017" cy="4534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Juntar o resto das traduções (incluindo sinónimos) e correção de pequenos erros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483" name="Google Shape;1483;p55"/>
          <p:cNvSpPr txBox="1">
            <a:spLocks noGrp="1"/>
          </p:cNvSpPr>
          <p:nvPr>
            <p:ph type="title" idx="3"/>
          </p:nvPr>
        </p:nvSpPr>
        <p:spPr>
          <a:xfrm>
            <a:off x="2345491" y="1236536"/>
            <a:ext cx="539697" cy="3602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01.</a:t>
            </a:r>
            <a:endParaRPr sz="3200"/>
          </a:p>
        </p:txBody>
      </p:sp>
      <p:sp>
        <p:nvSpPr>
          <p:cNvPr id="1487" name="Google Shape;1487;p55"/>
          <p:cNvSpPr txBox="1">
            <a:spLocks noGrp="1"/>
          </p:cNvSpPr>
          <p:nvPr>
            <p:ph type="subTitle" idx="7"/>
          </p:nvPr>
        </p:nvSpPr>
        <p:spPr>
          <a:xfrm>
            <a:off x="4906387" y="1923602"/>
            <a:ext cx="3383823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solidFill>
                  <a:schemeClr val="bg2"/>
                </a:solidFill>
              </a:rPr>
              <a:t>R</a:t>
            </a:r>
            <a:r>
              <a:rPr lang="en" sz="2000">
                <a:solidFill>
                  <a:schemeClr val="bg2"/>
                </a:solidFill>
              </a:rPr>
              <a:t>eestruturação do dicionário final</a:t>
            </a:r>
            <a:endParaRPr sz="2000">
              <a:solidFill>
                <a:schemeClr val="bg2"/>
              </a:solidFill>
            </a:endParaRPr>
          </a:p>
        </p:txBody>
      </p:sp>
      <p:sp>
        <p:nvSpPr>
          <p:cNvPr id="1489" name="Google Shape;1489;p55"/>
          <p:cNvSpPr txBox="1">
            <a:spLocks noGrp="1"/>
          </p:cNvSpPr>
          <p:nvPr>
            <p:ph type="title" idx="9"/>
          </p:nvPr>
        </p:nvSpPr>
        <p:spPr>
          <a:xfrm>
            <a:off x="6256429" y="1229800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02.</a:t>
            </a:r>
          </a:p>
        </p:txBody>
      </p:sp>
      <p:grpSp>
        <p:nvGrpSpPr>
          <p:cNvPr id="1490" name="Google Shape;1490;p55"/>
          <p:cNvGrpSpPr/>
          <p:nvPr/>
        </p:nvGrpSpPr>
        <p:grpSpPr>
          <a:xfrm>
            <a:off x="7631947" y="649694"/>
            <a:ext cx="636814" cy="120078"/>
            <a:chOff x="8209059" y="198000"/>
            <a:chExt cx="636814" cy="120078"/>
          </a:xfrm>
        </p:grpSpPr>
        <p:sp>
          <p:nvSpPr>
            <p:cNvPr id="1491" name="Google Shape;1491;p5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4218368C-3FDB-CA4D-C251-0BE5B3D2AE96}"/>
              </a:ext>
            </a:extLst>
          </p:cNvPr>
          <p:cNvSpPr txBox="1"/>
          <p:nvPr/>
        </p:nvSpPr>
        <p:spPr>
          <a:xfrm>
            <a:off x="8626972" y="4875896"/>
            <a:ext cx="5170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50">
                <a:latin typeface="Quicksand" panose="020B0604020202020204" charset="0"/>
              </a:rPr>
              <a:t>3/16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24E2F9C-4186-E964-2AE8-9ECCE774D7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2" r="9230"/>
          <a:stretch/>
        </p:blipFill>
        <p:spPr>
          <a:xfrm>
            <a:off x="679579" y="2402100"/>
            <a:ext cx="3758631" cy="187348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060403C-E6EC-3DE7-FFAD-5626A292A2EC}"/>
              </a:ext>
            </a:extLst>
          </p:cNvPr>
          <p:cNvSpPr txBox="1"/>
          <p:nvPr/>
        </p:nvSpPr>
        <p:spPr>
          <a:xfrm>
            <a:off x="3592084" y="1408325"/>
            <a:ext cx="2202437" cy="308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b="1">
                <a:solidFill>
                  <a:schemeClr val="dk2"/>
                </a:solidFill>
                <a:latin typeface="Quicksand"/>
                <a:sym typeface="Quicksand"/>
              </a:rPr>
              <a:t>773 para 5418 termos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9DFF36C-80E7-C36F-3901-5689267B86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996"/>
          <a:stretch/>
        </p:blipFill>
        <p:spPr>
          <a:xfrm>
            <a:off x="4718982" y="2393402"/>
            <a:ext cx="3743410" cy="1980000"/>
          </a:xfrm>
          <a:prstGeom prst="rect">
            <a:avLst/>
          </a:prstGeom>
        </p:spPr>
      </p:pic>
      <p:sp>
        <p:nvSpPr>
          <p:cNvPr id="15" name="Google Shape;1482;p55">
            <a:extLst>
              <a:ext uri="{FF2B5EF4-FFF2-40B4-BE49-F238E27FC236}">
                <a16:creationId xmlns:a16="http://schemas.microsoft.com/office/drawing/2014/main" id="{B60DC556-D78A-48DE-AD8D-073D344AA9C6}"/>
              </a:ext>
            </a:extLst>
          </p:cNvPr>
          <p:cNvSpPr txBox="1">
            <a:spLocks/>
          </p:cNvSpPr>
          <p:nvPr/>
        </p:nvSpPr>
        <p:spPr>
          <a:xfrm>
            <a:off x="4868788" y="4493806"/>
            <a:ext cx="3459017" cy="453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pt-PT" sz="1200" dirty="0"/>
              <a:t>União de todos os dicionários e atribuição da respetiva fonte</a:t>
            </a:r>
          </a:p>
          <a:p>
            <a:pPr marL="0" indent="0"/>
            <a:endParaRPr lang="pt-PT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2" grpId="0" build="p"/>
      <p:bldP spid="10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61"/>
          <p:cNvSpPr/>
          <p:nvPr/>
        </p:nvSpPr>
        <p:spPr>
          <a:xfrm>
            <a:off x="1327205" y="1693709"/>
            <a:ext cx="1464789" cy="1284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61"/>
          <p:cNvSpPr txBox="1">
            <a:spLocks noGrp="1"/>
          </p:cNvSpPr>
          <p:nvPr>
            <p:ph type="title"/>
          </p:nvPr>
        </p:nvSpPr>
        <p:spPr>
          <a:xfrm>
            <a:off x="2927106" y="1563750"/>
            <a:ext cx="4878138" cy="10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000"/>
              <a:t>Escolha dos </a:t>
            </a:r>
            <a:r>
              <a:rPr lang="pt-PT" sz="6000" err="1"/>
              <a:t>urls</a:t>
            </a:r>
            <a:r>
              <a:rPr lang="pt-PT" sz="6000"/>
              <a:t> + Caso De estudo</a:t>
            </a:r>
            <a:endParaRPr sz="6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3" name="Google Shape;1843;p61"/>
          <p:cNvSpPr txBox="1">
            <a:spLocks noGrp="1"/>
          </p:cNvSpPr>
          <p:nvPr>
            <p:ph type="title" idx="2"/>
          </p:nvPr>
        </p:nvSpPr>
        <p:spPr>
          <a:xfrm>
            <a:off x="1338756" y="1693706"/>
            <a:ext cx="1438448" cy="128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E551F21-0EF0-BB22-38CA-B907F544C371}"/>
              </a:ext>
            </a:extLst>
          </p:cNvPr>
          <p:cNvSpPr txBox="1"/>
          <p:nvPr/>
        </p:nvSpPr>
        <p:spPr>
          <a:xfrm>
            <a:off x="8626972" y="4889584"/>
            <a:ext cx="5170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50">
                <a:latin typeface="Quicksand" panose="020B0604020202020204" charset="0"/>
              </a:rPr>
              <a:t>4/16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0" grpId="0" animBg="1"/>
      <p:bldP spid="1841" grpId="0"/>
      <p:bldP spid="18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65"/>
          <p:cNvSpPr/>
          <p:nvPr/>
        </p:nvSpPr>
        <p:spPr>
          <a:xfrm>
            <a:off x="714799" y="4584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4" name="Google Shape;2034;p65"/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2035" name="Google Shape;2035;p6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8" name="Google Shape;2038;p65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ESCOLHA DOS urls + CASO DE ESTUDO</a:t>
            </a:r>
            <a:endParaRPr/>
          </a:p>
        </p:txBody>
      </p:sp>
      <p:sp>
        <p:nvSpPr>
          <p:cNvPr id="2039" name="Google Shape;2039;p65"/>
          <p:cNvSpPr txBox="1">
            <a:spLocks noGrp="1"/>
          </p:cNvSpPr>
          <p:nvPr>
            <p:ph type="subTitle" idx="5"/>
          </p:nvPr>
        </p:nvSpPr>
        <p:spPr>
          <a:xfrm>
            <a:off x="2273589" y="3334715"/>
            <a:ext cx="1922100" cy="3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pt-PT" i="1" err="1">
                <a:solidFill>
                  <a:schemeClr val="bg2"/>
                </a:solidFill>
              </a:rPr>
              <a:t>Female</a:t>
            </a:r>
            <a:r>
              <a:rPr lang="pt-PT" i="1">
                <a:solidFill>
                  <a:schemeClr val="bg2"/>
                </a:solidFill>
              </a:rPr>
              <a:t> </a:t>
            </a:r>
            <a:r>
              <a:rPr lang="pt-PT" i="1" err="1">
                <a:solidFill>
                  <a:schemeClr val="bg2"/>
                </a:solidFill>
              </a:rPr>
              <a:t>health</a:t>
            </a:r>
            <a:r>
              <a:rPr lang="pt-PT" i="1">
                <a:solidFill>
                  <a:schemeClr val="bg2"/>
                </a:solidFill>
              </a:rPr>
              <a:t> </a:t>
            </a:r>
            <a:r>
              <a:rPr lang="pt-PT" i="1" err="1">
                <a:solidFill>
                  <a:schemeClr val="bg2"/>
                </a:solidFill>
              </a:rPr>
              <a:t>glossary</a:t>
            </a:r>
            <a:endParaRPr lang="pt-PT" i="1">
              <a:solidFill>
                <a:schemeClr val="bg2"/>
              </a:solidFill>
            </a:endParaRPr>
          </a:p>
        </p:txBody>
      </p:sp>
      <p:sp>
        <p:nvSpPr>
          <p:cNvPr id="2040" name="Google Shape;2040;p65"/>
          <p:cNvSpPr txBox="1">
            <a:spLocks noGrp="1"/>
          </p:cNvSpPr>
          <p:nvPr>
            <p:ph type="subTitle" idx="1"/>
          </p:nvPr>
        </p:nvSpPr>
        <p:spPr>
          <a:xfrm>
            <a:off x="2273597" y="1572878"/>
            <a:ext cx="1922100" cy="3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bg2"/>
                </a:solidFill>
              </a:rPr>
              <a:t>GLOSSÁRIO DE SAÚDE</a:t>
            </a:r>
          </a:p>
        </p:txBody>
      </p:sp>
      <p:sp>
        <p:nvSpPr>
          <p:cNvPr id="2041" name="Google Shape;2041;p65"/>
          <p:cNvSpPr txBox="1">
            <a:spLocks noGrp="1"/>
          </p:cNvSpPr>
          <p:nvPr>
            <p:ph type="subTitle" idx="2"/>
          </p:nvPr>
        </p:nvSpPr>
        <p:spPr>
          <a:xfrm>
            <a:off x="2273597" y="1966478"/>
            <a:ext cx="19221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Cruz Verde</a:t>
            </a:r>
            <a:endParaRPr/>
          </a:p>
        </p:txBody>
      </p:sp>
      <p:sp>
        <p:nvSpPr>
          <p:cNvPr id="2042" name="Google Shape;2042;p65"/>
          <p:cNvSpPr txBox="1">
            <a:spLocks noGrp="1"/>
          </p:cNvSpPr>
          <p:nvPr>
            <p:ph type="subTitle" idx="3"/>
          </p:nvPr>
        </p:nvSpPr>
        <p:spPr>
          <a:xfrm>
            <a:off x="5805502" y="1572879"/>
            <a:ext cx="1922100" cy="3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/>
            <a:r>
              <a:rPr lang="pt-PT" i="1" err="1">
                <a:solidFill>
                  <a:schemeClr val="bg2"/>
                </a:solidFill>
              </a:rPr>
              <a:t>Women’s</a:t>
            </a:r>
            <a:r>
              <a:rPr lang="pt-PT" i="1">
                <a:solidFill>
                  <a:schemeClr val="bg2"/>
                </a:solidFill>
              </a:rPr>
              <a:t> </a:t>
            </a:r>
            <a:r>
              <a:rPr lang="pt-PT" i="1" err="1">
                <a:solidFill>
                  <a:schemeClr val="bg2"/>
                </a:solidFill>
              </a:rPr>
              <a:t>Health</a:t>
            </a:r>
            <a:r>
              <a:rPr lang="pt-PT" i="1">
                <a:solidFill>
                  <a:schemeClr val="bg2"/>
                </a:solidFill>
              </a:rPr>
              <a:t> </a:t>
            </a:r>
            <a:r>
              <a:rPr lang="pt-PT" i="1" err="1">
                <a:solidFill>
                  <a:schemeClr val="bg2"/>
                </a:solidFill>
              </a:rPr>
              <a:t>Dictionary</a:t>
            </a:r>
            <a:endParaRPr lang="pt-PT" i="1">
              <a:solidFill>
                <a:schemeClr val="bg2"/>
              </a:solidFill>
            </a:endParaRPr>
          </a:p>
          <a:p>
            <a:pPr marL="0" lvl="0" indent="0" algn="l"/>
            <a:endParaRPr lang="pt-PT">
              <a:solidFill>
                <a:schemeClr val="bg2"/>
              </a:solidFill>
            </a:endParaRPr>
          </a:p>
        </p:txBody>
      </p:sp>
      <p:sp>
        <p:nvSpPr>
          <p:cNvPr id="2043" name="Google Shape;2043;p65"/>
          <p:cNvSpPr txBox="1">
            <a:spLocks noGrp="1"/>
          </p:cNvSpPr>
          <p:nvPr>
            <p:ph type="subTitle" idx="4"/>
          </p:nvPr>
        </p:nvSpPr>
        <p:spPr>
          <a:xfrm>
            <a:off x="5805502" y="2252828"/>
            <a:ext cx="19221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/>
            <a:r>
              <a:rPr lang="pt-PT" i="1"/>
              <a:t>ACOB</a:t>
            </a:r>
            <a:endParaRPr i="1"/>
          </a:p>
        </p:txBody>
      </p:sp>
      <p:sp>
        <p:nvSpPr>
          <p:cNvPr id="2044" name="Google Shape;2044;p65"/>
          <p:cNvSpPr txBox="1">
            <a:spLocks noGrp="1"/>
          </p:cNvSpPr>
          <p:nvPr>
            <p:ph type="subTitle" idx="6"/>
          </p:nvPr>
        </p:nvSpPr>
        <p:spPr>
          <a:xfrm>
            <a:off x="2273589" y="4092844"/>
            <a:ext cx="19221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pt-PT" i="1"/>
              <a:t>Elara </a:t>
            </a:r>
            <a:r>
              <a:rPr lang="pt-PT" i="1" err="1"/>
              <a:t>Care</a:t>
            </a:r>
            <a:endParaRPr lang="pt-PT" i="1"/>
          </a:p>
        </p:txBody>
      </p:sp>
      <p:sp>
        <p:nvSpPr>
          <p:cNvPr id="2047" name="Google Shape;2047;p65"/>
          <p:cNvSpPr/>
          <p:nvPr/>
        </p:nvSpPr>
        <p:spPr>
          <a:xfrm>
            <a:off x="1284342" y="3236825"/>
            <a:ext cx="783600" cy="783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8" name="Google Shape;2048;p65"/>
          <p:cNvSpPr/>
          <p:nvPr/>
        </p:nvSpPr>
        <p:spPr>
          <a:xfrm>
            <a:off x="1284492" y="1487150"/>
            <a:ext cx="783600" cy="783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áfico 2" descr="Narração com preenchimento sólido">
            <a:extLst>
              <a:ext uri="{FF2B5EF4-FFF2-40B4-BE49-F238E27FC236}">
                <a16:creationId xmlns:a16="http://schemas.microsoft.com/office/drawing/2014/main" id="{DD6CA7B7-0485-0AC9-893F-29B217DB7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4074" y="1579585"/>
            <a:ext cx="582308" cy="582308"/>
          </a:xfrm>
          <a:prstGeom prst="rect">
            <a:avLst/>
          </a:prstGeom>
        </p:spPr>
      </p:pic>
      <p:pic>
        <p:nvPicPr>
          <p:cNvPr id="5" name="Gráfico 4" descr="Narração com preenchimento sólido">
            <a:extLst>
              <a:ext uri="{FF2B5EF4-FFF2-40B4-BE49-F238E27FC236}">
                <a16:creationId xmlns:a16="http://schemas.microsoft.com/office/drawing/2014/main" id="{5B1373FE-AB36-BCCE-7045-8D0CE64C1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1750" y="3331842"/>
            <a:ext cx="582308" cy="582308"/>
          </a:xfrm>
          <a:prstGeom prst="rect">
            <a:avLst/>
          </a:prstGeom>
        </p:spPr>
      </p:pic>
      <p:sp>
        <p:nvSpPr>
          <p:cNvPr id="7" name="Google Shape;2050;p65">
            <a:extLst>
              <a:ext uri="{FF2B5EF4-FFF2-40B4-BE49-F238E27FC236}">
                <a16:creationId xmlns:a16="http://schemas.microsoft.com/office/drawing/2014/main" id="{31749121-8DC4-895E-F672-85EC460C58B7}"/>
              </a:ext>
            </a:extLst>
          </p:cNvPr>
          <p:cNvSpPr/>
          <p:nvPr/>
        </p:nvSpPr>
        <p:spPr>
          <a:xfrm>
            <a:off x="4805425" y="1487150"/>
            <a:ext cx="783600" cy="783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ráfico 7" descr="Narração com preenchimento sólido">
            <a:extLst>
              <a:ext uri="{FF2B5EF4-FFF2-40B4-BE49-F238E27FC236}">
                <a16:creationId xmlns:a16="http://schemas.microsoft.com/office/drawing/2014/main" id="{C46A0344-249B-AF84-20AE-5EB3AD105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6071" y="1572878"/>
            <a:ext cx="582308" cy="58230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6AD234E-B061-2695-A2BF-57C257D9BCDF}"/>
              </a:ext>
            </a:extLst>
          </p:cNvPr>
          <p:cNvSpPr txBox="1"/>
          <p:nvPr/>
        </p:nvSpPr>
        <p:spPr>
          <a:xfrm>
            <a:off x="8565356" y="4889584"/>
            <a:ext cx="578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50">
                <a:latin typeface="Quicksand" panose="020B0604020202020204" charset="0"/>
              </a:rPr>
              <a:t>5/16</a:t>
            </a: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2A57B5C6-EA85-D496-FA93-C6E709681415}"/>
              </a:ext>
            </a:extLst>
          </p:cNvPr>
          <p:cNvCxnSpPr>
            <a:cxnSpLocks/>
          </p:cNvCxnSpPr>
          <p:nvPr/>
        </p:nvCxnSpPr>
        <p:spPr>
          <a:xfrm>
            <a:off x="6300788" y="2571750"/>
            <a:ext cx="0" cy="94401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D399BBEB-2C22-768A-3EA7-55B1B8690FDC}"/>
              </a:ext>
            </a:extLst>
          </p:cNvPr>
          <p:cNvCxnSpPr>
            <a:cxnSpLocks/>
          </p:cNvCxnSpPr>
          <p:nvPr/>
        </p:nvCxnSpPr>
        <p:spPr>
          <a:xfrm>
            <a:off x="3745926" y="3860534"/>
            <a:ext cx="174245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2042;p65">
            <a:extLst>
              <a:ext uri="{FF2B5EF4-FFF2-40B4-BE49-F238E27FC236}">
                <a16:creationId xmlns:a16="http://schemas.microsoft.com/office/drawing/2014/main" id="{3F8C1A6E-E0F8-3A1B-53AF-4B0614851060}"/>
              </a:ext>
            </a:extLst>
          </p:cNvPr>
          <p:cNvSpPr txBox="1">
            <a:spLocks/>
          </p:cNvSpPr>
          <p:nvPr/>
        </p:nvSpPr>
        <p:spPr>
          <a:xfrm>
            <a:off x="5709847" y="3696815"/>
            <a:ext cx="19221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pt-PT">
                <a:solidFill>
                  <a:schemeClr val="bg2"/>
                </a:solidFill>
              </a:rPr>
              <a:t>CASO DE ESTUDO</a:t>
            </a:r>
          </a:p>
          <a:p>
            <a:pPr marL="0" indent="0" algn="l"/>
            <a:endParaRPr lang="pt-PT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66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9" grpId="0" build="p"/>
      <p:bldP spid="2040" grpId="0" build="p"/>
      <p:bldP spid="2041" grpId="0" build="p"/>
      <p:bldP spid="2042" grpId="0" build="p"/>
      <p:bldP spid="2043" grpId="0" build="p"/>
      <p:bldP spid="2044" grpId="0" build="p"/>
      <p:bldP spid="2047" grpId="0" animBg="1"/>
      <p:bldP spid="2048" grpId="0" animBg="1"/>
      <p:bldP spid="7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65"/>
          <p:cNvSpPr/>
          <p:nvPr/>
        </p:nvSpPr>
        <p:spPr>
          <a:xfrm>
            <a:off x="714799" y="4584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4" name="Google Shape;2034;p65"/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2035" name="Google Shape;2035;p6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8" name="Google Shape;2038;p65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ACOG</a:t>
            </a:r>
            <a:endParaRPr i="1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AD234E-B061-2695-A2BF-57C257D9BCDF}"/>
              </a:ext>
            </a:extLst>
          </p:cNvPr>
          <p:cNvSpPr txBox="1"/>
          <p:nvPr/>
        </p:nvSpPr>
        <p:spPr>
          <a:xfrm>
            <a:off x="8565356" y="4889584"/>
            <a:ext cx="578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50">
                <a:latin typeface="Quicksand" panose="020B0604020202020204" charset="0"/>
              </a:rPr>
              <a:t>6/16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AFA882D-DD3C-EBBE-FE4C-7C67FA39C8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28" t="9041"/>
          <a:stretch/>
        </p:blipFill>
        <p:spPr>
          <a:xfrm>
            <a:off x="736231" y="1071203"/>
            <a:ext cx="3501331" cy="151614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C04CC16-0139-BF83-B3E8-6C14F5DFD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896" y="2721320"/>
            <a:ext cx="2880000" cy="23027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F98FF57-A0F1-7D60-C081-2EC2DDC4B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584" y="1402575"/>
            <a:ext cx="3389579" cy="3193256"/>
          </a:xfrm>
          <a:prstGeom prst="rect">
            <a:avLst/>
          </a:prstGeom>
        </p:spPr>
      </p:pic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46C6A63A-568A-499D-9EA6-FD3DE946C137}"/>
              </a:ext>
            </a:extLst>
          </p:cNvPr>
          <p:cNvCxnSpPr>
            <a:cxnSpLocks/>
          </p:cNvCxnSpPr>
          <p:nvPr/>
        </p:nvCxnSpPr>
        <p:spPr>
          <a:xfrm>
            <a:off x="4216129" y="1818135"/>
            <a:ext cx="64800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DFD639CC-638F-D12E-3706-E86F4CABC35F}"/>
              </a:ext>
            </a:extLst>
          </p:cNvPr>
          <p:cNvCxnSpPr>
            <a:cxnSpLocks/>
          </p:cNvCxnSpPr>
          <p:nvPr/>
        </p:nvCxnSpPr>
        <p:spPr>
          <a:xfrm flipH="1">
            <a:off x="4008961" y="3549271"/>
            <a:ext cx="82800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58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65"/>
          <p:cNvSpPr/>
          <p:nvPr/>
        </p:nvSpPr>
        <p:spPr>
          <a:xfrm>
            <a:off x="714799" y="4584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4" name="Google Shape;2034;p65"/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2035" name="Google Shape;2035;p6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8" name="Google Shape;2038;p65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ELARA CARE</a:t>
            </a:r>
            <a:endParaRPr i="1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AD234E-B061-2695-A2BF-57C257D9BCDF}"/>
              </a:ext>
            </a:extLst>
          </p:cNvPr>
          <p:cNvSpPr txBox="1"/>
          <p:nvPr/>
        </p:nvSpPr>
        <p:spPr>
          <a:xfrm>
            <a:off x="8565356" y="4889584"/>
            <a:ext cx="578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50">
                <a:latin typeface="Quicksand" panose="020B0604020202020204" charset="0"/>
              </a:rPr>
              <a:t>7/16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7B43ADD-1BCF-ABEA-5ED6-8D0F65625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987" y="2571750"/>
            <a:ext cx="3826754" cy="193588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E752C53-A76C-E904-B093-4663A06A7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59" y="1199518"/>
            <a:ext cx="3197644" cy="274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1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65"/>
          <p:cNvSpPr/>
          <p:nvPr/>
        </p:nvSpPr>
        <p:spPr>
          <a:xfrm>
            <a:off x="714799" y="4584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4" name="Google Shape;2034;p65"/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2035" name="Google Shape;2035;p6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8" name="Google Shape;2038;p65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CRUZ VERDE</a:t>
            </a: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AD234E-B061-2695-A2BF-57C257D9BCDF}"/>
              </a:ext>
            </a:extLst>
          </p:cNvPr>
          <p:cNvSpPr txBox="1"/>
          <p:nvPr/>
        </p:nvSpPr>
        <p:spPr>
          <a:xfrm>
            <a:off x="8565356" y="4889584"/>
            <a:ext cx="578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50">
                <a:latin typeface="Quicksand" panose="020B0604020202020204" charset="0"/>
              </a:rPr>
              <a:t>8/16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00C04206-B494-A3CB-9602-4283C5732B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990"/>
          <a:stretch/>
        </p:blipFill>
        <p:spPr>
          <a:xfrm>
            <a:off x="4079483" y="2550822"/>
            <a:ext cx="4539931" cy="195941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A2BAF05-15FA-984A-E004-5C3E3F286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18" y="1134268"/>
            <a:ext cx="3391865" cy="22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7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60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60"/>
          <p:cNvSpPr txBox="1">
            <a:spLocks noGrp="1"/>
          </p:cNvSpPr>
          <p:nvPr>
            <p:ph type="title"/>
          </p:nvPr>
        </p:nvSpPr>
        <p:spPr>
          <a:xfrm>
            <a:off x="708592" y="2083012"/>
            <a:ext cx="4879033" cy="129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7200">
                <a:solidFill>
                  <a:schemeClr val="lt2"/>
                </a:solidFill>
              </a:rPr>
              <a:t>Junção DE CONTEÚDOS</a:t>
            </a:r>
          </a:p>
        </p:txBody>
      </p:sp>
      <p:sp>
        <p:nvSpPr>
          <p:cNvPr id="1678" name="Google Shape;1678;p60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679" name="Google Shape;1679;p60"/>
          <p:cNvGrpSpPr/>
          <p:nvPr/>
        </p:nvGrpSpPr>
        <p:grpSpPr>
          <a:xfrm>
            <a:off x="5338500" y="1269758"/>
            <a:ext cx="5117119" cy="3804580"/>
            <a:chOff x="5338500" y="1269758"/>
            <a:chExt cx="5117119" cy="3804580"/>
          </a:xfrm>
        </p:grpSpPr>
        <p:grpSp>
          <p:nvGrpSpPr>
            <p:cNvPr id="1680" name="Google Shape;1680;p60"/>
            <p:cNvGrpSpPr/>
            <p:nvPr/>
          </p:nvGrpSpPr>
          <p:grpSpPr>
            <a:xfrm>
              <a:off x="5455262" y="1269758"/>
              <a:ext cx="4739256" cy="3804580"/>
              <a:chOff x="492625" y="174055"/>
              <a:chExt cx="6376825" cy="5119188"/>
            </a:xfrm>
          </p:grpSpPr>
          <p:sp>
            <p:nvSpPr>
              <p:cNvPr id="1681" name="Google Shape;1681;p60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60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60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60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60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60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60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60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60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60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60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60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60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60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60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60"/>
              <p:cNvSpPr/>
              <p:nvPr/>
            </p:nvSpPr>
            <p:spPr>
              <a:xfrm>
                <a:off x="5183876" y="174055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60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60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60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60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60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60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60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60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60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60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60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60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60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0" name="Google Shape;1710;p60"/>
            <p:cNvGrpSpPr/>
            <p:nvPr/>
          </p:nvGrpSpPr>
          <p:grpSpPr>
            <a:xfrm>
              <a:off x="8315845" y="1269762"/>
              <a:ext cx="581075" cy="752144"/>
              <a:chOff x="8163163" y="1229827"/>
              <a:chExt cx="581075" cy="752144"/>
            </a:xfrm>
          </p:grpSpPr>
          <p:sp>
            <p:nvSpPr>
              <p:cNvPr id="1711" name="Google Shape;1711;p60"/>
              <p:cNvSpPr/>
              <p:nvPr/>
            </p:nvSpPr>
            <p:spPr>
              <a:xfrm>
                <a:off x="8163163" y="1391195"/>
                <a:ext cx="176472" cy="219929"/>
              </a:xfrm>
              <a:custGeom>
                <a:avLst/>
                <a:gdLst/>
                <a:ahLst/>
                <a:cxnLst/>
                <a:rect l="l" t="t" r="r" b="b"/>
                <a:pathLst>
                  <a:path w="8950" h="11154" extrusionOk="0">
                    <a:moveTo>
                      <a:pt x="5195" y="0"/>
                    </a:moveTo>
                    <a:cubicBezTo>
                      <a:pt x="2073" y="0"/>
                      <a:pt x="1" y="6221"/>
                      <a:pt x="481" y="10789"/>
                    </a:cubicBezTo>
                    <a:lnTo>
                      <a:pt x="7557" y="11154"/>
                    </a:lnTo>
                    <a:cubicBezTo>
                      <a:pt x="4773" y="5790"/>
                      <a:pt x="8950" y="631"/>
                      <a:pt x="5617" y="38"/>
                    </a:cubicBezTo>
                    <a:cubicBezTo>
                      <a:pt x="5474" y="13"/>
                      <a:pt x="5334" y="0"/>
                      <a:pt x="5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60"/>
              <p:cNvSpPr/>
              <p:nvPr/>
            </p:nvSpPr>
            <p:spPr>
              <a:xfrm>
                <a:off x="8190649" y="1229827"/>
                <a:ext cx="553589" cy="752144"/>
              </a:xfrm>
              <a:custGeom>
                <a:avLst/>
                <a:gdLst/>
                <a:ahLst/>
                <a:cxnLst/>
                <a:rect l="l" t="t" r="r" b="b"/>
                <a:pathLst>
                  <a:path w="28076" h="38146" extrusionOk="0">
                    <a:moveTo>
                      <a:pt x="16680" y="0"/>
                    </a:moveTo>
                    <a:cubicBezTo>
                      <a:pt x="13098" y="0"/>
                      <a:pt x="9559" y="2443"/>
                      <a:pt x="8217" y="6989"/>
                    </a:cubicBezTo>
                    <a:cubicBezTo>
                      <a:pt x="5410" y="16530"/>
                      <a:pt x="0" y="21871"/>
                      <a:pt x="0" y="21871"/>
                    </a:cubicBezTo>
                    <a:lnTo>
                      <a:pt x="17256" y="38146"/>
                    </a:lnTo>
                    <a:cubicBezTo>
                      <a:pt x="17256" y="38146"/>
                      <a:pt x="28075" y="21232"/>
                      <a:pt x="25770" y="9203"/>
                    </a:cubicBezTo>
                    <a:cubicBezTo>
                      <a:pt x="24566" y="2920"/>
                      <a:pt x="20597" y="0"/>
                      <a:pt x="166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60"/>
              <p:cNvSpPr/>
              <p:nvPr/>
            </p:nvSpPr>
            <p:spPr>
              <a:xfrm>
                <a:off x="8351327" y="1417577"/>
                <a:ext cx="211096" cy="406871"/>
              </a:xfrm>
              <a:custGeom>
                <a:avLst/>
                <a:gdLst/>
                <a:ahLst/>
                <a:cxnLst/>
                <a:rect l="l" t="t" r="r" b="b"/>
                <a:pathLst>
                  <a:path w="10706" h="20635" extrusionOk="0">
                    <a:moveTo>
                      <a:pt x="9815" y="1"/>
                    </a:moveTo>
                    <a:cubicBezTo>
                      <a:pt x="9655" y="24"/>
                      <a:pt x="9541" y="161"/>
                      <a:pt x="9541" y="320"/>
                    </a:cubicBezTo>
                    <a:cubicBezTo>
                      <a:pt x="9541" y="435"/>
                      <a:pt x="10112" y="11710"/>
                      <a:pt x="137" y="20133"/>
                    </a:cubicBezTo>
                    <a:cubicBezTo>
                      <a:pt x="23" y="20224"/>
                      <a:pt x="0" y="20407"/>
                      <a:pt x="91" y="20521"/>
                    </a:cubicBezTo>
                    <a:cubicBezTo>
                      <a:pt x="160" y="20589"/>
                      <a:pt x="228" y="20635"/>
                      <a:pt x="320" y="20635"/>
                    </a:cubicBezTo>
                    <a:cubicBezTo>
                      <a:pt x="388" y="20635"/>
                      <a:pt x="457" y="20612"/>
                      <a:pt x="502" y="20566"/>
                    </a:cubicBezTo>
                    <a:cubicBezTo>
                      <a:pt x="10705" y="11961"/>
                      <a:pt x="10112" y="389"/>
                      <a:pt x="10112" y="275"/>
                    </a:cubicBezTo>
                    <a:cubicBezTo>
                      <a:pt x="10112" y="115"/>
                      <a:pt x="9975" y="1"/>
                      <a:pt x="98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4" name="Google Shape;1714;p60"/>
            <p:cNvGrpSpPr/>
            <p:nvPr/>
          </p:nvGrpSpPr>
          <p:grpSpPr>
            <a:xfrm rot="-467288">
              <a:off x="6055373" y="2436186"/>
              <a:ext cx="855063" cy="737437"/>
              <a:chOff x="5285528" y="1142775"/>
              <a:chExt cx="855128" cy="737494"/>
            </a:xfrm>
          </p:grpSpPr>
          <p:sp>
            <p:nvSpPr>
              <p:cNvPr id="1715" name="Google Shape;1715;p60"/>
              <p:cNvSpPr/>
              <p:nvPr/>
            </p:nvSpPr>
            <p:spPr>
              <a:xfrm>
                <a:off x="5882121" y="1298306"/>
                <a:ext cx="221171" cy="328119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16641" extrusionOk="0">
                    <a:moveTo>
                      <a:pt x="5177" y="1"/>
                    </a:moveTo>
                    <a:cubicBezTo>
                      <a:pt x="756" y="1"/>
                      <a:pt x="1" y="10165"/>
                      <a:pt x="3136" y="16641"/>
                    </a:cubicBezTo>
                    <a:lnTo>
                      <a:pt x="11217" y="15705"/>
                    </a:lnTo>
                    <a:cubicBezTo>
                      <a:pt x="5305" y="11003"/>
                      <a:pt x="9710" y="115"/>
                      <a:pt x="5236" y="1"/>
                    </a:cubicBezTo>
                    <a:cubicBezTo>
                      <a:pt x="5217" y="1"/>
                      <a:pt x="5197" y="1"/>
                      <a:pt x="51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60"/>
              <p:cNvSpPr/>
              <p:nvPr/>
            </p:nvSpPr>
            <p:spPr>
              <a:xfrm>
                <a:off x="5285528" y="1142775"/>
                <a:ext cx="855128" cy="737494"/>
              </a:xfrm>
              <a:custGeom>
                <a:avLst/>
                <a:gdLst/>
                <a:ahLst/>
                <a:cxnLst/>
                <a:rect l="l" t="t" r="r" b="b"/>
                <a:pathLst>
                  <a:path w="43369" h="37403" extrusionOk="0">
                    <a:moveTo>
                      <a:pt x="19556" y="0"/>
                    </a:moveTo>
                    <a:cubicBezTo>
                      <a:pt x="18727" y="0"/>
                      <a:pt x="17827" y="136"/>
                      <a:pt x="16845" y="425"/>
                    </a:cubicBezTo>
                    <a:cubicBezTo>
                      <a:pt x="0" y="5401"/>
                      <a:pt x="17598" y="37402"/>
                      <a:pt x="17598" y="37402"/>
                    </a:cubicBezTo>
                    <a:lnTo>
                      <a:pt x="43368" y="30235"/>
                    </a:lnTo>
                    <a:cubicBezTo>
                      <a:pt x="29092" y="24499"/>
                      <a:pt x="30693" y="0"/>
                      <a:pt x="19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60"/>
              <p:cNvSpPr/>
              <p:nvPr/>
            </p:nvSpPr>
            <p:spPr>
              <a:xfrm>
                <a:off x="5641509" y="1311773"/>
                <a:ext cx="234047" cy="508179"/>
              </a:xfrm>
              <a:custGeom>
                <a:avLst/>
                <a:gdLst/>
                <a:ahLst/>
                <a:cxnLst/>
                <a:rect l="l" t="t" r="r" b="b"/>
                <a:pathLst>
                  <a:path w="11870" h="25773" extrusionOk="0">
                    <a:moveTo>
                      <a:pt x="293" y="0"/>
                    </a:moveTo>
                    <a:cubicBezTo>
                      <a:pt x="279" y="0"/>
                      <a:pt x="266" y="1"/>
                      <a:pt x="252" y="3"/>
                    </a:cubicBezTo>
                    <a:cubicBezTo>
                      <a:pt x="92" y="26"/>
                      <a:pt x="1" y="163"/>
                      <a:pt x="24" y="323"/>
                    </a:cubicBezTo>
                    <a:cubicBezTo>
                      <a:pt x="46" y="459"/>
                      <a:pt x="2146" y="14771"/>
                      <a:pt x="11322" y="25681"/>
                    </a:cubicBezTo>
                    <a:cubicBezTo>
                      <a:pt x="11391" y="25750"/>
                      <a:pt x="11459" y="25773"/>
                      <a:pt x="11550" y="25773"/>
                    </a:cubicBezTo>
                    <a:cubicBezTo>
                      <a:pt x="11596" y="25773"/>
                      <a:pt x="11665" y="25750"/>
                      <a:pt x="11733" y="25704"/>
                    </a:cubicBezTo>
                    <a:cubicBezTo>
                      <a:pt x="11847" y="25613"/>
                      <a:pt x="11870" y="25430"/>
                      <a:pt x="11756" y="25316"/>
                    </a:cubicBezTo>
                    <a:cubicBezTo>
                      <a:pt x="2694" y="14543"/>
                      <a:pt x="594" y="391"/>
                      <a:pt x="571" y="231"/>
                    </a:cubicBezTo>
                    <a:cubicBezTo>
                      <a:pt x="551" y="106"/>
                      <a:pt x="435" y="0"/>
                      <a:pt x="2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8" name="Google Shape;1718;p60"/>
            <p:cNvSpPr/>
            <p:nvPr/>
          </p:nvSpPr>
          <p:spPr>
            <a:xfrm>
              <a:off x="5691300" y="1468675"/>
              <a:ext cx="4764320" cy="3134826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9" name="Google Shape;1719;p60"/>
            <p:cNvGrpSpPr/>
            <p:nvPr/>
          </p:nvGrpSpPr>
          <p:grpSpPr>
            <a:xfrm rot="-256698">
              <a:off x="7651484" y="4210880"/>
              <a:ext cx="1281877" cy="753652"/>
              <a:chOff x="6915635" y="3201162"/>
              <a:chExt cx="1281894" cy="753662"/>
            </a:xfrm>
          </p:grpSpPr>
          <p:sp>
            <p:nvSpPr>
              <p:cNvPr id="1720" name="Google Shape;1720;p60"/>
              <p:cNvSpPr/>
              <p:nvPr/>
            </p:nvSpPr>
            <p:spPr>
              <a:xfrm>
                <a:off x="6915635" y="3201162"/>
                <a:ext cx="1281894" cy="753662"/>
              </a:xfrm>
              <a:custGeom>
                <a:avLst/>
                <a:gdLst/>
                <a:ahLst/>
                <a:cxnLst/>
                <a:rect l="l" t="t" r="r" b="b"/>
                <a:pathLst>
                  <a:path w="65013" h="38223" extrusionOk="0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60"/>
              <p:cNvSpPr/>
              <p:nvPr/>
            </p:nvSpPr>
            <p:spPr>
              <a:xfrm>
                <a:off x="6919224" y="3348610"/>
                <a:ext cx="1063956" cy="366529"/>
              </a:xfrm>
              <a:custGeom>
                <a:avLst/>
                <a:gdLst/>
                <a:ahLst/>
                <a:cxnLst/>
                <a:rect l="l" t="t" r="r" b="b"/>
                <a:pathLst>
                  <a:path w="53960" h="18589" extrusionOk="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2" name="Google Shape;1722;p60"/>
            <p:cNvSpPr/>
            <p:nvPr/>
          </p:nvSpPr>
          <p:spPr>
            <a:xfrm>
              <a:off x="7964325" y="1803449"/>
              <a:ext cx="1231800" cy="2737200"/>
            </a:xfrm>
            <a:prstGeom prst="roundRect">
              <a:avLst>
                <a:gd name="adj" fmla="val 10069"/>
              </a:avLst>
            </a:prstGeom>
            <a:solidFill>
              <a:schemeClr val="dk2">
                <a:alpha val="20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0"/>
            <p:cNvSpPr/>
            <p:nvPr/>
          </p:nvSpPr>
          <p:spPr>
            <a:xfrm>
              <a:off x="8057200" y="1613600"/>
              <a:ext cx="1138800" cy="2987400"/>
            </a:xfrm>
            <a:prstGeom prst="roundRect">
              <a:avLst>
                <a:gd name="adj" fmla="val 10069"/>
              </a:avLst>
            </a:pr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0"/>
            <p:cNvSpPr/>
            <p:nvPr/>
          </p:nvSpPr>
          <p:spPr>
            <a:xfrm>
              <a:off x="8205475" y="1963175"/>
              <a:ext cx="990650" cy="2288250"/>
            </a:xfrm>
            <a:custGeom>
              <a:avLst/>
              <a:gdLst/>
              <a:ahLst/>
              <a:cxnLst/>
              <a:rect l="l" t="t" r="r" b="b"/>
              <a:pathLst>
                <a:path w="39626" h="91530" extrusionOk="0">
                  <a:moveTo>
                    <a:pt x="0" y="0"/>
                  </a:moveTo>
                  <a:lnTo>
                    <a:pt x="0" y="91529"/>
                  </a:lnTo>
                  <a:lnTo>
                    <a:pt x="39625" y="91529"/>
                  </a:lnTo>
                  <a:lnTo>
                    <a:pt x="396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0"/>
            <p:cNvSpPr/>
            <p:nvPr/>
          </p:nvSpPr>
          <p:spPr>
            <a:xfrm>
              <a:off x="8331023" y="2354375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0"/>
            <p:cNvSpPr/>
            <p:nvPr/>
          </p:nvSpPr>
          <p:spPr>
            <a:xfrm>
              <a:off x="8331023" y="2416292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0"/>
            <p:cNvSpPr/>
            <p:nvPr/>
          </p:nvSpPr>
          <p:spPr>
            <a:xfrm>
              <a:off x="8331020" y="2476500"/>
              <a:ext cx="550726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0"/>
            <p:cNvSpPr/>
            <p:nvPr/>
          </p:nvSpPr>
          <p:spPr>
            <a:xfrm>
              <a:off x="8331023" y="2536713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0"/>
            <p:cNvSpPr/>
            <p:nvPr/>
          </p:nvSpPr>
          <p:spPr>
            <a:xfrm>
              <a:off x="8331025" y="1963175"/>
              <a:ext cx="865100" cy="239675"/>
            </a:xfrm>
            <a:custGeom>
              <a:avLst/>
              <a:gdLst/>
              <a:ahLst/>
              <a:cxnLst/>
              <a:rect l="l" t="t" r="r" b="b"/>
              <a:pathLst>
                <a:path w="34604" h="9587" extrusionOk="0">
                  <a:moveTo>
                    <a:pt x="0" y="0"/>
                  </a:moveTo>
                  <a:lnTo>
                    <a:pt x="0" y="9587"/>
                  </a:lnTo>
                  <a:lnTo>
                    <a:pt x="34603" y="9587"/>
                  </a:lnTo>
                  <a:lnTo>
                    <a:pt x="34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0"/>
            <p:cNvSpPr/>
            <p:nvPr/>
          </p:nvSpPr>
          <p:spPr>
            <a:xfrm>
              <a:off x="8331025" y="4148675"/>
              <a:ext cx="205450" cy="102750"/>
            </a:xfrm>
            <a:custGeom>
              <a:avLst/>
              <a:gdLst/>
              <a:ahLst/>
              <a:cxnLst/>
              <a:rect l="l" t="t" r="r" b="b"/>
              <a:pathLst>
                <a:path w="8218" h="4110" extrusionOk="0">
                  <a:moveTo>
                    <a:pt x="4109" y="1"/>
                  </a:moveTo>
                  <a:cubicBezTo>
                    <a:pt x="1849" y="1"/>
                    <a:pt x="0" y="1827"/>
                    <a:pt x="0" y="4086"/>
                  </a:cubicBezTo>
                  <a:cubicBezTo>
                    <a:pt x="0" y="4086"/>
                    <a:pt x="0" y="4109"/>
                    <a:pt x="0" y="4109"/>
                  </a:cubicBezTo>
                  <a:lnTo>
                    <a:pt x="8217" y="4109"/>
                  </a:lnTo>
                  <a:cubicBezTo>
                    <a:pt x="8217" y="4109"/>
                    <a:pt x="8217" y="4086"/>
                    <a:pt x="8217" y="4086"/>
                  </a:cubicBezTo>
                  <a:cubicBezTo>
                    <a:pt x="8217" y="1827"/>
                    <a:pt x="6391" y="1"/>
                    <a:pt x="4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0"/>
            <p:cNvSpPr/>
            <p:nvPr/>
          </p:nvSpPr>
          <p:spPr>
            <a:xfrm>
              <a:off x="8098775" y="1878150"/>
              <a:ext cx="26825" cy="225975"/>
            </a:xfrm>
            <a:custGeom>
              <a:avLst/>
              <a:gdLst/>
              <a:ahLst/>
              <a:cxnLst/>
              <a:rect l="l" t="t" r="r" b="b"/>
              <a:pathLst>
                <a:path w="1073" h="9039" extrusionOk="0">
                  <a:moveTo>
                    <a:pt x="0" y="0"/>
                  </a:moveTo>
                  <a:lnTo>
                    <a:pt x="0" y="9039"/>
                  </a:lnTo>
                  <a:lnTo>
                    <a:pt x="1073" y="9039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0"/>
            <p:cNvSpPr/>
            <p:nvPr/>
          </p:nvSpPr>
          <p:spPr>
            <a:xfrm>
              <a:off x="8098775" y="2202825"/>
              <a:ext cx="26825" cy="226000"/>
            </a:xfrm>
            <a:custGeom>
              <a:avLst/>
              <a:gdLst/>
              <a:ahLst/>
              <a:cxnLst/>
              <a:rect l="l" t="t" r="r" b="b"/>
              <a:pathLst>
                <a:path w="1073" h="9040" extrusionOk="0">
                  <a:moveTo>
                    <a:pt x="0" y="1"/>
                  </a:moveTo>
                  <a:lnTo>
                    <a:pt x="0" y="9039"/>
                  </a:lnTo>
                  <a:lnTo>
                    <a:pt x="1073" y="9039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0"/>
            <p:cNvSpPr/>
            <p:nvPr/>
          </p:nvSpPr>
          <p:spPr>
            <a:xfrm>
              <a:off x="8125575" y="1613925"/>
              <a:ext cx="1070550" cy="2987300"/>
            </a:xfrm>
            <a:custGeom>
              <a:avLst/>
              <a:gdLst/>
              <a:ahLst/>
              <a:cxnLst/>
              <a:rect l="l" t="t" r="r" b="b"/>
              <a:pathLst>
                <a:path w="42822" h="119492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5"/>
                  </a:lnTo>
                  <a:cubicBezTo>
                    <a:pt x="1" y="117391"/>
                    <a:pt x="2078" y="119491"/>
                    <a:pt x="4657" y="119491"/>
                  </a:cubicBezTo>
                  <a:lnTo>
                    <a:pt x="42821" y="119491"/>
                  </a:lnTo>
                  <a:lnTo>
                    <a:pt x="42821" y="105499"/>
                  </a:lnTo>
                  <a:lnTo>
                    <a:pt x="3196" y="105499"/>
                  </a:lnTo>
                  <a:lnTo>
                    <a:pt x="3196" y="13970"/>
                  </a:lnTo>
                  <a:lnTo>
                    <a:pt x="42821" y="13970"/>
                  </a:lnTo>
                  <a:lnTo>
                    <a:pt x="42821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0"/>
            <p:cNvSpPr/>
            <p:nvPr/>
          </p:nvSpPr>
          <p:spPr>
            <a:xfrm>
              <a:off x="8331025" y="2246775"/>
              <a:ext cx="80475" cy="65075"/>
            </a:xfrm>
            <a:custGeom>
              <a:avLst/>
              <a:gdLst/>
              <a:ahLst/>
              <a:cxnLst/>
              <a:rect l="l" t="t" r="r" b="b"/>
              <a:pathLst>
                <a:path w="3219" h="2603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598"/>
                    <a:pt x="1621" y="2602"/>
                    <a:pt x="1621" y="2602"/>
                  </a:cubicBezTo>
                  <a:cubicBezTo>
                    <a:pt x="1621" y="2602"/>
                    <a:pt x="3218" y="1552"/>
                    <a:pt x="3218" y="822"/>
                  </a:cubicBezTo>
                  <a:cubicBezTo>
                    <a:pt x="3218" y="365"/>
                    <a:pt x="2853" y="0"/>
                    <a:pt x="2397" y="0"/>
                  </a:cubicBezTo>
                  <a:cubicBezTo>
                    <a:pt x="2031" y="0"/>
                    <a:pt x="1712" y="251"/>
                    <a:pt x="1621" y="594"/>
                  </a:cubicBezTo>
                  <a:cubicBezTo>
                    <a:pt x="1506" y="251"/>
                    <a:pt x="1210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0"/>
            <p:cNvSpPr/>
            <p:nvPr/>
          </p:nvSpPr>
          <p:spPr>
            <a:xfrm>
              <a:off x="8331025" y="2976600"/>
              <a:ext cx="865100" cy="781225"/>
            </a:xfrm>
            <a:custGeom>
              <a:avLst/>
              <a:gdLst/>
              <a:ahLst/>
              <a:cxnLst/>
              <a:rect l="l" t="t" r="r" b="b"/>
              <a:pathLst>
                <a:path w="34604" h="31249" extrusionOk="0">
                  <a:moveTo>
                    <a:pt x="0" y="1"/>
                  </a:moveTo>
                  <a:lnTo>
                    <a:pt x="0" y="31248"/>
                  </a:lnTo>
                  <a:lnTo>
                    <a:pt x="34603" y="31248"/>
                  </a:lnTo>
                  <a:lnTo>
                    <a:pt x="34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0"/>
            <p:cNvSpPr/>
            <p:nvPr/>
          </p:nvSpPr>
          <p:spPr>
            <a:xfrm>
              <a:off x="8331025" y="2702125"/>
              <a:ext cx="205450" cy="206025"/>
            </a:xfrm>
            <a:custGeom>
              <a:avLst/>
              <a:gdLst/>
              <a:ahLst/>
              <a:cxnLst/>
              <a:rect l="l" t="t" r="r" b="b"/>
              <a:pathLst>
                <a:path w="8218" h="8241" extrusionOk="0">
                  <a:moveTo>
                    <a:pt x="4109" y="1"/>
                  </a:moveTo>
                  <a:cubicBezTo>
                    <a:pt x="1849" y="1"/>
                    <a:pt x="0" y="1850"/>
                    <a:pt x="0" y="4132"/>
                  </a:cubicBezTo>
                  <a:cubicBezTo>
                    <a:pt x="0" y="6392"/>
                    <a:pt x="1849" y="8241"/>
                    <a:pt x="4109" y="8241"/>
                  </a:cubicBezTo>
                  <a:cubicBezTo>
                    <a:pt x="6391" y="8241"/>
                    <a:pt x="8217" y="6392"/>
                    <a:pt x="8217" y="4132"/>
                  </a:cubicBezTo>
                  <a:cubicBezTo>
                    <a:pt x="8217" y="1850"/>
                    <a:pt x="6391" y="1"/>
                    <a:pt x="4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7" name="Google Shape;1737;p60"/>
            <p:cNvGrpSpPr/>
            <p:nvPr/>
          </p:nvGrpSpPr>
          <p:grpSpPr>
            <a:xfrm>
              <a:off x="8781444" y="4392376"/>
              <a:ext cx="476781" cy="65648"/>
              <a:chOff x="1758630" y="1666992"/>
              <a:chExt cx="362571" cy="49934"/>
            </a:xfrm>
          </p:grpSpPr>
          <p:sp>
            <p:nvSpPr>
              <p:cNvPr id="1738" name="Google Shape;1738;p60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60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0" name="Google Shape;1740;p60"/>
            <p:cNvGrpSpPr/>
            <p:nvPr/>
          </p:nvGrpSpPr>
          <p:grpSpPr>
            <a:xfrm flipH="1">
              <a:off x="5856425" y="2731825"/>
              <a:ext cx="2387550" cy="1878975"/>
              <a:chOff x="4529275" y="2572850"/>
              <a:chExt cx="2387550" cy="1878975"/>
            </a:xfrm>
          </p:grpSpPr>
          <p:sp>
            <p:nvSpPr>
              <p:cNvPr id="1741" name="Google Shape;1741;p60"/>
              <p:cNvSpPr/>
              <p:nvPr/>
            </p:nvSpPr>
            <p:spPr>
              <a:xfrm>
                <a:off x="4781500" y="4031000"/>
                <a:ext cx="5150" cy="35267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4107" extrusionOk="0">
                    <a:moveTo>
                      <a:pt x="0" y="0"/>
                    </a:moveTo>
                    <a:lnTo>
                      <a:pt x="0" y="14106"/>
                    </a:lnTo>
                    <a:lnTo>
                      <a:pt x="206" y="1410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CFD8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60"/>
              <p:cNvSpPr/>
              <p:nvPr/>
            </p:nvSpPr>
            <p:spPr>
              <a:xfrm>
                <a:off x="6577275" y="3961625"/>
                <a:ext cx="315575" cy="488100"/>
              </a:xfrm>
              <a:custGeom>
                <a:avLst/>
                <a:gdLst/>
                <a:ahLst/>
                <a:cxnLst/>
                <a:rect l="l" t="t" r="r" b="b"/>
                <a:pathLst>
                  <a:path w="12623" h="19524" extrusionOk="0">
                    <a:moveTo>
                      <a:pt x="12235" y="0"/>
                    </a:moveTo>
                    <a:cubicBezTo>
                      <a:pt x="7461" y="0"/>
                      <a:pt x="7793" y="6220"/>
                      <a:pt x="4680" y="9623"/>
                    </a:cubicBezTo>
                    <a:cubicBezTo>
                      <a:pt x="3127" y="11015"/>
                      <a:pt x="0" y="12613"/>
                      <a:pt x="0" y="12613"/>
                    </a:cubicBezTo>
                    <a:cubicBezTo>
                      <a:pt x="0" y="12613"/>
                      <a:pt x="659" y="19014"/>
                      <a:pt x="725" y="19014"/>
                    </a:cubicBezTo>
                    <a:cubicBezTo>
                      <a:pt x="729" y="19014"/>
                      <a:pt x="731" y="18996"/>
                      <a:pt x="731" y="18958"/>
                    </a:cubicBezTo>
                    <a:cubicBezTo>
                      <a:pt x="731" y="18958"/>
                      <a:pt x="1659" y="18909"/>
                      <a:pt x="2688" y="18909"/>
                    </a:cubicBezTo>
                    <a:cubicBezTo>
                      <a:pt x="3374" y="18909"/>
                      <a:pt x="4104" y="18931"/>
                      <a:pt x="4634" y="19004"/>
                    </a:cubicBezTo>
                    <a:cubicBezTo>
                      <a:pt x="5237" y="19237"/>
                      <a:pt x="5996" y="19523"/>
                      <a:pt x="6692" y="19523"/>
                    </a:cubicBezTo>
                    <a:cubicBezTo>
                      <a:pt x="7499" y="19523"/>
                      <a:pt x="8220" y="19138"/>
                      <a:pt x="8514" y="17840"/>
                    </a:cubicBezTo>
                    <a:lnTo>
                      <a:pt x="12623" y="13"/>
                    </a:lnTo>
                    <a:cubicBezTo>
                      <a:pt x="12490" y="5"/>
                      <a:pt x="12361" y="0"/>
                      <a:pt x="122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60"/>
              <p:cNvSpPr/>
              <p:nvPr/>
            </p:nvSpPr>
            <p:spPr>
              <a:xfrm>
                <a:off x="6701675" y="3950700"/>
                <a:ext cx="193450" cy="242950"/>
              </a:xfrm>
              <a:custGeom>
                <a:avLst/>
                <a:gdLst/>
                <a:ahLst/>
                <a:cxnLst/>
                <a:rect l="l" t="t" r="r" b="b"/>
                <a:pathLst>
                  <a:path w="7738" h="9718" extrusionOk="0">
                    <a:moveTo>
                      <a:pt x="7038" y="0"/>
                    </a:moveTo>
                    <a:cubicBezTo>
                      <a:pt x="5196" y="0"/>
                      <a:pt x="3136" y="1844"/>
                      <a:pt x="0" y="8439"/>
                    </a:cubicBezTo>
                    <a:lnTo>
                      <a:pt x="5524" y="9717"/>
                    </a:lnTo>
                    <a:lnTo>
                      <a:pt x="7738" y="85"/>
                    </a:lnTo>
                    <a:cubicBezTo>
                      <a:pt x="7507" y="31"/>
                      <a:pt x="7275" y="0"/>
                      <a:pt x="70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60"/>
              <p:cNvSpPr/>
              <p:nvPr/>
            </p:nvSpPr>
            <p:spPr>
              <a:xfrm>
                <a:off x="6781550" y="3940600"/>
                <a:ext cx="135275" cy="511225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20449" extrusionOk="0">
                    <a:moveTo>
                      <a:pt x="4943" y="1"/>
                    </a:moveTo>
                    <a:cubicBezTo>
                      <a:pt x="4771" y="1"/>
                      <a:pt x="4628" y="125"/>
                      <a:pt x="4589" y="284"/>
                    </a:cubicBezTo>
                    <a:lnTo>
                      <a:pt x="46" y="20005"/>
                    </a:lnTo>
                    <a:cubicBezTo>
                      <a:pt x="1" y="20187"/>
                      <a:pt x="115" y="20393"/>
                      <a:pt x="320" y="20438"/>
                    </a:cubicBezTo>
                    <a:lnTo>
                      <a:pt x="389" y="20438"/>
                    </a:lnTo>
                    <a:cubicBezTo>
                      <a:pt x="416" y="20445"/>
                      <a:pt x="443" y="20448"/>
                      <a:pt x="471" y="20448"/>
                    </a:cubicBezTo>
                    <a:cubicBezTo>
                      <a:pt x="629" y="20448"/>
                      <a:pt x="784" y="20340"/>
                      <a:pt x="823" y="20164"/>
                    </a:cubicBezTo>
                    <a:lnTo>
                      <a:pt x="5365" y="466"/>
                    </a:lnTo>
                    <a:cubicBezTo>
                      <a:pt x="5410" y="284"/>
                      <a:pt x="5273" y="78"/>
                      <a:pt x="5091" y="33"/>
                    </a:cubicBezTo>
                    <a:lnTo>
                      <a:pt x="5022" y="10"/>
                    </a:lnTo>
                    <a:cubicBezTo>
                      <a:pt x="4995" y="4"/>
                      <a:pt x="4969" y="1"/>
                      <a:pt x="49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60"/>
              <p:cNvSpPr/>
              <p:nvPr/>
            </p:nvSpPr>
            <p:spPr>
              <a:xfrm>
                <a:off x="6836900" y="3952250"/>
                <a:ext cx="60525" cy="241975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9679" extrusionOk="0">
                    <a:moveTo>
                      <a:pt x="2238" y="0"/>
                    </a:moveTo>
                    <a:lnTo>
                      <a:pt x="1" y="9633"/>
                    </a:lnTo>
                    <a:lnTo>
                      <a:pt x="206" y="9678"/>
                    </a:lnTo>
                    <a:lnTo>
                      <a:pt x="2420" y="23"/>
                    </a:lnTo>
                    <a:lnTo>
                      <a:pt x="22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60"/>
              <p:cNvSpPr/>
              <p:nvPr/>
            </p:nvSpPr>
            <p:spPr>
              <a:xfrm>
                <a:off x="4849400" y="4095475"/>
                <a:ext cx="1812350" cy="355525"/>
              </a:xfrm>
              <a:custGeom>
                <a:avLst/>
                <a:gdLst/>
                <a:ahLst/>
                <a:cxnLst/>
                <a:rect l="l" t="t" r="r" b="b"/>
                <a:pathLst>
                  <a:path w="72494" h="14221" extrusionOk="0">
                    <a:moveTo>
                      <a:pt x="10865" y="0"/>
                    </a:moveTo>
                    <a:lnTo>
                      <a:pt x="0" y="9564"/>
                    </a:lnTo>
                    <a:lnTo>
                      <a:pt x="5661" y="14198"/>
                    </a:lnTo>
                    <a:lnTo>
                      <a:pt x="10203" y="14198"/>
                    </a:lnTo>
                    <a:cubicBezTo>
                      <a:pt x="12186" y="14172"/>
                      <a:pt x="18120" y="14162"/>
                      <a:pt x="25587" y="14162"/>
                    </a:cubicBezTo>
                    <a:cubicBezTo>
                      <a:pt x="44253" y="14162"/>
                      <a:pt x="72493" y="14221"/>
                      <a:pt x="72493" y="14221"/>
                    </a:cubicBezTo>
                    <a:lnTo>
                      <a:pt x="72037" y="4520"/>
                    </a:lnTo>
                    <a:lnTo>
                      <a:pt x="10865" y="0"/>
                    </a:lnTo>
                    <a:close/>
                  </a:path>
                </a:pathLst>
              </a:custGeom>
              <a:solidFill>
                <a:srgbClr val="1D24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60"/>
              <p:cNvSpPr/>
              <p:nvPr/>
            </p:nvSpPr>
            <p:spPr>
              <a:xfrm>
                <a:off x="6070550" y="4189050"/>
                <a:ext cx="518725" cy="236850"/>
              </a:xfrm>
              <a:custGeom>
                <a:avLst/>
                <a:gdLst/>
                <a:ahLst/>
                <a:cxnLst/>
                <a:rect l="l" t="t" r="r" b="b"/>
                <a:pathLst>
                  <a:path w="20749" h="9474" extrusionOk="0">
                    <a:moveTo>
                      <a:pt x="5661" y="1"/>
                    </a:moveTo>
                    <a:cubicBezTo>
                      <a:pt x="5661" y="1"/>
                      <a:pt x="1028" y="2648"/>
                      <a:pt x="457" y="5935"/>
                    </a:cubicBezTo>
                    <a:cubicBezTo>
                      <a:pt x="274" y="7328"/>
                      <a:pt x="0" y="9473"/>
                      <a:pt x="2466" y="9473"/>
                    </a:cubicBezTo>
                    <a:lnTo>
                      <a:pt x="20749" y="9473"/>
                    </a:lnTo>
                    <a:cubicBezTo>
                      <a:pt x="19927" y="4338"/>
                      <a:pt x="13741" y="6232"/>
                      <a:pt x="9633" y="3881"/>
                    </a:cubicBezTo>
                    <a:cubicBezTo>
                      <a:pt x="7921" y="2694"/>
                      <a:pt x="5661" y="1"/>
                      <a:pt x="5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60"/>
              <p:cNvSpPr/>
              <p:nvPr/>
            </p:nvSpPr>
            <p:spPr>
              <a:xfrm>
                <a:off x="6359850" y="4286075"/>
                <a:ext cx="239700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5593" extrusionOk="0">
                    <a:moveTo>
                      <a:pt x="1" y="0"/>
                    </a:moveTo>
                    <a:lnTo>
                      <a:pt x="1" y="5592"/>
                    </a:lnTo>
                    <a:lnTo>
                      <a:pt x="9588" y="5592"/>
                    </a:lnTo>
                    <a:cubicBezTo>
                      <a:pt x="9588" y="3538"/>
                      <a:pt x="7784" y="1758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60"/>
              <p:cNvSpPr/>
              <p:nvPr/>
            </p:nvSpPr>
            <p:spPr>
              <a:xfrm>
                <a:off x="6067125" y="4425875"/>
                <a:ext cx="54612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1845" h="800" extrusionOk="0">
                    <a:moveTo>
                      <a:pt x="366" y="0"/>
                    </a:moveTo>
                    <a:cubicBezTo>
                      <a:pt x="160" y="0"/>
                      <a:pt x="1" y="160"/>
                      <a:pt x="1" y="365"/>
                    </a:cubicBezTo>
                    <a:lnTo>
                      <a:pt x="1" y="411"/>
                    </a:lnTo>
                    <a:cubicBezTo>
                      <a:pt x="1" y="617"/>
                      <a:pt x="160" y="799"/>
                      <a:pt x="366" y="799"/>
                    </a:cubicBezTo>
                    <a:lnTo>
                      <a:pt x="21479" y="799"/>
                    </a:lnTo>
                    <a:cubicBezTo>
                      <a:pt x="21685" y="799"/>
                      <a:pt x="21844" y="617"/>
                      <a:pt x="21844" y="411"/>
                    </a:cubicBezTo>
                    <a:lnTo>
                      <a:pt x="21844" y="365"/>
                    </a:lnTo>
                    <a:cubicBezTo>
                      <a:pt x="21844" y="160"/>
                      <a:pt x="21685" y="0"/>
                      <a:pt x="214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60"/>
              <p:cNvSpPr/>
              <p:nvPr/>
            </p:nvSpPr>
            <p:spPr>
              <a:xfrm>
                <a:off x="6359850" y="4423575"/>
                <a:ext cx="23970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18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9588" y="184"/>
                    </a:lnTo>
                    <a:lnTo>
                      <a:pt x="95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60"/>
              <p:cNvSpPr/>
              <p:nvPr/>
            </p:nvSpPr>
            <p:spPr>
              <a:xfrm>
                <a:off x="4729000" y="3499375"/>
                <a:ext cx="1521325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3" h="38043" extrusionOk="0">
                    <a:moveTo>
                      <a:pt x="34114" y="1"/>
                    </a:moveTo>
                    <a:cubicBezTo>
                      <a:pt x="32246" y="1"/>
                      <a:pt x="30336" y="778"/>
                      <a:pt x="28646" y="2160"/>
                    </a:cubicBezTo>
                    <a:lnTo>
                      <a:pt x="10888" y="18640"/>
                    </a:lnTo>
                    <a:lnTo>
                      <a:pt x="0" y="33408"/>
                    </a:lnTo>
                    <a:cubicBezTo>
                      <a:pt x="0" y="33408"/>
                      <a:pt x="3240" y="38042"/>
                      <a:pt x="10076" y="38042"/>
                    </a:cubicBezTo>
                    <a:cubicBezTo>
                      <a:pt x="10126" y="38042"/>
                      <a:pt x="10176" y="38042"/>
                      <a:pt x="10226" y="38042"/>
                    </a:cubicBezTo>
                    <a:cubicBezTo>
                      <a:pt x="17165" y="37950"/>
                      <a:pt x="21045" y="32746"/>
                      <a:pt x="21045" y="32746"/>
                    </a:cubicBezTo>
                    <a:lnTo>
                      <a:pt x="34854" y="17179"/>
                    </a:lnTo>
                    <a:lnTo>
                      <a:pt x="52453" y="35508"/>
                    </a:lnTo>
                    <a:lnTo>
                      <a:pt x="60852" y="27154"/>
                    </a:lnTo>
                    <a:lnTo>
                      <a:pt x="39009" y="2160"/>
                    </a:lnTo>
                    <a:cubicBezTo>
                      <a:pt x="37556" y="675"/>
                      <a:pt x="35853" y="1"/>
                      <a:pt x="34114" y="1"/>
                    </a:cubicBez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60"/>
              <p:cNvSpPr/>
              <p:nvPr/>
            </p:nvSpPr>
            <p:spPr>
              <a:xfrm>
                <a:off x="5578100" y="3846675"/>
                <a:ext cx="5650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3539" extrusionOk="0">
                    <a:moveTo>
                      <a:pt x="2077" y="1"/>
                    </a:moveTo>
                    <a:lnTo>
                      <a:pt x="890" y="3014"/>
                    </a:lnTo>
                    <a:lnTo>
                      <a:pt x="183" y="1051"/>
                    </a:lnTo>
                    <a:lnTo>
                      <a:pt x="0" y="1119"/>
                    </a:lnTo>
                    <a:lnTo>
                      <a:pt x="890" y="3539"/>
                    </a:lnTo>
                    <a:lnTo>
                      <a:pt x="2260" y="69"/>
                    </a:lnTo>
                    <a:lnTo>
                      <a:pt x="20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60"/>
              <p:cNvSpPr/>
              <p:nvPr/>
            </p:nvSpPr>
            <p:spPr>
              <a:xfrm>
                <a:off x="5999225" y="4126275"/>
                <a:ext cx="209450" cy="220875"/>
              </a:xfrm>
              <a:custGeom>
                <a:avLst/>
                <a:gdLst/>
                <a:ahLst/>
                <a:cxnLst/>
                <a:rect l="l" t="t" r="r" b="b"/>
                <a:pathLst>
                  <a:path w="8378" h="8835" extrusionOk="0">
                    <a:moveTo>
                      <a:pt x="8240" y="1"/>
                    </a:moveTo>
                    <a:lnTo>
                      <a:pt x="0" y="8720"/>
                    </a:lnTo>
                    <a:lnTo>
                      <a:pt x="137" y="8834"/>
                    </a:lnTo>
                    <a:lnTo>
                      <a:pt x="8377" y="138"/>
                    </a:lnTo>
                    <a:lnTo>
                      <a:pt x="82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60"/>
              <p:cNvSpPr/>
              <p:nvPr/>
            </p:nvSpPr>
            <p:spPr>
              <a:xfrm>
                <a:off x="4997200" y="3413575"/>
                <a:ext cx="326425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3057" h="12600" extrusionOk="0">
                    <a:moveTo>
                      <a:pt x="8354" y="0"/>
                    </a:moveTo>
                    <a:lnTo>
                      <a:pt x="0" y="5570"/>
                    </a:lnTo>
                    <a:lnTo>
                      <a:pt x="4679" y="12600"/>
                    </a:lnTo>
                    <a:lnTo>
                      <a:pt x="13056" y="7030"/>
                    </a:lnTo>
                    <a:lnTo>
                      <a:pt x="8354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60"/>
              <p:cNvSpPr/>
              <p:nvPr/>
            </p:nvSpPr>
            <p:spPr>
              <a:xfrm>
                <a:off x="4727075" y="3141875"/>
                <a:ext cx="5312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251" h="21111" extrusionOk="0">
                    <a:moveTo>
                      <a:pt x="7155" y="0"/>
                    </a:moveTo>
                    <a:cubicBezTo>
                      <a:pt x="2454" y="0"/>
                      <a:pt x="0" y="4920"/>
                      <a:pt x="3136" y="9658"/>
                    </a:cubicBezTo>
                    <a:cubicBezTo>
                      <a:pt x="3136" y="9658"/>
                      <a:pt x="6879" y="15525"/>
                      <a:pt x="11376" y="21094"/>
                    </a:cubicBezTo>
                    <a:cubicBezTo>
                      <a:pt x="11445" y="21105"/>
                      <a:pt x="11517" y="21111"/>
                      <a:pt x="11593" y="21111"/>
                    </a:cubicBezTo>
                    <a:cubicBezTo>
                      <a:pt x="14416" y="21111"/>
                      <a:pt x="21251" y="13389"/>
                      <a:pt x="20939" y="12900"/>
                    </a:cubicBezTo>
                    <a:cubicBezTo>
                      <a:pt x="20939" y="12900"/>
                      <a:pt x="17059" y="4317"/>
                      <a:pt x="11581" y="1282"/>
                    </a:cubicBezTo>
                    <a:cubicBezTo>
                      <a:pt x="9978" y="390"/>
                      <a:pt x="8478" y="0"/>
                      <a:pt x="7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60"/>
              <p:cNvSpPr/>
              <p:nvPr/>
            </p:nvSpPr>
            <p:spPr>
              <a:xfrm>
                <a:off x="5115025" y="2708275"/>
                <a:ext cx="125850" cy="195450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7818" extrusionOk="0">
                    <a:moveTo>
                      <a:pt x="3687" y="0"/>
                    </a:moveTo>
                    <a:lnTo>
                      <a:pt x="1952" y="1187"/>
                    </a:lnTo>
                    <a:cubicBezTo>
                      <a:pt x="1952" y="1187"/>
                      <a:pt x="1" y="7818"/>
                      <a:pt x="1310" y="7818"/>
                    </a:cubicBezTo>
                    <a:cubicBezTo>
                      <a:pt x="1506" y="7818"/>
                      <a:pt x="1775" y="7669"/>
                      <a:pt x="2135" y="7327"/>
                    </a:cubicBezTo>
                    <a:cubicBezTo>
                      <a:pt x="4577" y="5022"/>
                      <a:pt x="5033" y="2420"/>
                      <a:pt x="4988" y="1621"/>
                    </a:cubicBezTo>
                    <a:cubicBezTo>
                      <a:pt x="5033" y="1529"/>
                      <a:pt x="3687" y="0"/>
                      <a:pt x="36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60"/>
              <p:cNvSpPr/>
              <p:nvPr/>
            </p:nvSpPr>
            <p:spPr>
              <a:xfrm>
                <a:off x="4801450" y="2656350"/>
                <a:ext cx="409750" cy="588900"/>
              </a:xfrm>
              <a:custGeom>
                <a:avLst/>
                <a:gdLst/>
                <a:ahLst/>
                <a:cxnLst/>
                <a:rect l="l" t="t" r="r" b="b"/>
                <a:pathLst>
                  <a:path w="16390" h="23556" extrusionOk="0">
                    <a:moveTo>
                      <a:pt x="8560" y="0"/>
                    </a:moveTo>
                    <a:lnTo>
                      <a:pt x="3539" y="2876"/>
                    </a:lnTo>
                    <a:lnTo>
                      <a:pt x="572" y="10842"/>
                    </a:lnTo>
                    <a:lnTo>
                      <a:pt x="1" y="17849"/>
                    </a:lnTo>
                    <a:cubicBezTo>
                      <a:pt x="37" y="20640"/>
                      <a:pt x="1470" y="23555"/>
                      <a:pt x="5056" y="23555"/>
                    </a:cubicBezTo>
                    <a:cubicBezTo>
                      <a:pt x="6075" y="23555"/>
                      <a:pt x="7268" y="23320"/>
                      <a:pt x="8652" y="22780"/>
                    </a:cubicBezTo>
                    <a:cubicBezTo>
                      <a:pt x="8652" y="22780"/>
                      <a:pt x="8583" y="19767"/>
                      <a:pt x="8515" y="18352"/>
                    </a:cubicBezTo>
                    <a:lnTo>
                      <a:pt x="8515" y="18352"/>
                    </a:lnTo>
                    <a:cubicBezTo>
                      <a:pt x="8820" y="18436"/>
                      <a:pt x="9112" y="18483"/>
                      <a:pt x="9382" y="18483"/>
                    </a:cubicBezTo>
                    <a:cubicBezTo>
                      <a:pt x="9476" y="18483"/>
                      <a:pt x="9568" y="18478"/>
                      <a:pt x="9656" y="18466"/>
                    </a:cubicBezTo>
                    <a:cubicBezTo>
                      <a:pt x="9660" y="18466"/>
                      <a:pt x="9664" y="18466"/>
                      <a:pt x="9667" y="18466"/>
                    </a:cubicBezTo>
                    <a:cubicBezTo>
                      <a:pt x="14521" y="18466"/>
                      <a:pt x="16390" y="3789"/>
                      <a:pt x="16390" y="3789"/>
                    </a:cubicBezTo>
                    <a:lnTo>
                      <a:pt x="15545" y="3629"/>
                    </a:lnTo>
                    <a:lnTo>
                      <a:pt x="13262" y="1849"/>
                    </a:lnTo>
                    <a:lnTo>
                      <a:pt x="8560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60"/>
              <p:cNvSpPr/>
              <p:nvPr/>
            </p:nvSpPr>
            <p:spPr>
              <a:xfrm>
                <a:off x="4750100" y="2572850"/>
                <a:ext cx="550125" cy="360675"/>
              </a:xfrm>
              <a:custGeom>
                <a:avLst/>
                <a:gdLst/>
                <a:ahLst/>
                <a:cxnLst/>
                <a:rect l="l" t="t" r="r" b="b"/>
                <a:pathLst>
                  <a:path w="22005" h="14427" extrusionOk="0">
                    <a:moveTo>
                      <a:pt x="9705" y="0"/>
                    </a:moveTo>
                    <a:cubicBezTo>
                      <a:pt x="8719" y="0"/>
                      <a:pt x="7747" y="163"/>
                      <a:pt x="6825" y="555"/>
                    </a:cubicBezTo>
                    <a:cubicBezTo>
                      <a:pt x="5273" y="1400"/>
                      <a:pt x="4474" y="2313"/>
                      <a:pt x="3790" y="3705"/>
                    </a:cubicBezTo>
                    <a:cubicBezTo>
                      <a:pt x="868" y="4641"/>
                      <a:pt x="1" y="8453"/>
                      <a:pt x="2557" y="14296"/>
                    </a:cubicBezTo>
                    <a:cubicBezTo>
                      <a:pt x="2848" y="14383"/>
                      <a:pt x="3127" y="14427"/>
                      <a:pt x="3395" y="14427"/>
                    </a:cubicBezTo>
                    <a:cubicBezTo>
                      <a:pt x="3967" y="14427"/>
                      <a:pt x="4487" y="14229"/>
                      <a:pt x="4954" y="13840"/>
                    </a:cubicBezTo>
                    <a:cubicBezTo>
                      <a:pt x="3014" y="11860"/>
                      <a:pt x="3769" y="9486"/>
                      <a:pt x="5448" y="9486"/>
                    </a:cubicBezTo>
                    <a:cubicBezTo>
                      <a:pt x="5705" y="9486"/>
                      <a:pt x="5984" y="9541"/>
                      <a:pt x="6278" y="9663"/>
                    </a:cubicBezTo>
                    <a:cubicBezTo>
                      <a:pt x="6917" y="9982"/>
                      <a:pt x="7236" y="10507"/>
                      <a:pt x="7099" y="11466"/>
                    </a:cubicBezTo>
                    <a:cubicBezTo>
                      <a:pt x="7944" y="11443"/>
                      <a:pt x="8286" y="8887"/>
                      <a:pt x="8651" y="6376"/>
                    </a:cubicBezTo>
                    <a:cubicBezTo>
                      <a:pt x="8651" y="6376"/>
                      <a:pt x="13559" y="8499"/>
                      <a:pt x="17782" y="8521"/>
                    </a:cubicBezTo>
                    <a:cubicBezTo>
                      <a:pt x="20270" y="8521"/>
                      <a:pt x="21593" y="5280"/>
                      <a:pt x="22004" y="3568"/>
                    </a:cubicBezTo>
                    <a:lnTo>
                      <a:pt x="22004" y="3568"/>
                    </a:lnTo>
                    <a:cubicBezTo>
                      <a:pt x="21708" y="3648"/>
                      <a:pt x="21399" y="3682"/>
                      <a:pt x="21091" y="3682"/>
                    </a:cubicBezTo>
                    <a:cubicBezTo>
                      <a:pt x="20783" y="3682"/>
                      <a:pt x="20475" y="3648"/>
                      <a:pt x="20178" y="3591"/>
                    </a:cubicBezTo>
                    <a:cubicBezTo>
                      <a:pt x="19174" y="3386"/>
                      <a:pt x="18284" y="2838"/>
                      <a:pt x="17394" y="2381"/>
                    </a:cubicBezTo>
                    <a:cubicBezTo>
                      <a:pt x="16572" y="1971"/>
                      <a:pt x="15750" y="1583"/>
                      <a:pt x="14906" y="1217"/>
                    </a:cubicBezTo>
                    <a:cubicBezTo>
                      <a:pt x="13559" y="670"/>
                      <a:pt x="12167" y="213"/>
                      <a:pt x="10706" y="53"/>
                    </a:cubicBezTo>
                    <a:cubicBezTo>
                      <a:pt x="10372" y="19"/>
                      <a:pt x="10037" y="0"/>
                      <a:pt x="97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60"/>
              <p:cNvSpPr/>
              <p:nvPr/>
            </p:nvSpPr>
            <p:spPr>
              <a:xfrm>
                <a:off x="5097625" y="2877175"/>
                <a:ext cx="34825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3813" extrusionOk="0">
                    <a:moveTo>
                      <a:pt x="845" y="0"/>
                    </a:moveTo>
                    <a:lnTo>
                      <a:pt x="662" y="23"/>
                    </a:lnTo>
                    <a:cubicBezTo>
                      <a:pt x="913" y="1393"/>
                      <a:pt x="1142" y="2922"/>
                      <a:pt x="1050" y="3082"/>
                    </a:cubicBezTo>
                    <a:cubicBezTo>
                      <a:pt x="936" y="3242"/>
                      <a:pt x="343" y="3516"/>
                      <a:pt x="0" y="3653"/>
                    </a:cubicBezTo>
                    <a:lnTo>
                      <a:pt x="69" y="3812"/>
                    </a:lnTo>
                    <a:cubicBezTo>
                      <a:pt x="160" y="3789"/>
                      <a:pt x="1027" y="3447"/>
                      <a:pt x="1210" y="3196"/>
                    </a:cubicBezTo>
                    <a:cubicBezTo>
                      <a:pt x="1393" y="2968"/>
                      <a:pt x="1005" y="891"/>
                      <a:pt x="8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60"/>
              <p:cNvSpPr/>
              <p:nvPr/>
            </p:nvSpPr>
            <p:spPr>
              <a:xfrm>
                <a:off x="5064525" y="2993575"/>
                <a:ext cx="7250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686" extrusionOk="0">
                    <a:moveTo>
                      <a:pt x="115" y="1"/>
                    </a:moveTo>
                    <a:lnTo>
                      <a:pt x="0" y="161"/>
                    </a:lnTo>
                    <a:cubicBezTo>
                      <a:pt x="571" y="571"/>
                      <a:pt x="1187" y="686"/>
                      <a:pt x="1712" y="686"/>
                    </a:cubicBezTo>
                    <a:cubicBezTo>
                      <a:pt x="2351" y="686"/>
                      <a:pt x="2876" y="503"/>
                      <a:pt x="2899" y="480"/>
                    </a:cubicBezTo>
                    <a:lnTo>
                      <a:pt x="2831" y="320"/>
                    </a:lnTo>
                    <a:cubicBezTo>
                      <a:pt x="2831" y="320"/>
                      <a:pt x="2348" y="500"/>
                      <a:pt x="1715" y="500"/>
                    </a:cubicBezTo>
                    <a:cubicBezTo>
                      <a:pt x="1221" y="500"/>
                      <a:pt x="635" y="391"/>
                      <a:pt x="1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60"/>
              <p:cNvSpPr/>
              <p:nvPr/>
            </p:nvSpPr>
            <p:spPr>
              <a:xfrm>
                <a:off x="5040550" y="2869375"/>
                <a:ext cx="2342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19" extrusionOk="0">
                    <a:moveTo>
                      <a:pt x="456" y="0"/>
                    </a:moveTo>
                    <a:cubicBezTo>
                      <a:pt x="318" y="0"/>
                      <a:pt x="188" y="66"/>
                      <a:pt x="115" y="198"/>
                    </a:cubicBezTo>
                    <a:cubicBezTo>
                      <a:pt x="1" y="381"/>
                      <a:pt x="46" y="632"/>
                      <a:pt x="252" y="746"/>
                    </a:cubicBezTo>
                    <a:cubicBezTo>
                      <a:pt x="318" y="796"/>
                      <a:pt x="393" y="818"/>
                      <a:pt x="468" y="818"/>
                    </a:cubicBezTo>
                    <a:cubicBezTo>
                      <a:pt x="599" y="818"/>
                      <a:pt x="727" y="748"/>
                      <a:pt x="800" y="632"/>
                    </a:cubicBezTo>
                    <a:cubicBezTo>
                      <a:pt x="937" y="427"/>
                      <a:pt x="868" y="176"/>
                      <a:pt x="686" y="61"/>
                    </a:cubicBezTo>
                    <a:cubicBezTo>
                      <a:pt x="612" y="21"/>
                      <a:pt x="533" y="0"/>
                      <a:pt x="4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60"/>
              <p:cNvSpPr/>
              <p:nvPr/>
            </p:nvSpPr>
            <p:spPr>
              <a:xfrm>
                <a:off x="5152400" y="2880350"/>
                <a:ext cx="234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20" extrusionOk="0">
                    <a:moveTo>
                      <a:pt x="482" y="0"/>
                    </a:moveTo>
                    <a:cubicBezTo>
                      <a:pt x="338" y="0"/>
                      <a:pt x="191" y="71"/>
                      <a:pt x="115" y="193"/>
                    </a:cubicBezTo>
                    <a:cubicBezTo>
                      <a:pt x="1" y="376"/>
                      <a:pt x="69" y="650"/>
                      <a:pt x="252" y="764"/>
                    </a:cubicBezTo>
                    <a:cubicBezTo>
                      <a:pt x="320" y="802"/>
                      <a:pt x="394" y="819"/>
                      <a:pt x="465" y="819"/>
                    </a:cubicBezTo>
                    <a:cubicBezTo>
                      <a:pt x="609" y="819"/>
                      <a:pt x="746" y="748"/>
                      <a:pt x="822" y="627"/>
                    </a:cubicBezTo>
                    <a:cubicBezTo>
                      <a:pt x="936" y="421"/>
                      <a:pt x="868" y="170"/>
                      <a:pt x="685" y="56"/>
                    </a:cubicBezTo>
                    <a:cubicBezTo>
                      <a:pt x="624" y="18"/>
                      <a:pt x="553" y="0"/>
                      <a:pt x="4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60"/>
              <p:cNvSpPr/>
              <p:nvPr/>
            </p:nvSpPr>
            <p:spPr>
              <a:xfrm>
                <a:off x="5039425" y="2844825"/>
                <a:ext cx="4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336" extrusionOk="0">
                    <a:moveTo>
                      <a:pt x="774" y="1"/>
                    </a:moveTo>
                    <a:cubicBezTo>
                      <a:pt x="525" y="1"/>
                      <a:pt x="267" y="36"/>
                      <a:pt x="0" y="108"/>
                    </a:cubicBezTo>
                    <a:lnTo>
                      <a:pt x="46" y="290"/>
                    </a:lnTo>
                    <a:cubicBezTo>
                      <a:pt x="292" y="218"/>
                      <a:pt x="534" y="183"/>
                      <a:pt x="768" y="183"/>
                    </a:cubicBezTo>
                    <a:cubicBezTo>
                      <a:pt x="1052" y="183"/>
                      <a:pt x="1324" y="235"/>
                      <a:pt x="1575" y="336"/>
                    </a:cubicBezTo>
                    <a:lnTo>
                      <a:pt x="1644" y="153"/>
                    </a:lnTo>
                    <a:cubicBezTo>
                      <a:pt x="1367" y="53"/>
                      <a:pt x="1078" y="1"/>
                      <a:pt x="7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60"/>
              <p:cNvSpPr/>
              <p:nvPr/>
            </p:nvSpPr>
            <p:spPr>
              <a:xfrm>
                <a:off x="5153550" y="2855775"/>
                <a:ext cx="3482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69" extrusionOk="0">
                    <a:moveTo>
                      <a:pt x="235" y="1"/>
                    </a:moveTo>
                    <a:cubicBezTo>
                      <a:pt x="157" y="1"/>
                      <a:pt x="79" y="4"/>
                      <a:pt x="0" y="12"/>
                    </a:cubicBezTo>
                    <a:lnTo>
                      <a:pt x="23" y="195"/>
                    </a:lnTo>
                    <a:cubicBezTo>
                      <a:pt x="95" y="187"/>
                      <a:pt x="168" y="183"/>
                      <a:pt x="240" y="183"/>
                    </a:cubicBezTo>
                    <a:cubicBezTo>
                      <a:pt x="601" y="183"/>
                      <a:pt x="959" y="278"/>
                      <a:pt x="1301" y="468"/>
                    </a:cubicBezTo>
                    <a:lnTo>
                      <a:pt x="1393" y="309"/>
                    </a:lnTo>
                    <a:cubicBezTo>
                      <a:pt x="1011" y="99"/>
                      <a:pt x="630" y="1"/>
                      <a:pt x="2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60"/>
              <p:cNvSpPr/>
              <p:nvPr/>
            </p:nvSpPr>
            <p:spPr>
              <a:xfrm>
                <a:off x="4911600" y="3012975"/>
                <a:ext cx="103300" cy="1044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4178" extrusionOk="0">
                    <a:moveTo>
                      <a:pt x="183" y="1"/>
                    </a:moveTo>
                    <a:lnTo>
                      <a:pt x="0" y="47"/>
                    </a:lnTo>
                    <a:cubicBezTo>
                      <a:pt x="0" y="69"/>
                      <a:pt x="845" y="3539"/>
                      <a:pt x="4086" y="4178"/>
                    </a:cubicBezTo>
                    <a:lnTo>
                      <a:pt x="4132" y="3995"/>
                    </a:lnTo>
                    <a:cubicBezTo>
                      <a:pt x="1005" y="3379"/>
                      <a:pt x="183" y="24"/>
                      <a:pt x="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60"/>
              <p:cNvSpPr/>
              <p:nvPr/>
            </p:nvSpPr>
            <p:spPr>
              <a:xfrm>
                <a:off x="4860800" y="2831275"/>
                <a:ext cx="47975" cy="71600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2864" extrusionOk="0">
                    <a:moveTo>
                      <a:pt x="1255" y="0"/>
                    </a:moveTo>
                    <a:cubicBezTo>
                      <a:pt x="848" y="0"/>
                      <a:pt x="518" y="163"/>
                      <a:pt x="320" y="467"/>
                    </a:cubicBezTo>
                    <a:cubicBezTo>
                      <a:pt x="1" y="1015"/>
                      <a:pt x="161" y="2019"/>
                      <a:pt x="1096" y="2864"/>
                    </a:cubicBezTo>
                    <a:lnTo>
                      <a:pt x="1211" y="2704"/>
                    </a:lnTo>
                    <a:cubicBezTo>
                      <a:pt x="366" y="1928"/>
                      <a:pt x="206" y="1060"/>
                      <a:pt x="503" y="581"/>
                    </a:cubicBezTo>
                    <a:cubicBezTo>
                      <a:pt x="652" y="327"/>
                      <a:pt x="919" y="190"/>
                      <a:pt x="1265" y="190"/>
                    </a:cubicBezTo>
                    <a:cubicBezTo>
                      <a:pt x="1447" y="190"/>
                      <a:pt x="1652" y="228"/>
                      <a:pt x="1872" y="307"/>
                    </a:cubicBezTo>
                    <a:lnTo>
                      <a:pt x="1918" y="125"/>
                    </a:lnTo>
                    <a:cubicBezTo>
                      <a:pt x="1682" y="41"/>
                      <a:pt x="1459" y="0"/>
                      <a:pt x="12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60"/>
              <p:cNvSpPr/>
              <p:nvPr/>
            </p:nvSpPr>
            <p:spPr>
              <a:xfrm>
                <a:off x="4868225" y="2866900"/>
                <a:ext cx="3027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663" extrusionOk="0">
                    <a:moveTo>
                      <a:pt x="23" y="1"/>
                    </a:moveTo>
                    <a:lnTo>
                      <a:pt x="1" y="206"/>
                    </a:lnTo>
                    <a:cubicBezTo>
                      <a:pt x="936" y="252"/>
                      <a:pt x="1028" y="640"/>
                      <a:pt x="1028" y="663"/>
                    </a:cubicBezTo>
                    <a:lnTo>
                      <a:pt x="1210" y="617"/>
                    </a:lnTo>
                    <a:cubicBezTo>
                      <a:pt x="1210" y="594"/>
                      <a:pt x="1119" y="69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60"/>
              <p:cNvSpPr/>
              <p:nvPr/>
            </p:nvSpPr>
            <p:spPr>
              <a:xfrm>
                <a:off x="4984625" y="2806975"/>
                <a:ext cx="1210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5228" extrusionOk="0">
                    <a:moveTo>
                      <a:pt x="2557" y="184"/>
                    </a:moveTo>
                    <a:cubicBezTo>
                      <a:pt x="2649" y="184"/>
                      <a:pt x="2740" y="184"/>
                      <a:pt x="2831" y="206"/>
                    </a:cubicBezTo>
                    <a:cubicBezTo>
                      <a:pt x="3402" y="298"/>
                      <a:pt x="3881" y="617"/>
                      <a:pt x="4201" y="1119"/>
                    </a:cubicBezTo>
                    <a:cubicBezTo>
                      <a:pt x="4520" y="1644"/>
                      <a:pt x="4634" y="2283"/>
                      <a:pt x="4543" y="2923"/>
                    </a:cubicBezTo>
                    <a:cubicBezTo>
                      <a:pt x="4452" y="3562"/>
                      <a:pt x="4132" y="4132"/>
                      <a:pt x="3676" y="4543"/>
                    </a:cubicBezTo>
                    <a:cubicBezTo>
                      <a:pt x="3303" y="4860"/>
                      <a:pt x="2854" y="5025"/>
                      <a:pt x="2404" y="5025"/>
                    </a:cubicBezTo>
                    <a:cubicBezTo>
                      <a:pt x="2302" y="5025"/>
                      <a:pt x="2201" y="5016"/>
                      <a:pt x="2101" y="5000"/>
                    </a:cubicBezTo>
                    <a:cubicBezTo>
                      <a:pt x="960" y="4840"/>
                      <a:pt x="184" y="3607"/>
                      <a:pt x="389" y="2283"/>
                    </a:cubicBezTo>
                    <a:cubicBezTo>
                      <a:pt x="503" y="1644"/>
                      <a:pt x="800" y="1074"/>
                      <a:pt x="1279" y="686"/>
                    </a:cubicBezTo>
                    <a:cubicBezTo>
                      <a:pt x="1644" y="366"/>
                      <a:pt x="2101" y="184"/>
                      <a:pt x="2557" y="184"/>
                    </a:cubicBezTo>
                    <a:close/>
                    <a:moveTo>
                      <a:pt x="2565" y="1"/>
                    </a:moveTo>
                    <a:cubicBezTo>
                      <a:pt x="2056" y="1"/>
                      <a:pt x="1559" y="185"/>
                      <a:pt x="1142" y="526"/>
                    </a:cubicBezTo>
                    <a:cubicBezTo>
                      <a:pt x="640" y="960"/>
                      <a:pt x="320" y="1576"/>
                      <a:pt x="206" y="2261"/>
                    </a:cubicBezTo>
                    <a:cubicBezTo>
                      <a:pt x="1" y="3699"/>
                      <a:pt x="823" y="5000"/>
                      <a:pt x="2078" y="5205"/>
                    </a:cubicBezTo>
                    <a:cubicBezTo>
                      <a:pt x="2169" y="5205"/>
                      <a:pt x="2283" y="5228"/>
                      <a:pt x="2375" y="5228"/>
                    </a:cubicBezTo>
                    <a:cubicBezTo>
                      <a:pt x="2877" y="5228"/>
                      <a:pt x="3379" y="5045"/>
                      <a:pt x="3790" y="4680"/>
                    </a:cubicBezTo>
                    <a:cubicBezTo>
                      <a:pt x="4292" y="4269"/>
                      <a:pt x="4634" y="3653"/>
                      <a:pt x="4726" y="2945"/>
                    </a:cubicBezTo>
                    <a:cubicBezTo>
                      <a:pt x="4840" y="2261"/>
                      <a:pt x="4703" y="1576"/>
                      <a:pt x="4361" y="1028"/>
                    </a:cubicBezTo>
                    <a:cubicBezTo>
                      <a:pt x="3995" y="480"/>
                      <a:pt x="3470" y="115"/>
                      <a:pt x="2877" y="24"/>
                    </a:cubicBezTo>
                    <a:cubicBezTo>
                      <a:pt x="2773" y="8"/>
                      <a:pt x="2669" y="1"/>
                      <a:pt x="25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60"/>
              <p:cNvSpPr/>
              <p:nvPr/>
            </p:nvSpPr>
            <p:spPr>
              <a:xfrm>
                <a:off x="5128425" y="2828700"/>
                <a:ext cx="115875" cy="130100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5204" extrusionOk="0">
                    <a:moveTo>
                      <a:pt x="2443" y="182"/>
                    </a:moveTo>
                    <a:cubicBezTo>
                      <a:pt x="2534" y="182"/>
                      <a:pt x="2603" y="182"/>
                      <a:pt x="2694" y="205"/>
                    </a:cubicBezTo>
                    <a:cubicBezTo>
                      <a:pt x="3744" y="365"/>
                      <a:pt x="4429" y="1574"/>
                      <a:pt x="4224" y="2898"/>
                    </a:cubicBezTo>
                    <a:cubicBezTo>
                      <a:pt x="4132" y="3537"/>
                      <a:pt x="3836" y="4108"/>
                      <a:pt x="3402" y="4519"/>
                    </a:cubicBezTo>
                    <a:cubicBezTo>
                      <a:pt x="3042" y="4841"/>
                      <a:pt x="2635" y="5021"/>
                      <a:pt x="2207" y="5021"/>
                    </a:cubicBezTo>
                    <a:cubicBezTo>
                      <a:pt x="2119" y="5021"/>
                      <a:pt x="2030" y="5014"/>
                      <a:pt x="1941" y="4998"/>
                    </a:cubicBezTo>
                    <a:cubicBezTo>
                      <a:pt x="891" y="4838"/>
                      <a:pt x="206" y="3629"/>
                      <a:pt x="412" y="2305"/>
                    </a:cubicBezTo>
                    <a:cubicBezTo>
                      <a:pt x="594" y="1095"/>
                      <a:pt x="1485" y="182"/>
                      <a:pt x="2443" y="182"/>
                    </a:cubicBezTo>
                    <a:close/>
                    <a:moveTo>
                      <a:pt x="2443" y="1"/>
                    </a:moveTo>
                    <a:cubicBezTo>
                      <a:pt x="1382" y="1"/>
                      <a:pt x="418" y="957"/>
                      <a:pt x="229" y="2282"/>
                    </a:cubicBezTo>
                    <a:cubicBezTo>
                      <a:pt x="1" y="3697"/>
                      <a:pt x="754" y="5021"/>
                      <a:pt x="1918" y="5203"/>
                    </a:cubicBezTo>
                    <a:lnTo>
                      <a:pt x="2192" y="5203"/>
                    </a:lnTo>
                    <a:cubicBezTo>
                      <a:pt x="2671" y="5203"/>
                      <a:pt x="3128" y="5021"/>
                      <a:pt x="3539" y="4656"/>
                    </a:cubicBezTo>
                    <a:cubicBezTo>
                      <a:pt x="3995" y="4222"/>
                      <a:pt x="4315" y="3606"/>
                      <a:pt x="4429" y="2921"/>
                    </a:cubicBezTo>
                    <a:cubicBezTo>
                      <a:pt x="4634" y="1506"/>
                      <a:pt x="3881" y="182"/>
                      <a:pt x="2717" y="22"/>
                    </a:cubicBezTo>
                    <a:cubicBezTo>
                      <a:pt x="2625" y="8"/>
                      <a:pt x="2534" y="1"/>
                      <a:pt x="24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60"/>
              <p:cNvSpPr/>
              <p:nvPr/>
            </p:nvSpPr>
            <p:spPr>
              <a:xfrm>
                <a:off x="5099900" y="2862675"/>
                <a:ext cx="405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604" extrusionOk="0">
                    <a:moveTo>
                      <a:pt x="681" y="1"/>
                    </a:moveTo>
                    <a:cubicBezTo>
                      <a:pt x="449" y="1"/>
                      <a:pt x="215" y="79"/>
                      <a:pt x="1" y="238"/>
                    </a:cubicBezTo>
                    <a:lnTo>
                      <a:pt x="115" y="398"/>
                    </a:lnTo>
                    <a:cubicBezTo>
                      <a:pt x="301" y="258"/>
                      <a:pt x="499" y="191"/>
                      <a:pt x="694" y="191"/>
                    </a:cubicBezTo>
                    <a:cubicBezTo>
                      <a:pt x="977" y="191"/>
                      <a:pt x="1254" y="333"/>
                      <a:pt x="1484" y="603"/>
                    </a:cubicBezTo>
                    <a:lnTo>
                      <a:pt x="1621" y="489"/>
                    </a:lnTo>
                    <a:cubicBezTo>
                      <a:pt x="1351" y="165"/>
                      <a:pt x="1018" y="1"/>
                      <a:pt x="6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60"/>
              <p:cNvSpPr/>
              <p:nvPr/>
            </p:nvSpPr>
            <p:spPr>
              <a:xfrm>
                <a:off x="5186075" y="2891450"/>
                <a:ext cx="513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366" extrusionOk="0">
                    <a:moveTo>
                      <a:pt x="23" y="0"/>
                    </a:moveTo>
                    <a:lnTo>
                      <a:pt x="0" y="183"/>
                    </a:lnTo>
                    <a:lnTo>
                      <a:pt x="2032" y="365"/>
                    </a:lnTo>
                    <a:lnTo>
                      <a:pt x="2055" y="18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60"/>
              <p:cNvSpPr/>
              <p:nvPr/>
            </p:nvSpPr>
            <p:spPr>
              <a:xfrm>
                <a:off x="4927000" y="2857200"/>
                <a:ext cx="656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366" extrusionOk="0">
                    <a:moveTo>
                      <a:pt x="23" y="1"/>
                    </a:moveTo>
                    <a:lnTo>
                      <a:pt x="1" y="183"/>
                    </a:lnTo>
                    <a:lnTo>
                      <a:pt x="2603" y="366"/>
                    </a:lnTo>
                    <a:lnTo>
                      <a:pt x="2625" y="160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60"/>
              <p:cNvSpPr/>
              <p:nvPr/>
            </p:nvSpPr>
            <p:spPr>
              <a:xfrm>
                <a:off x="4529275" y="3094575"/>
                <a:ext cx="608325" cy="1261700"/>
              </a:xfrm>
              <a:custGeom>
                <a:avLst/>
                <a:gdLst/>
                <a:ahLst/>
                <a:cxnLst/>
                <a:rect l="l" t="t" r="r" b="b"/>
                <a:pathLst>
                  <a:path w="24333" h="50468" extrusionOk="0">
                    <a:moveTo>
                      <a:pt x="10683" y="1"/>
                    </a:moveTo>
                    <a:cubicBezTo>
                      <a:pt x="10683" y="1"/>
                      <a:pt x="388" y="4064"/>
                      <a:pt x="23" y="14951"/>
                    </a:cubicBezTo>
                    <a:cubicBezTo>
                      <a:pt x="0" y="34193"/>
                      <a:pt x="7167" y="50468"/>
                      <a:pt x="7167" y="50468"/>
                    </a:cubicBezTo>
                    <a:lnTo>
                      <a:pt x="7989" y="49600"/>
                    </a:lnTo>
                    <a:lnTo>
                      <a:pt x="24218" y="29879"/>
                    </a:lnTo>
                    <a:cubicBezTo>
                      <a:pt x="24218" y="29879"/>
                      <a:pt x="24332" y="11893"/>
                      <a:pt x="23761" y="9291"/>
                    </a:cubicBezTo>
                    <a:cubicBezTo>
                      <a:pt x="23191" y="6666"/>
                      <a:pt x="19562" y="4087"/>
                      <a:pt x="19562" y="4087"/>
                    </a:cubicBezTo>
                    <a:cubicBezTo>
                      <a:pt x="19004" y="4243"/>
                      <a:pt x="18465" y="4315"/>
                      <a:pt x="17942" y="4315"/>
                    </a:cubicBezTo>
                    <a:cubicBezTo>
                      <a:pt x="15101" y="4315"/>
                      <a:pt x="12745" y="2198"/>
                      <a:pt x="10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60"/>
              <p:cNvSpPr/>
              <p:nvPr/>
            </p:nvSpPr>
            <p:spPr>
              <a:xfrm>
                <a:off x="5092475" y="3316550"/>
                <a:ext cx="45125" cy="40232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6093" extrusionOk="0">
                    <a:moveTo>
                      <a:pt x="183" y="1"/>
                    </a:moveTo>
                    <a:lnTo>
                      <a:pt x="1" y="47"/>
                    </a:lnTo>
                    <a:cubicBezTo>
                      <a:pt x="777" y="3128"/>
                      <a:pt x="1599" y="10318"/>
                      <a:pt x="1599" y="16093"/>
                    </a:cubicBezTo>
                    <a:lnTo>
                      <a:pt x="1804" y="16093"/>
                    </a:lnTo>
                    <a:cubicBezTo>
                      <a:pt x="1781" y="10295"/>
                      <a:pt x="960" y="3082"/>
                      <a:pt x="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60"/>
              <p:cNvSpPr/>
              <p:nvPr/>
            </p:nvSpPr>
            <p:spPr>
              <a:xfrm>
                <a:off x="5310475" y="3665225"/>
                <a:ext cx="4167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548" extrusionOk="0">
                    <a:moveTo>
                      <a:pt x="91" y="0"/>
                    </a:moveTo>
                    <a:lnTo>
                      <a:pt x="0" y="160"/>
                    </a:lnTo>
                    <a:cubicBezTo>
                      <a:pt x="525" y="502"/>
                      <a:pt x="1004" y="548"/>
                      <a:pt x="1324" y="548"/>
                    </a:cubicBezTo>
                    <a:cubicBezTo>
                      <a:pt x="1529" y="548"/>
                      <a:pt x="1644" y="525"/>
                      <a:pt x="1666" y="525"/>
                    </a:cubicBezTo>
                    <a:lnTo>
                      <a:pt x="1621" y="343"/>
                    </a:lnTo>
                    <a:cubicBezTo>
                      <a:pt x="1621" y="343"/>
                      <a:pt x="1510" y="367"/>
                      <a:pt x="1328" y="367"/>
                    </a:cubicBezTo>
                    <a:cubicBezTo>
                      <a:pt x="1042" y="367"/>
                      <a:pt x="580" y="307"/>
                      <a:pt x="91" y="0"/>
                    </a:cubicBez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60"/>
              <p:cNvSpPr/>
              <p:nvPr/>
            </p:nvSpPr>
            <p:spPr>
              <a:xfrm>
                <a:off x="5688225" y="3107700"/>
                <a:ext cx="136975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3311" extrusionOk="0">
                    <a:moveTo>
                      <a:pt x="982" y="1"/>
                    </a:moveTo>
                    <a:lnTo>
                      <a:pt x="1" y="2991"/>
                    </a:lnTo>
                    <a:lnTo>
                      <a:pt x="4748" y="3311"/>
                    </a:lnTo>
                    <a:lnTo>
                      <a:pt x="4976" y="3288"/>
                    </a:lnTo>
                    <a:lnTo>
                      <a:pt x="5113" y="3242"/>
                    </a:lnTo>
                    <a:lnTo>
                      <a:pt x="5273" y="3082"/>
                    </a:lnTo>
                    <a:lnTo>
                      <a:pt x="5433" y="2534"/>
                    </a:lnTo>
                    <a:cubicBezTo>
                      <a:pt x="5479" y="2215"/>
                      <a:pt x="5205" y="1941"/>
                      <a:pt x="4954" y="1850"/>
                    </a:cubicBezTo>
                    <a:lnTo>
                      <a:pt x="9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60"/>
              <p:cNvSpPr/>
              <p:nvPr/>
            </p:nvSpPr>
            <p:spPr>
              <a:xfrm>
                <a:off x="5506200" y="3118550"/>
                <a:ext cx="313675" cy="63950"/>
              </a:xfrm>
              <a:custGeom>
                <a:avLst/>
                <a:gdLst/>
                <a:ahLst/>
                <a:cxnLst/>
                <a:rect l="l" t="t" r="r" b="b"/>
                <a:pathLst>
                  <a:path w="12547" h="2558" extrusionOk="0">
                    <a:moveTo>
                      <a:pt x="8012" y="1"/>
                    </a:moveTo>
                    <a:lnTo>
                      <a:pt x="7396" y="1872"/>
                    </a:lnTo>
                    <a:lnTo>
                      <a:pt x="274" y="1484"/>
                    </a:lnTo>
                    <a:lnTo>
                      <a:pt x="0" y="2557"/>
                    </a:lnTo>
                    <a:lnTo>
                      <a:pt x="12098" y="2557"/>
                    </a:lnTo>
                    <a:cubicBezTo>
                      <a:pt x="12106" y="2558"/>
                      <a:pt x="12113" y="2558"/>
                      <a:pt x="12121" y="2558"/>
                    </a:cubicBezTo>
                    <a:cubicBezTo>
                      <a:pt x="12403" y="2558"/>
                      <a:pt x="12546" y="2165"/>
                      <a:pt x="12257" y="2009"/>
                    </a:cubicBezTo>
                    <a:lnTo>
                      <a:pt x="80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60"/>
              <p:cNvSpPr/>
              <p:nvPr/>
            </p:nvSpPr>
            <p:spPr>
              <a:xfrm>
                <a:off x="4623425" y="3422125"/>
                <a:ext cx="362525" cy="638350"/>
              </a:xfrm>
              <a:custGeom>
                <a:avLst/>
                <a:gdLst/>
                <a:ahLst/>
                <a:cxnLst/>
                <a:rect l="l" t="t" r="r" b="b"/>
                <a:pathLst>
                  <a:path w="14501" h="25534" extrusionOk="0">
                    <a:moveTo>
                      <a:pt x="11596" y="1"/>
                    </a:moveTo>
                    <a:cubicBezTo>
                      <a:pt x="11573" y="23"/>
                      <a:pt x="11550" y="23"/>
                      <a:pt x="11527" y="23"/>
                    </a:cubicBezTo>
                    <a:cubicBezTo>
                      <a:pt x="10432" y="343"/>
                      <a:pt x="9336" y="640"/>
                      <a:pt x="8240" y="936"/>
                    </a:cubicBezTo>
                    <a:cubicBezTo>
                      <a:pt x="7031" y="1302"/>
                      <a:pt x="5844" y="1690"/>
                      <a:pt x="4634" y="2055"/>
                    </a:cubicBezTo>
                    <a:cubicBezTo>
                      <a:pt x="3424" y="2443"/>
                      <a:pt x="2237" y="2808"/>
                      <a:pt x="1028" y="3105"/>
                    </a:cubicBezTo>
                    <a:cubicBezTo>
                      <a:pt x="685" y="3196"/>
                      <a:pt x="343" y="3265"/>
                      <a:pt x="0" y="3356"/>
                    </a:cubicBezTo>
                    <a:cubicBezTo>
                      <a:pt x="1507" y="10226"/>
                      <a:pt x="3995" y="21045"/>
                      <a:pt x="5022" y="22415"/>
                    </a:cubicBezTo>
                    <a:cubicBezTo>
                      <a:pt x="6199" y="24632"/>
                      <a:pt x="7840" y="25533"/>
                      <a:pt x="9414" y="25533"/>
                    </a:cubicBezTo>
                    <a:cubicBezTo>
                      <a:pt x="12053" y="25533"/>
                      <a:pt x="14501" y="22998"/>
                      <a:pt x="14243" y="19881"/>
                    </a:cubicBezTo>
                    <a:cubicBezTo>
                      <a:pt x="14472" y="17234"/>
                      <a:pt x="13194" y="7282"/>
                      <a:pt x="11596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60"/>
              <p:cNvSpPr/>
              <p:nvPr/>
            </p:nvSpPr>
            <p:spPr>
              <a:xfrm>
                <a:off x="4706275" y="3566300"/>
                <a:ext cx="709175" cy="494475"/>
              </a:xfrm>
              <a:custGeom>
                <a:avLst/>
                <a:gdLst/>
                <a:ahLst/>
                <a:cxnLst/>
                <a:rect l="l" t="t" r="r" b="b"/>
                <a:pathLst>
                  <a:path w="28367" h="19779" extrusionOk="0">
                    <a:moveTo>
                      <a:pt x="25121" y="1"/>
                    </a:moveTo>
                    <a:cubicBezTo>
                      <a:pt x="24748" y="1"/>
                      <a:pt x="24372" y="95"/>
                      <a:pt x="24031" y="305"/>
                    </a:cubicBezTo>
                    <a:cubicBezTo>
                      <a:pt x="24031" y="305"/>
                      <a:pt x="5383" y="9686"/>
                      <a:pt x="3922" y="11763"/>
                    </a:cubicBezTo>
                    <a:cubicBezTo>
                      <a:pt x="0" y="16104"/>
                      <a:pt x="2700" y="19778"/>
                      <a:pt x="6380" y="19778"/>
                    </a:cubicBezTo>
                    <a:cubicBezTo>
                      <a:pt x="7112" y="19778"/>
                      <a:pt x="7882" y="19633"/>
                      <a:pt x="8647" y="19319"/>
                    </a:cubicBezTo>
                    <a:cubicBezTo>
                      <a:pt x="13212" y="17766"/>
                      <a:pt x="26542" y="3615"/>
                      <a:pt x="26542" y="3615"/>
                    </a:cubicBezTo>
                    <a:cubicBezTo>
                      <a:pt x="28367" y="1846"/>
                      <a:pt x="26774" y="1"/>
                      <a:pt x="25121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60"/>
              <p:cNvSpPr/>
              <p:nvPr/>
            </p:nvSpPr>
            <p:spPr>
              <a:xfrm>
                <a:off x="4567525" y="3202900"/>
                <a:ext cx="399450" cy="563325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22533" extrusionOk="0">
                    <a:moveTo>
                      <a:pt x="6152" y="1"/>
                    </a:moveTo>
                    <a:cubicBezTo>
                      <a:pt x="2756" y="1"/>
                      <a:pt x="1" y="3239"/>
                      <a:pt x="707" y="7925"/>
                    </a:cubicBezTo>
                    <a:cubicBezTo>
                      <a:pt x="707" y="7925"/>
                      <a:pt x="1666" y="15047"/>
                      <a:pt x="3423" y="22214"/>
                    </a:cubicBezTo>
                    <a:cubicBezTo>
                      <a:pt x="3754" y="22436"/>
                      <a:pt x="4247" y="22533"/>
                      <a:pt x="4849" y="22533"/>
                    </a:cubicBezTo>
                    <a:cubicBezTo>
                      <a:pt x="8449" y="22533"/>
                      <a:pt x="15941" y="19093"/>
                      <a:pt x="15863" y="18584"/>
                    </a:cubicBezTo>
                    <a:cubicBezTo>
                      <a:pt x="15863" y="18584"/>
                      <a:pt x="15977" y="8838"/>
                      <a:pt x="12188" y="3657"/>
                    </a:cubicBezTo>
                    <a:cubicBezTo>
                      <a:pt x="10331" y="1101"/>
                      <a:pt x="8132" y="1"/>
                      <a:pt x="6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60"/>
              <p:cNvSpPr/>
              <p:nvPr/>
            </p:nvSpPr>
            <p:spPr>
              <a:xfrm>
                <a:off x="4582350" y="3401025"/>
                <a:ext cx="73050" cy="3578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14312" extrusionOk="0">
                    <a:moveTo>
                      <a:pt x="205" y="0"/>
                    </a:moveTo>
                    <a:lnTo>
                      <a:pt x="0" y="23"/>
                    </a:lnTo>
                    <a:cubicBezTo>
                      <a:pt x="23" y="91"/>
                      <a:pt x="1004" y="7213"/>
                      <a:pt x="2739" y="14312"/>
                    </a:cubicBezTo>
                    <a:lnTo>
                      <a:pt x="2922" y="14266"/>
                    </a:lnTo>
                    <a:cubicBezTo>
                      <a:pt x="1187" y="7190"/>
                      <a:pt x="205" y="69"/>
                      <a:pt x="2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60"/>
              <p:cNvSpPr/>
              <p:nvPr/>
            </p:nvSpPr>
            <p:spPr>
              <a:xfrm>
                <a:off x="4689050" y="3200200"/>
                <a:ext cx="278500" cy="467325"/>
              </a:xfrm>
              <a:custGeom>
                <a:avLst/>
                <a:gdLst/>
                <a:ahLst/>
                <a:cxnLst/>
                <a:rect l="l" t="t" r="r" b="b"/>
                <a:pathLst>
                  <a:path w="11140" h="18693" extrusionOk="0">
                    <a:moveTo>
                      <a:pt x="1285" y="0"/>
                    </a:moveTo>
                    <a:cubicBezTo>
                      <a:pt x="854" y="0"/>
                      <a:pt x="424" y="52"/>
                      <a:pt x="0" y="158"/>
                    </a:cubicBezTo>
                    <a:lnTo>
                      <a:pt x="46" y="364"/>
                    </a:lnTo>
                    <a:cubicBezTo>
                      <a:pt x="460" y="256"/>
                      <a:pt x="882" y="204"/>
                      <a:pt x="1305" y="204"/>
                    </a:cubicBezTo>
                    <a:cubicBezTo>
                      <a:pt x="3405" y="204"/>
                      <a:pt x="5569" y="1494"/>
                      <a:pt x="7259" y="3810"/>
                    </a:cubicBezTo>
                    <a:cubicBezTo>
                      <a:pt x="9199" y="6481"/>
                      <a:pt x="10089" y="10384"/>
                      <a:pt x="10500" y="13192"/>
                    </a:cubicBezTo>
                    <a:cubicBezTo>
                      <a:pt x="10934" y="16227"/>
                      <a:pt x="10911" y="18670"/>
                      <a:pt x="10911" y="18692"/>
                    </a:cubicBezTo>
                    <a:lnTo>
                      <a:pt x="11116" y="18692"/>
                    </a:lnTo>
                    <a:cubicBezTo>
                      <a:pt x="11116" y="18670"/>
                      <a:pt x="11139" y="16205"/>
                      <a:pt x="10683" y="13146"/>
                    </a:cubicBezTo>
                    <a:cubicBezTo>
                      <a:pt x="10272" y="10338"/>
                      <a:pt x="9382" y="6390"/>
                      <a:pt x="7396" y="3696"/>
                    </a:cubicBezTo>
                    <a:cubicBezTo>
                      <a:pt x="5663" y="1316"/>
                      <a:pt x="3454" y="0"/>
                      <a:pt x="12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60"/>
              <p:cNvSpPr/>
              <p:nvPr/>
            </p:nvSpPr>
            <p:spPr>
              <a:xfrm>
                <a:off x="4860225" y="3750800"/>
                <a:ext cx="10960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2763" extrusionOk="0">
                    <a:moveTo>
                      <a:pt x="4269" y="1"/>
                    </a:moveTo>
                    <a:lnTo>
                      <a:pt x="1" y="2603"/>
                    </a:lnTo>
                    <a:lnTo>
                      <a:pt x="92" y="2763"/>
                    </a:lnTo>
                    <a:lnTo>
                      <a:pt x="4383" y="161"/>
                    </a:lnTo>
                    <a:lnTo>
                      <a:pt x="426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60"/>
              <p:cNvSpPr/>
              <p:nvPr/>
            </p:nvSpPr>
            <p:spPr>
              <a:xfrm>
                <a:off x="5371525" y="3169900"/>
                <a:ext cx="452525" cy="461100"/>
              </a:xfrm>
              <a:custGeom>
                <a:avLst/>
                <a:gdLst/>
                <a:ahLst/>
                <a:cxnLst/>
                <a:rect l="l" t="t" r="r" b="b"/>
                <a:pathLst>
                  <a:path w="18101" h="18444" extrusionOk="0">
                    <a:moveTo>
                      <a:pt x="18101" y="1"/>
                    </a:moveTo>
                    <a:lnTo>
                      <a:pt x="18082" y="74"/>
                    </a:lnTo>
                    <a:lnTo>
                      <a:pt x="18082" y="74"/>
                    </a:lnTo>
                    <a:cubicBezTo>
                      <a:pt x="18089" y="51"/>
                      <a:pt x="18095" y="27"/>
                      <a:pt x="18101" y="1"/>
                    </a:cubicBezTo>
                    <a:close/>
                    <a:moveTo>
                      <a:pt x="18082" y="74"/>
                    </a:moveTo>
                    <a:cubicBezTo>
                      <a:pt x="17956" y="486"/>
                      <a:pt x="17602" y="503"/>
                      <a:pt x="17277" y="503"/>
                    </a:cubicBezTo>
                    <a:cubicBezTo>
                      <a:pt x="17247" y="503"/>
                      <a:pt x="17217" y="503"/>
                      <a:pt x="17188" y="503"/>
                    </a:cubicBezTo>
                    <a:lnTo>
                      <a:pt x="4680" y="503"/>
                    </a:lnTo>
                    <a:lnTo>
                      <a:pt x="0" y="18444"/>
                    </a:lnTo>
                    <a:lnTo>
                      <a:pt x="13308" y="18444"/>
                    </a:lnTo>
                    <a:lnTo>
                      <a:pt x="18082" y="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60"/>
              <p:cNvSpPr/>
              <p:nvPr/>
            </p:nvSpPr>
            <p:spPr>
              <a:xfrm>
                <a:off x="5133000" y="3579625"/>
                <a:ext cx="159225" cy="85625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3425" extrusionOk="0">
                    <a:moveTo>
                      <a:pt x="6300" y="0"/>
                    </a:moveTo>
                    <a:lnTo>
                      <a:pt x="0" y="3264"/>
                    </a:lnTo>
                    <a:lnTo>
                      <a:pt x="92" y="3424"/>
                    </a:lnTo>
                    <a:lnTo>
                      <a:pt x="6369" y="160"/>
                    </a:lnTo>
                    <a:lnTo>
                      <a:pt x="6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60"/>
              <p:cNvSpPr/>
              <p:nvPr/>
            </p:nvSpPr>
            <p:spPr>
              <a:xfrm>
                <a:off x="5382925" y="3181900"/>
                <a:ext cx="117575" cy="435975"/>
              </a:xfrm>
              <a:custGeom>
                <a:avLst/>
                <a:gdLst/>
                <a:ahLst/>
                <a:cxnLst/>
                <a:rect l="l" t="t" r="r" b="b"/>
                <a:pathLst>
                  <a:path w="4703" h="17439" extrusionOk="0">
                    <a:moveTo>
                      <a:pt x="4498" y="0"/>
                    </a:moveTo>
                    <a:lnTo>
                      <a:pt x="1" y="17393"/>
                    </a:lnTo>
                    <a:lnTo>
                      <a:pt x="184" y="17439"/>
                    </a:lnTo>
                    <a:lnTo>
                      <a:pt x="4703" y="46"/>
                    </a:lnTo>
                    <a:lnTo>
                      <a:pt x="44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60"/>
              <p:cNvSpPr/>
              <p:nvPr/>
            </p:nvSpPr>
            <p:spPr>
              <a:xfrm>
                <a:off x="5681950" y="3181900"/>
                <a:ext cx="122150" cy="449675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17987" extrusionOk="0">
                    <a:moveTo>
                      <a:pt x="4702" y="0"/>
                    </a:moveTo>
                    <a:lnTo>
                      <a:pt x="0" y="17941"/>
                    </a:lnTo>
                    <a:lnTo>
                      <a:pt x="183" y="17986"/>
                    </a:lnTo>
                    <a:lnTo>
                      <a:pt x="4885" y="46"/>
                    </a:lnTo>
                    <a:lnTo>
                      <a:pt x="47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60"/>
              <p:cNvSpPr/>
              <p:nvPr/>
            </p:nvSpPr>
            <p:spPr>
              <a:xfrm>
                <a:off x="5263675" y="3446275"/>
                <a:ext cx="347025" cy="241925"/>
              </a:xfrm>
              <a:custGeom>
                <a:avLst/>
                <a:gdLst/>
                <a:ahLst/>
                <a:cxnLst/>
                <a:rect l="l" t="t" r="r" b="b"/>
                <a:pathLst>
                  <a:path w="13881" h="9677" extrusionOk="0">
                    <a:moveTo>
                      <a:pt x="6171" y="1"/>
                    </a:moveTo>
                    <a:cubicBezTo>
                      <a:pt x="5722" y="1"/>
                      <a:pt x="3095" y="1906"/>
                      <a:pt x="2625" y="2641"/>
                    </a:cubicBezTo>
                    <a:lnTo>
                      <a:pt x="1119" y="4467"/>
                    </a:lnTo>
                    <a:cubicBezTo>
                      <a:pt x="92" y="5745"/>
                      <a:pt x="0" y="8941"/>
                      <a:pt x="2169" y="9237"/>
                    </a:cubicBezTo>
                    <a:cubicBezTo>
                      <a:pt x="2169" y="9237"/>
                      <a:pt x="5646" y="9676"/>
                      <a:pt x="7720" y="9676"/>
                    </a:cubicBezTo>
                    <a:cubicBezTo>
                      <a:pt x="8104" y="9676"/>
                      <a:pt x="8440" y="9661"/>
                      <a:pt x="8697" y="9626"/>
                    </a:cubicBezTo>
                    <a:cubicBezTo>
                      <a:pt x="10340" y="9397"/>
                      <a:pt x="12600" y="6955"/>
                      <a:pt x="12600" y="6955"/>
                    </a:cubicBezTo>
                    <a:cubicBezTo>
                      <a:pt x="13036" y="6581"/>
                      <a:pt x="13151" y="5413"/>
                      <a:pt x="12841" y="5413"/>
                    </a:cubicBezTo>
                    <a:cubicBezTo>
                      <a:pt x="12816" y="5413"/>
                      <a:pt x="12788" y="5420"/>
                      <a:pt x="12758" y="5436"/>
                    </a:cubicBezTo>
                    <a:lnTo>
                      <a:pt x="12758" y="5436"/>
                    </a:lnTo>
                    <a:cubicBezTo>
                      <a:pt x="13713" y="4873"/>
                      <a:pt x="13494" y="3961"/>
                      <a:pt x="13017" y="3961"/>
                    </a:cubicBezTo>
                    <a:cubicBezTo>
                      <a:pt x="12972" y="3961"/>
                      <a:pt x="12924" y="3970"/>
                      <a:pt x="12874" y="3988"/>
                    </a:cubicBezTo>
                    <a:cubicBezTo>
                      <a:pt x="13810" y="3554"/>
                      <a:pt x="13718" y="2527"/>
                      <a:pt x="13308" y="2390"/>
                    </a:cubicBezTo>
                    <a:cubicBezTo>
                      <a:pt x="13856" y="2187"/>
                      <a:pt x="13880" y="791"/>
                      <a:pt x="13123" y="791"/>
                    </a:cubicBezTo>
                    <a:cubicBezTo>
                      <a:pt x="13030" y="791"/>
                      <a:pt x="12924" y="813"/>
                      <a:pt x="12805" y="861"/>
                    </a:cubicBezTo>
                    <a:cubicBezTo>
                      <a:pt x="12805" y="861"/>
                      <a:pt x="8639" y="3032"/>
                      <a:pt x="7184" y="3032"/>
                    </a:cubicBezTo>
                    <a:cubicBezTo>
                      <a:pt x="7155" y="3032"/>
                      <a:pt x="7126" y="3031"/>
                      <a:pt x="7099" y="3029"/>
                    </a:cubicBezTo>
                    <a:cubicBezTo>
                      <a:pt x="5296" y="2961"/>
                      <a:pt x="6004" y="906"/>
                      <a:pt x="6004" y="906"/>
                    </a:cubicBezTo>
                    <a:lnTo>
                      <a:pt x="6232" y="85"/>
                    </a:lnTo>
                    <a:cubicBezTo>
                      <a:pt x="6246" y="27"/>
                      <a:pt x="6223" y="1"/>
                      <a:pt x="6171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60"/>
              <p:cNvSpPr/>
              <p:nvPr/>
            </p:nvSpPr>
            <p:spPr>
              <a:xfrm>
                <a:off x="5481075" y="3504300"/>
                <a:ext cx="11645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658" h="2169" extrusionOk="0">
                    <a:moveTo>
                      <a:pt x="4566" y="0"/>
                    </a:moveTo>
                    <a:cubicBezTo>
                      <a:pt x="3128" y="845"/>
                      <a:pt x="1599" y="1507"/>
                      <a:pt x="1" y="1986"/>
                    </a:cubicBezTo>
                    <a:lnTo>
                      <a:pt x="69" y="2169"/>
                    </a:lnTo>
                    <a:cubicBezTo>
                      <a:pt x="1667" y="1690"/>
                      <a:pt x="3219" y="1005"/>
                      <a:pt x="4657" y="160"/>
                    </a:cubicBezTo>
                    <a:lnTo>
                      <a:pt x="45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60"/>
              <p:cNvSpPr/>
              <p:nvPr/>
            </p:nvSpPr>
            <p:spPr>
              <a:xfrm>
                <a:off x="5497075" y="3579625"/>
                <a:ext cx="89025" cy="536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2146" extrusionOk="0">
                    <a:moveTo>
                      <a:pt x="3447" y="0"/>
                    </a:moveTo>
                    <a:cubicBezTo>
                      <a:pt x="2260" y="891"/>
                      <a:pt x="1118" y="1530"/>
                      <a:pt x="0" y="1963"/>
                    </a:cubicBezTo>
                    <a:lnTo>
                      <a:pt x="68" y="2146"/>
                    </a:lnTo>
                    <a:cubicBezTo>
                      <a:pt x="1210" y="1689"/>
                      <a:pt x="2351" y="1050"/>
                      <a:pt x="3561" y="160"/>
                    </a:cubicBez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60"/>
              <p:cNvSpPr/>
              <p:nvPr/>
            </p:nvSpPr>
            <p:spPr>
              <a:xfrm>
                <a:off x="5490775" y="3543100"/>
                <a:ext cx="970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2010" extrusionOk="0">
                    <a:moveTo>
                      <a:pt x="3790" y="1"/>
                    </a:moveTo>
                    <a:cubicBezTo>
                      <a:pt x="2672" y="754"/>
                      <a:pt x="1439" y="1347"/>
                      <a:pt x="1" y="1827"/>
                    </a:cubicBezTo>
                    <a:lnTo>
                      <a:pt x="69" y="2009"/>
                    </a:lnTo>
                    <a:cubicBezTo>
                      <a:pt x="1507" y="1530"/>
                      <a:pt x="2763" y="914"/>
                      <a:pt x="3881" y="160"/>
                    </a:cubicBezTo>
                    <a:lnTo>
                      <a:pt x="379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60"/>
              <p:cNvSpPr/>
              <p:nvPr/>
            </p:nvSpPr>
            <p:spPr>
              <a:xfrm>
                <a:off x="5287075" y="3550525"/>
                <a:ext cx="17700" cy="6792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2717" extrusionOk="0">
                    <a:moveTo>
                      <a:pt x="320" y="0"/>
                    </a:moveTo>
                    <a:cubicBezTo>
                      <a:pt x="320" y="46"/>
                      <a:pt x="0" y="1575"/>
                      <a:pt x="525" y="2716"/>
                    </a:cubicBezTo>
                    <a:lnTo>
                      <a:pt x="708" y="2625"/>
                    </a:lnTo>
                    <a:cubicBezTo>
                      <a:pt x="206" y="1552"/>
                      <a:pt x="502" y="46"/>
                      <a:pt x="525" y="23"/>
                    </a:cubicBez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60"/>
              <p:cNvSpPr/>
              <p:nvPr/>
            </p:nvSpPr>
            <p:spPr>
              <a:xfrm>
                <a:off x="5531300" y="3281175"/>
                <a:ext cx="210025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184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8400" y="183"/>
                    </a:lnTo>
                    <a:lnTo>
                      <a:pt x="840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60"/>
              <p:cNvSpPr/>
              <p:nvPr/>
            </p:nvSpPr>
            <p:spPr>
              <a:xfrm>
                <a:off x="5545575" y="3326250"/>
                <a:ext cx="16492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6597" h="207" extrusionOk="0">
                    <a:moveTo>
                      <a:pt x="0" y="1"/>
                    </a:moveTo>
                    <a:lnTo>
                      <a:pt x="0" y="206"/>
                    </a:lnTo>
                    <a:lnTo>
                      <a:pt x="6597" y="206"/>
                    </a:lnTo>
                    <a:lnTo>
                      <a:pt x="65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60"/>
              <p:cNvSpPr/>
              <p:nvPr/>
            </p:nvSpPr>
            <p:spPr>
              <a:xfrm>
                <a:off x="5778950" y="3252075"/>
                <a:ext cx="2400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960" h="709" extrusionOk="0">
                    <a:moveTo>
                      <a:pt x="183" y="1"/>
                    </a:moveTo>
                    <a:lnTo>
                      <a:pt x="1" y="708"/>
                    </a:lnTo>
                    <a:lnTo>
                      <a:pt x="777" y="708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60"/>
              <p:cNvSpPr/>
              <p:nvPr/>
            </p:nvSpPr>
            <p:spPr>
              <a:xfrm>
                <a:off x="5703625" y="3535125"/>
                <a:ext cx="2570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754" extrusionOk="0">
                    <a:moveTo>
                      <a:pt x="206" y="0"/>
                    </a:moveTo>
                    <a:lnTo>
                      <a:pt x="1" y="753"/>
                    </a:lnTo>
                    <a:lnTo>
                      <a:pt x="822" y="753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60"/>
              <p:cNvSpPr/>
              <p:nvPr/>
            </p:nvSpPr>
            <p:spPr>
              <a:xfrm>
                <a:off x="5180350" y="4323150"/>
                <a:ext cx="400625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16025" h="5137" extrusionOk="0">
                    <a:moveTo>
                      <a:pt x="2626" y="1"/>
                    </a:moveTo>
                    <a:cubicBezTo>
                      <a:pt x="1256" y="1"/>
                      <a:pt x="1" y="1256"/>
                      <a:pt x="1" y="2626"/>
                    </a:cubicBezTo>
                    <a:cubicBezTo>
                      <a:pt x="1" y="4018"/>
                      <a:pt x="1279" y="5136"/>
                      <a:pt x="2626" y="5136"/>
                    </a:cubicBezTo>
                    <a:lnTo>
                      <a:pt x="16024" y="5136"/>
                    </a:lnTo>
                    <a:lnTo>
                      <a:pt x="16024" y="4406"/>
                    </a:lnTo>
                    <a:lnTo>
                      <a:pt x="15317" y="4406"/>
                    </a:lnTo>
                    <a:lnTo>
                      <a:pt x="15317" y="868"/>
                    </a:lnTo>
                    <a:lnTo>
                      <a:pt x="16024" y="868"/>
                    </a:lnTo>
                    <a:lnTo>
                      <a:pt x="16024" y="138"/>
                    </a:lnTo>
                    <a:lnTo>
                      <a:pt x="26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60"/>
              <p:cNvSpPr/>
              <p:nvPr/>
            </p:nvSpPr>
            <p:spPr>
              <a:xfrm>
                <a:off x="5318450" y="4323150"/>
                <a:ext cx="400625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16025" h="5137" extrusionOk="0">
                    <a:moveTo>
                      <a:pt x="2603" y="1"/>
                    </a:moveTo>
                    <a:cubicBezTo>
                      <a:pt x="1256" y="1"/>
                      <a:pt x="1" y="1256"/>
                      <a:pt x="1" y="2626"/>
                    </a:cubicBezTo>
                    <a:cubicBezTo>
                      <a:pt x="1" y="4018"/>
                      <a:pt x="1256" y="5136"/>
                      <a:pt x="2626" y="5136"/>
                    </a:cubicBezTo>
                    <a:lnTo>
                      <a:pt x="16024" y="5136"/>
                    </a:lnTo>
                    <a:lnTo>
                      <a:pt x="16024" y="4406"/>
                    </a:lnTo>
                    <a:lnTo>
                      <a:pt x="15294" y="4406"/>
                    </a:lnTo>
                    <a:lnTo>
                      <a:pt x="15294" y="868"/>
                    </a:lnTo>
                    <a:lnTo>
                      <a:pt x="16024" y="868"/>
                    </a:lnTo>
                    <a:lnTo>
                      <a:pt x="16024" y="138"/>
                    </a:lnTo>
                    <a:lnTo>
                      <a:pt x="2603" y="1"/>
                    </a:lnTo>
                    <a:close/>
                  </a:path>
                </a:pathLst>
              </a:custGeom>
              <a:solidFill>
                <a:srgbClr val="E88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60"/>
              <p:cNvSpPr/>
              <p:nvPr/>
            </p:nvSpPr>
            <p:spPr>
              <a:xfrm>
                <a:off x="5344125" y="4344850"/>
                <a:ext cx="356675" cy="88450"/>
              </a:xfrm>
              <a:custGeom>
                <a:avLst/>
                <a:gdLst/>
                <a:ahLst/>
                <a:cxnLst/>
                <a:rect l="l" t="t" r="r" b="b"/>
                <a:pathLst>
                  <a:path w="14267" h="3538" extrusionOk="0">
                    <a:moveTo>
                      <a:pt x="1758" y="0"/>
                    </a:moveTo>
                    <a:cubicBezTo>
                      <a:pt x="777" y="0"/>
                      <a:pt x="1" y="799"/>
                      <a:pt x="1" y="1780"/>
                    </a:cubicBezTo>
                    <a:cubicBezTo>
                      <a:pt x="1" y="2762"/>
                      <a:pt x="777" y="3538"/>
                      <a:pt x="1758" y="3538"/>
                    </a:cubicBezTo>
                    <a:lnTo>
                      <a:pt x="14267" y="3538"/>
                    </a:lnTo>
                    <a:lnTo>
                      <a:pt x="142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60"/>
              <p:cNvSpPr/>
              <p:nvPr/>
            </p:nvSpPr>
            <p:spPr>
              <a:xfrm>
                <a:off x="5370950" y="4356250"/>
                <a:ext cx="3298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13194" h="458" extrusionOk="0">
                    <a:moveTo>
                      <a:pt x="13194" y="1"/>
                    </a:moveTo>
                    <a:lnTo>
                      <a:pt x="1" y="274"/>
                    </a:lnTo>
                    <a:lnTo>
                      <a:pt x="23" y="457"/>
                    </a:lnTo>
                    <a:lnTo>
                      <a:pt x="13194" y="206"/>
                    </a:lnTo>
                    <a:lnTo>
                      <a:pt x="131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60"/>
              <p:cNvSpPr/>
              <p:nvPr/>
            </p:nvSpPr>
            <p:spPr>
              <a:xfrm>
                <a:off x="5409175" y="4385925"/>
                <a:ext cx="29162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11665" h="229" extrusionOk="0">
                    <a:moveTo>
                      <a:pt x="11665" y="0"/>
                    </a:moveTo>
                    <a:lnTo>
                      <a:pt x="1" y="46"/>
                    </a:lnTo>
                    <a:lnTo>
                      <a:pt x="1" y="229"/>
                    </a:lnTo>
                    <a:lnTo>
                      <a:pt x="11665" y="183"/>
                    </a:lnTo>
                    <a:lnTo>
                      <a:pt x="116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60"/>
              <p:cNvSpPr/>
              <p:nvPr/>
            </p:nvSpPr>
            <p:spPr>
              <a:xfrm>
                <a:off x="5388075" y="4419600"/>
                <a:ext cx="31272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12509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12509" y="183"/>
                    </a:lnTo>
                    <a:lnTo>
                      <a:pt x="12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60"/>
              <p:cNvSpPr/>
              <p:nvPr/>
            </p:nvSpPr>
            <p:spPr>
              <a:xfrm>
                <a:off x="5174075" y="4278075"/>
                <a:ext cx="529575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921" extrusionOk="0">
                    <a:moveTo>
                      <a:pt x="298" y="0"/>
                    </a:moveTo>
                    <a:cubicBezTo>
                      <a:pt x="138" y="0"/>
                      <a:pt x="24" y="137"/>
                      <a:pt x="24" y="297"/>
                    </a:cubicBezTo>
                    <a:lnTo>
                      <a:pt x="1" y="1530"/>
                    </a:lnTo>
                    <a:cubicBezTo>
                      <a:pt x="1" y="1690"/>
                      <a:pt x="138" y="1827"/>
                      <a:pt x="298" y="1827"/>
                    </a:cubicBezTo>
                    <a:lnTo>
                      <a:pt x="20886" y="1918"/>
                    </a:lnTo>
                    <a:cubicBezTo>
                      <a:pt x="20898" y="1919"/>
                      <a:pt x="20910" y="1920"/>
                      <a:pt x="20921" y="1920"/>
                    </a:cubicBezTo>
                    <a:cubicBezTo>
                      <a:pt x="21065" y="1920"/>
                      <a:pt x="21183" y="1792"/>
                      <a:pt x="21183" y="1644"/>
                    </a:cubicBezTo>
                    <a:lnTo>
                      <a:pt x="21183" y="411"/>
                    </a:lnTo>
                    <a:cubicBezTo>
                      <a:pt x="21183" y="252"/>
                      <a:pt x="21069" y="115"/>
                      <a:pt x="20909" y="115"/>
                    </a:cubicBez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60"/>
              <p:cNvSpPr/>
              <p:nvPr/>
            </p:nvSpPr>
            <p:spPr>
              <a:xfrm>
                <a:off x="5214025" y="4278650"/>
                <a:ext cx="29125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1827" extrusionOk="0">
                    <a:moveTo>
                      <a:pt x="23" y="0"/>
                    </a:moveTo>
                    <a:lnTo>
                      <a:pt x="1" y="1804"/>
                    </a:lnTo>
                    <a:lnTo>
                      <a:pt x="1142" y="1826"/>
                    </a:lnTo>
                    <a:lnTo>
                      <a:pt x="11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60"/>
              <p:cNvSpPr/>
              <p:nvPr/>
            </p:nvSpPr>
            <p:spPr>
              <a:xfrm>
                <a:off x="5635150" y="4280350"/>
                <a:ext cx="28550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827" extrusionOk="0">
                    <a:moveTo>
                      <a:pt x="24" y="1"/>
                    </a:moveTo>
                    <a:lnTo>
                      <a:pt x="1" y="1827"/>
                    </a:lnTo>
                    <a:lnTo>
                      <a:pt x="1142" y="1827"/>
                    </a:lnTo>
                    <a:lnTo>
                      <a:pt x="1142" y="2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60"/>
              <p:cNvSpPr/>
              <p:nvPr/>
            </p:nvSpPr>
            <p:spPr>
              <a:xfrm>
                <a:off x="5200900" y="4106875"/>
                <a:ext cx="216300" cy="172375"/>
              </a:xfrm>
              <a:custGeom>
                <a:avLst/>
                <a:gdLst/>
                <a:ahLst/>
                <a:cxnLst/>
                <a:rect l="l" t="t" r="r" b="b"/>
                <a:pathLst>
                  <a:path w="8652" h="6895" extrusionOk="0">
                    <a:moveTo>
                      <a:pt x="1" y="1"/>
                    </a:moveTo>
                    <a:lnTo>
                      <a:pt x="1" y="3562"/>
                    </a:lnTo>
                    <a:cubicBezTo>
                      <a:pt x="1" y="5388"/>
                      <a:pt x="1507" y="6894"/>
                      <a:pt x="3310" y="6894"/>
                    </a:cubicBezTo>
                    <a:lnTo>
                      <a:pt x="5342" y="6894"/>
                    </a:lnTo>
                    <a:cubicBezTo>
                      <a:pt x="7145" y="6894"/>
                      <a:pt x="8651" y="5388"/>
                      <a:pt x="8651" y="3562"/>
                    </a:cubicBezTo>
                    <a:lnTo>
                      <a:pt x="8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60"/>
              <p:cNvSpPr/>
              <p:nvPr/>
            </p:nvSpPr>
            <p:spPr>
              <a:xfrm>
                <a:off x="5156975" y="4125725"/>
                <a:ext cx="101600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292" extrusionOk="0">
                    <a:moveTo>
                      <a:pt x="2853" y="388"/>
                    </a:moveTo>
                    <a:cubicBezTo>
                      <a:pt x="3310" y="388"/>
                      <a:pt x="3675" y="753"/>
                      <a:pt x="3675" y="1210"/>
                    </a:cubicBezTo>
                    <a:lnTo>
                      <a:pt x="3675" y="3082"/>
                    </a:lnTo>
                    <a:cubicBezTo>
                      <a:pt x="3675" y="3538"/>
                      <a:pt x="3310" y="3903"/>
                      <a:pt x="2853" y="3903"/>
                    </a:cubicBezTo>
                    <a:lnTo>
                      <a:pt x="1187" y="3903"/>
                    </a:lnTo>
                    <a:cubicBezTo>
                      <a:pt x="731" y="3903"/>
                      <a:pt x="365" y="3538"/>
                      <a:pt x="365" y="3082"/>
                    </a:cubicBezTo>
                    <a:lnTo>
                      <a:pt x="365" y="1210"/>
                    </a:lnTo>
                    <a:cubicBezTo>
                      <a:pt x="365" y="753"/>
                      <a:pt x="731" y="388"/>
                      <a:pt x="1187" y="388"/>
                    </a:cubicBezTo>
                    <a:close/>
                    <a:moveTo>
                      <a:pt x="1187" y="0"/>
                    </a:moveTo>
                    <a:cubicBezTo>
                      <a:pt x="525" y="0"/>
                      <a:pt x="0" y="548"/>
                      <a:pt x="0" y="1210"/>
                    </a:cubicBezTo>
                    <a:lnTo>
                      <a:pt x="0" y="3082"/>
                    </a:lnTo>
                    <a:cubicBezTo>
                      <a:pt x="0" y="3743"/>
                      <a:pt x="525" y="4291"/>
                      <a:pt x="1187" y="4291"/>
                    </a:cubicBezTo>
                    <a:lnTo>
                      <a:pt x="2853" y="4291"/>
                    </a:lnTo>
                    <a:cubicBezTo>
                      <a:pt x="3515" y="4291"/>
                      <a:pt x="4063" y="3743"/>
                      <a:pt x="4063" y="3082"/>
                    </a:cubicBezTo>
                    <a:lnTo>
                      <a:pt x="4063" y="1210"/>
                    </a:lnTo>
                    <a:cubicBezTo>
                      <a:pt x="4063" y="548"/>
                      <a:pt x="3515" y="0"/>
                      <a:pt x="28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8" name="Google Shape;1808;p60"/>
            <p:cNvSpPr/>
            <p:nvPr/>
          </p:nvSpPr>
          <p:spPr>
            <a:xfrm>
              <a:off x="8607197" y="2822300"/>
              <a:ext cx="274604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0"/>
            <p:cNvSpPr/>
            <p:nvPr/>
          </p:nvSpPr>
          <p:spPr>
            <a:xfrm>
              <a:off x="8607203" y="2762700"/>
              <a:ext cx="589000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0"/>
            <p:cNvSpPr/>
            <p:nvPr/>
          </p:nvSpPr>
          <p:spPr>
            <a:xfrm>
              <a:off x="8331023" y="3924825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0"/>
            <p:cNvSpPr/>
            <p:nvPr/>
          </p:nvSpPr>
          <p:spPr>
            <a:xfrm>
              <a:off x="8331023" y="3986742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2" name="Google Shape;1812;p60"/>
            <p:cNvGrpSpPr/>
            <p:nvPr/>
          </p:nvGrpSpPr>
          <p:grpSpPr>
            <a:xfrm>
              <a:off x="8781444" y="1756576"/>
              <a:ext cx="476781" cy="65648"/>
              <a:chOff x="1758630" y="1666992"/>
              <a:chExt cx="362571" cy="49934"/>
            </a:xfrm>
          </p:grpSpPr>
          <p:sp>
            <p:nvSpPr>
              <p:cNvPr id="1813" name="Google Shape;1813;p60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60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15" name="Google Shape;1815;p60"/>
            <p:cNvCxnSpPr/>
            <p:nvPr/>
          </p:nvCxnSpPr>
          <p:spPr>
            <a:xfrm rot="10800000">
              <a:off x="5338500" y="4603500"/>
              <a:ext cx="3857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6" name="Google Shape;1816;p60"/>
            <p:cNvSpPr/>
            <p:nvPr/>
          </p:nvSpPr>
          <p:spPr>
            <a:xfrm>
              <a:off x="7185100" y="1822227"/>
              <a:ext cx="1020422" cy="606592"/>
            </a:xfrm>
            <a:custGeom>
              <a:avLst/>
              <a:gdLst/>
              <a:ahLst/>
              <a:cxnLst/>
              <a:rect l="l" t="t" r="r" b="b"/>
              <a:pathLst>
                <a:path w="52633" h="28522" extrusionOk="0">
                  <a:moveTo>
                    <a:pt x="3208" y="0"/>
                  </a:moveTo>
                  <a:cubicBezTo>
                    <a:pt x="1454" y="0"/>
                    <a:pt x="0" y="1429"/>
                    <a:pt x="0" y="3208"/>
                  </a:cubicBezTo>
                  <a:lnTo>
                    <a:pt x="0" y="25314"/>
                  </a:lnTo>
                  <a:cubicBezTo>
                    <a:pt x="0" y="27093"/>
                    <a:pt x="1454" y="28522"/>
                    <a:pt x="3208" y="28522"/>
                  </a:cubicBezTo>
                  <a:lnTo>
                    <a:pt x="49449" y="28522"/>
                  </a:lnTo>
                  <a:cubicBezTo>
                    <a:pt x="51204" y="28522"/>
                    <a:pt x="52632" y="27093"/>
                    <a:pt x="52632" y="25314"/>
                  </a:cubicBezTo>
                  <a:lnTo>
                    <a:pt x="52632" y="3208"/>
                  </a:lnTo>
                  <a:cubicBezTo>
                    <a:pt x="52632" y="1429"/>
                    <a:pt x="51204" y="0"/>
                    <a:pt x="49449" y="0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7" name="Google Shape;1817;p60"/>
            <p:cNvGrpSpPr/>
            <p:nvPr/>
          </p:nvGrpSpPr>
          <p:grpSpPr>
            <a:xfrm>
              <a:off x="7136820" y="1740573"/>
              <a:ext cx="1376127" cy="649094"/>
              <a:chOff x="7136820" y="1800773"/>
              <a:chExt cx="1376127" cy="649094"/>
            </a:xfrm>
          </p:grpSpPr>
          <p:sp>
            <p:nvSpPr>
              <p:cNvPr id="1818" name="Google Shape;1818;p60"/>
              <p:cNvSpPr/>
              <p:nvPr/>
            </p:nvSpPr>
            <p:spPr>
              <a:xfrm rot="-5400000" flipH="1">
                <a:off x="7335361" y="1615345"/>
                <a:ext cx="635959" cy="1019929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19" name="Google Shape;1819;p60"/>
              <p:cNvGrpSpPr/>
              <p:nvPr/>
            </p:nvGrpSpPr>
            <p:grpSpPr>
              <a:xfrm>
                <a:off x="7136820" y="1800773"/>
                <a:ext cx="1376127" cy="649094"/>
                <a:chOff x="7136820" y="1800773"/>
                <a:chExt cx="1376127" cy="649094"/>
              </a:xfrm>
            </p:grpSpPr>
            <p:sp>
              <p:nvSpPr>
                <p:cNvPr id="1821" name="Google Shape;1821;p60"/>
                <p:cNvSpPr/>
                <p:nvPr/>
              </p:nvSpPr>
              <p:spPr>
                <a:xfrm rot="-5400000" flipH="1">
                  <a:off x="7329078" y="1608515"/>
                  <a:ext cx="649094" cy="1033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0" h="47294" extrusionOk="0">
                      <a:moveTo>
                        <a:pt x="26191" y="627"/>
                      </a:moveTo>
                      <a:cubicBezTo>
                        <a:pt x="27770" y="627"/>
                        <a:pt x="29073" y="1905"/>
                        <a:pt x="29073" y="3509"/>
                      </a:cubicBezTo>
                      <a:lnTo>
                        <a:pt x="29073" y="43785"/>
                      </a:lnTo>
                      <a:cubicBezTo>
                        <a:pt x="29073" y="45364"/>
                        <a:pt x="27770" y="46667"/>
                        <a:pt x="26191" y="46667"/>
                      </a:cubicBezTo>
                      <a:lnTo>
                        <a:pt x="3509" y="46667"/>
                      </a:lnTo>
                      <a:cubicBezTo>
                        <a:pt x="1930" y="46667"/>
                        <a:pt x="627" y="45364"/>
                        <a:pt x="627" y="43785"/>
                      </a:cubicBezTo>
                      <a:lnTo>
                        <a:pt x="627" y="3509"/>
                      </a:lnTo>
                      <a:cubicBezTo>
                        <a:pt x="627" y="1905"/>
                        <a:pt x="1930" y="627"/>
                        <a:pt x="3509" y="627"/>
                      </a:cubicBezTo>
                      <a:close/>
                      <a:moveTo>
                        <a:pt x="3509" y="0"/>
                      </a:moveTo>
                      <a:cubicBezTo>
                        <a:pt x="1579" y="0"/>
                        <a:pt x="0" y="1554"/>
                        <a:pt x="0" y="3509"/>
                      </a:cubicBezTo>
                      <a:lnTo>
                        <a:pt x="0" y="43785"/>
                      </a:lnTo>
                      <a:cubicBezTo>
                        <a:pt x="0" y="45715"/>
                        <a:pt x="1579" y="47294"/>
                        <a:pt x="3509" y="47294"/>
                      </a:cubicBezTo>
                      <a:lnTo>
                        <a:pt x="26191" y="47294"/>
                      </a:lnTo>
                      <a:cubicBezTo>
                        <a:pt x="28121" y="47294"/>
                        <a:pt x="29700" y="45715"/>
                        <a:pt x="29700" y="43785"/>
                      </a:cubicBezTo>
                      <a:lnTo>
                        <a:pt x="29700" y="3509"/>
                      </a:lnTo>
                      <a:cubicBezTo>
                        <a:pt x="29700" y="1554"/>
                        <a:pt x="28121" y="0"/>
                        <a:pt x="2619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60"/>
                <p:cNvSpPr/>
                <p:nvPr/>
              </p:nvSpPr>
              <p:spPr>
                <a:xfrm rot="-5400000" flipH="1">
                  <a:off x="7214655" y="1885733"/>
                  <a:ext cx="66854" cy="6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02" extrusionOk="0">
                      <a:moveTo>
                        <a:pt x="2733" y="0"/>
                      </a:moveTo>
                      <a:cubicBezTo>
                        <a:pt x="2651" y="0"/>
                        <a:pt x="2570" y="32"/>
                        <a:pt x="2507" y="94"/>
                      </a:cubicBezTo>
                      <a:lnTo>
                        <a:pt x="126" y="2475"/>
                      </a:lnTo>
                      <a:cubicBezTo>
                        <a:pt x="1" y="2601"/>
                        <a:pt x="1" y="2801"/>
                        <a:pt x="126" y="2901"/>
                      </a:cubicBezTo>
                      <a:cubicBezTo>
                        <a:pt x="201" y="2977"/>
                        <a:pt x="277" y="3002"/>
                        <a:pt x="352" y="3002"/>
                      </a:cubicBezTo>
                      <a:cubicBezTo>
                        <a:pt x="427" y="3002"/>
                        <a:pt x="502" y="2977"/>
                        <a:pt x="577" y="2901"/>
                      </a:cubicBezTo>
                      <a:lnTo>
                        <a:pt x="2958" y="546"/>
                      </a:lnTo>
                      <a:cubicBezTo>
                        <a:pt x="3059" y="420"/>
                        <a:pt x="3059" y="220"/>
                        <a:pt x="2958" y="94"/>
                      </a:cubicBezTo>
                      <a:cubicBezTo>
                        <a:pt x="2896" y="32"/>
                        <a:pt x="2814" y="0"/>
                        <a:pt x="27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60"/>
                <p:cNvSpPr/>
                <p:nvPr/>
              </p:nvSpPr>
              <p:spPr>
                <a:xfrm rot="-5400000" flipH="1">
                  <a:off x="7214655" y="1885733"/>
                  <a:ext cx="66854" cy="6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02" extrusionOk="0">
                      <a:moveTo>
                        <a:pt x="352" y="0"/>
                      </a:moveTo>
                      <a:cubicBezTo>
                        <a:pt x="270" y="0"/>
                        <a:pt x="189" y="32"/>
                        <a:pt x="126" y="94"/>
                      </a:cubicBezTo>
                      <a:cubicBezTo>
                        <a:pt x="1" y="220"/>
                        <a:pt x="1" y="420"/>
                        <a:pt x="126" y="546"/>
                      </a:cubicBezTo>
                      <a:lnTo>
                        <a:pt x="2507" y="2901"/>
                      </a:lnTo>
                      <a:cubicBezTo>
                        <a:pt x="2557" y="2977"/>
                        <a:pt x="2658" y="3002"/>
                        <a:pt x="2733" y="3002"/>
                      </a:cubicBezTo>
                      <a:cubicBezTo>
                        <a:pt x="2808" y="3002"/>
                        <a:pt x="2883" y="2977"/>
                        <a:pt x="2958" y="2901"/>
                      </a:cubicBezTo>
                      <a:cubicBezTo>
                        <a:pt x="3059" y="2801"/>
                        <a:pt x="3059" y="2601"/>
                        <a:pt x="2958" y="2475"/>
                      </a:cubicBezTo>
                      <a:lnTo>
                        <a:pt x="577" y="94"/>
                      </a:lnTo>
                      <a:cubicBezTo>
                        <a:pt x="515" y="32"/>
                        <a:pt x="433" y="0"/>
                        <a:pt x="35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24" name="Google Shape;1824;p60"/>
                <p:cNvGrpSpPr/>
                <p:nvPr/>
              </p:nvGrpSpPr>
              <p:grpSpPr>
                <a:xfrm>
                  <a:off x="8036174" y="2019940"/>
                  <a:ext cx="476773" cy="215767"/>
                  <a:chOff x="1458232" y="2264583"/>
                  <a:chExt cx="334906" cy="151575"/>
                </a:xfrm>
              </p:grpSpPr>
              <p:sp>
                <p:nvSpPr>
                  <p:cNvPr id="1825" name="Google Shape;1825;p60"/>
                  <p:cNvSpPr/>
                  <p:nvPr/>
                </p:nvSpPr>
                <p:spPr>
                  <a:xfrm>
                    <a:off x="1500887" y="2285911"/>
                    <a:ext cx="249143" cy="1084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1" h="5991" extrusionOk="0">
                        <a:moveTo>
                          <a:pt x="327" y="1"/>
                        </a:moveTo>
                        <a:cubicBezTo>
                          <a:pt x="151" y="1"/>
                          <a:pt x="1" y="151"/>
                          <a:pt x="1" y="327"/>
                        </a:cubicBezTo>
                        <a:cubicBezTo>
                          <a:pt x="1" y="502"/>
                          <a:pt x="151" y="627"/>
                          <a:pt x="327" y="627"/>
                        </a:cubicBezTo>
                        <a:cubicBezTo>
                          <a:pt x="3835" y="627"/>
                          <a:pt x="5464" y="2006"/>
                          <a:pt x="7069" y="3359"/>
                        </a:cubicBezTo>
                        <a:cubicBezTo>
                          <a:pt x="8622" y="4663"/>
                          <a:pt x="10226" y="5991"/>
                          <a:pt x="13434" y="5991"/>
                        </a:cubicBezTo>
                        <a:cubicBezTo>
                          <a:pt x="13610" y="5991"/>
                          <a:pt x="13760" y="5866"/>
                          <a:pt x="13760" y="5690"/>
                        </a:cubicBezTo>
                        <a:cubicBezTo>
                          <a:pt x="13760" y="5515"/>
                          <a:pt x="13610" y="5364"/>
                          <a:pt x="13434" y="5364"/>
                        </a:cubicBezTo>
                        <a:cubicBezTo>
                          <a:pt x="10452" y="5364"/>
                          <a:pt x="8998" y="4161"/>
                          <a:pt x="7470" y="2858"/>
                        </a:cubicBezTo>
                        <a:cubicBezTo>
                          <a:pt x="5790" y="1454"/>
                          <a:pt x="4061" y="1"/>
                          <a:pt x="327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6" name="Google Shape;1826;p60"/>
                  <p:cNvSpPr/>
                  <p:nvPr/>
                </p:nvSpPr>
                <p:spPr>
                  <a:xfrm>
                    <a:off x="1744110" y="2367601"/>
                    <a:ext cx="43126" cy="42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2" h="2357" extrusionOk="0">
                        <a:moveTo>
                          <a:pt x="1203" y="0"/>
                        </a:moveTo>
                        <a:cubicBezTo>
                          <a:pt x="552" y="0"/>
                          <a:pt x="0" y="526"/>
                          <a:pt x="0" y="1178"/>
                        </a:cubicBezTo>
                        <a:cubicBezTo>
                          <a:pt x="0" y="1830"/>
                          <a:pt x="552" y="2356"/>
                          <a:pt x="1203" y="2356"/>
                        </a:cubicBezTo>
                        <a:cubicBezTo>
                          <a:pt x="1855" y="2356"/>
                          <a:pt x="2381" y="1830"/>
                          <a:pt x="2381" y="1178"/>
                        </a:cubicBezTo>
                        <a:cubicBezTo>
                          <a:pt x="2381" y="526"/>
                          <a:pt x="1855" y="0"/>
                          <a:pt x="1203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7" name="Google Shape;1827;p60"/>
                  <p:cNvSpPr/>
                  <p:nvPr/>
                </p:nvSpPr>
                <p:spPr>
                  <a:xfrm>
                    <a:off x="1738660" y="2361699"/>
                    <a:ext cx="54478" cy="544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9" h="3008" extrusionOk="0">
                        <a:moveTo>
                          <a:pt x="1504" y="627"/>
                        </a:moveTo>
                        <a:cubicBezTo>
                          <a:pt x="1981" y="627"/>
                          <a:pt x="2382" y="1028"/>
                          <a:pt x="2382" y="1504"/>
                        </a:cubicBezTo>
                        <a:cubicBezTo>
                          <a:pt x="2382" y="1980"/>
                          <a:pt x="1981" y="2381"/>
                          <a:pt x="1504" y="2381"/>
                        </a:cubicBezTo>
                        <a:cubicBezTo>
                          <a:pt x="1028" y="2381"/>
                          <a:pt x="627" y="1980"/>
                          <a:pt x="627" y="1504"/>
                        </a:cubicBezTo>
                        <a:cubicBezTo>
                          <a:pt x="627" y="1028"/>
                          <a:pt x="1028" y="627"/>
                          <a:pt x="1504" y="627"/>
                        </a:cubicBezTo>
                        <a:close/>
                        <a:moveTo>
                          <a:pt x="1504" y="0"/>
                        </a:moveTo>
                        <a:cubicBezTo>
                          <a:pt x="677" y="0"/>
                          <a:pt x="1" y="677"/>
                          <a:pt x="1" y="1504"/>
                        </a:cubicBezTo>
                        <a:cubicBezTo>
                          <a:pt x="1" y="2331"/>
                          <a:pt x="677" y="3008"/>
                          <a:pt x="1504" y="3008"/>
                        </a:cubicBezTo>
                        <a:cubicBezTo>
                          <a:pt x="2332" y="3008"/>
                          <a:pt x="3008" y="2331"/>
                          <a:pt x="3008" y="1504"/>
                        </a:cubicBezTo>
                        <a:cubicBezTo>
                          <a:pt x="3008" y="677"/>
                          <a:pt x="2332" y="0"/>
                          <a:pt x="150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8" name="Google Shape;1828;p60"/>
                  <p:cNvSpPr/>
                  <p:nvPr/>
                </p:nvSpPr>
                <p:spPr>
                  <a:xfrm>
                    <a:off x="1463681" y="2270486"/>
                    <a:ext cx="43126" cy="42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2" h="2357" extrusionOk="0">
                        <a:moveTo>
                          <a:pt x="1179" y="1"/>
                        </a:moveTo>
                        <a:cubicBezTo>
                          <a:pt x="527" y="1"/>
                          <a:pt x="1" y="527"/>
                          <a:pt x="1" y="1179"/>
                        </a:cubicBezTo>
                        <a:cubicBezTo>
                          <a:pt x="1" y="1830"/>
                          <a:pt x="527" y="2357"/>
                          <a:pt x="1179" y="2357"/>
                        </a:cubicBezTo>
                        <a:cubicBezTo>
                          <a:pt x="1855" y="2357"/>
                          <a:pt x="2382" y="1830"/>
                          <a:pt x="2382" y="1179"/>
                        </a:cubicBezTo>
                        <a:cubicBezTo>
                          <a:pt x="2382" y="527"/>
                          <a:pt x="1855" y="1"/>
                          <a:pt x="1179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9" name="Google Shape;1829;p60"/>
                  <p:cNvSpPr/>
                  <p:nvPr/>
                </p:nvSpPr>
                <p:spPr>
                  <a:xfrm>
                    <a:off x="1458232" y="2264583"/>
                    <a:ext cx="54025" cy="54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4" h="3009" extrusionOk="0">
                        <a:moveTo>
                          <a:pt x="1480" y="627"/>
                        </a:moveTo>
                        <a:cubicBezTo>
                          <a:pt x="1981" y="627"/>
                          <a:pt x="2357" y="1028"/>
                          <a:pt x="2357" y="1505"/>
                        </a:cubicBezTo>
                        <a:cubicBezTo>
                          <a:pt x="2357" y="1981"/>
                          <a:pt x="1981" y="2382"/>
                          <a:pt x="1480" y="2382"/>
                        </a:cubicBezTo>
                        <a:cubicBezTo>
                          <a:pt x="1003" y="2382"/>
                          <a:pt x="627" y="1981"/>
                          <a:pt x="627" y="1505"/>
                        </a:cubicBezTo>
                        <a:cubicBezTo>
                          <a:pt x="627" y="1028"/>
                          <a:pt x="1003" y="627"/>
                          <a:pt x="1480" y="627"/>
                        </a:cubicBezTo>
                        <a:close/>
                        <a:moveTo>
                          <a:pt x="1480" y="1"/>
                        </a:moveTo>
                        <a:cubicBezTo>
                          <a:pt x="653" y="1"/>
                          <a:pt x="1" y="678"/>
                          <a:pt x="1" y="1505"/>
                        </a:cubicBezTo>
                        <a:cubicBezTo>
                          <a:pt x="1" y="2332"/>
                          <a:pt x="653" y="3008"/>
                          <a:pt x="1480" y="3008"/>
                        </a:cubicBezTo>
                        <a:cubicBezTo>
                          <a:pt x="2307" y="3008"/>
                          <a:pt x="2983" y="2332"/>
                          <a:pt x="2983" y="1505"/>
                        </a:cubicBezTo>
                        <a:cubicBezTo>
                          <a:pt x="2983" y="678"/>
                          <a:pt x="2307" y="1"/>
                          <a:pt x="148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830" name="Google Shape;1830;p60"/>
          <p:cNvGrpSpPr/>
          <p:nvPr/>
        </p:nvGrpSpPr>
        <p:grpSpPr>
          <a:xfrm>
            <a:off x="2241200" y="496500"/>
            <a:ext cx="6177600" cy="469800"/>
            <a:chOff x="2241200" y="496500"/>
            <a:chExt cx="6177600" cy="469800"/>
          </a:xfrm>
        </p:grpSpPr>
        <p:sp>
          <p:nvSpPr>
            <p:cNvPr id="1831" name="Google Shape;1831;p60"/>
            <p:cNvSpPr/>
            <p:nvPr/>
          </p:nvSpPr>
          <p:spPr>
            <a:xfrm>
              <a:off x="2241200" y="496500"/>
              <a:ext cx="61776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2" name="Google Shape;1832;p60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833" name="Google Shape;1833;p60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0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0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F475222A-FD5A-15AA-152E-9DF22DB8F889}"/>
              </a:ext>
            </a:extLst>
          </p:cNvPr>
          <p:cNvSpPr txBox="1"/>
          <p:nvPr/>
        </p:nvSpPr>
        <p:spPr>
          <a:xfrm>
            <a:off x="8592424" y="4907969"/>
            <a:ext cx="578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050">
                <a:latin typeface="Quicksand" panose="020B0604020202020204" charset="0"/>
              </a:rPr>
              <a:t>9/16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5" grpId="0" animBg="1"/>
      <p:bldP spid="1676" grpId="0"/>
      <p:bldP spid="1678" grpId="0"/>
    </p:bldLst>
  </p:timing>
</p:sld>
</file>

<file path=ppt/theme/theme1.xml><?xml version="1.0" encoding="utf-8"?>
<a:theme xmlns:a="http://schemas.openxmlformats.org/drawingml/2006/main" name="International Programmers Day XL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99AAA"/>
      </a:lt2>
      <a:accent1>
        <a:srgbClr val="F9CAD2"/>
      </a:accent1>
      <a:accent2>
        <a:srgbClr val="F4DC90"/>
      </a:accent2>
      <a:accent3>
        <a:srgbClr val="00CFBE"/>
      </a:accent3>
      <a:accent4>
        <a:srgbClr val="8791FF"/>
      </a:accent4>
      <a:accent5>
        <a:srgbClr val="5863E0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9E13845254D1C48BACF0C4EA0E883E3" ma:contentTypeVersion="8" ma:contentTypeDescription="Criar um novo documento." ma:contentTypeScope="" ma:versionID="bab31d2f59304ff2505613193caf6098">
  <xsd:schema xmlns:xsd="http://www.w3.org/2001/XMLSchema" xmlns:xs="http://www.w3.org/2001/XMLSchema" xmlns:p="http://schemas.microsoft.com/office/2006/metadata/properties" xmlns:ns3="58b8593a-7a19-457e-adc7-20ec6dc6a493" xmlns:ns4="c447f16d-d7f8-4c1a-b191-60697b2916cc" targetNamespace="http://schemas.microsoft.com/office/2006/metadata/properties" ma:root="true" ma:fieldsID="d76021cd0029a89165ece64258d34385" ns3:_="" ns4:_="">
    <xsd:import namespace="58b8593a-7a19-457e-adc7-20ec6dc6a493"/>
    <xsd:import namespace="c447f16d-d7f8-4c1a-b191-60697b2916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b8593a-7a19-457e-adc7-20ec6dc6a4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47f16d-d7f8-4c1a-b191-60697b2916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8b8593a-7a19-457e-adc7-20ec6dc6a493" xsi:nil="true"/>
  </documentManagement>
</p:properties>
</file>

<file path=customXml/itemProps1.xml><?xml version="1.0" encoding="utf-8"?>
<ds:datastoreItem xmlns:ds="http://schemas.openxmlformats.org/officeDocument/2006/customXml" ds:itemID="{C21B67FB-1E3D-4CCF-96D8-F818A6B9EBBE}">
  <ds:schemaRefs>
    <ds:schemaRef ds:uri="58b8593a-7a19-457e-adc7-20ec6dc6a493"/>
    <ds:schemaRef ds:uri="c447f16d-d7f8-4c1a-b191-60697b2916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12364F-A254-4343-8CD4-D323B25A73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95F845-1BBF-415D-A056-E1260F9BB15B}">
  <ds:schemaRefs>
    <ds:schemaRef ds:uri="58b8593a-7a19-457e-adc7-20ec6dc6a493"/>
    <ds:schemaRef ds:uri="c447f16d-d7f8-4c1a-b191-60697b2916c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Apresentação no Ecrã (16:9)</PresentationFormat>
  <Paragraphs>110</Paragraphs>
  <Slides>16</Slides>
  <Notes>16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0" baseType="lpstr">
      <vt:lpstr>Quicksand</vt:lpstr>
      <vt:lpstr>Bebas Neue</vt:lpstr>
      <vt:lpstr>Arial</vt:lpstr>
      <vt:lpstr>International Programmers Day XL by Slidesgo</vt:lpstr>
      <vt:lpstr>Dicionário Médico</vt:lpstr>
      <vt:lpstr>03.</vt:lpstr>
      <vt:lpstr>Melhoria do trabalho 1</vt:lpstr>
      <vt:lpstr>Escolha dos urls + Caso De estudo </vt:lpstr>
      <vt:lpstr>ESCOLHA DOS urls + CASO DE ESTUDO</vt:lpstr>
      <vt:lpstr>ACOG</vt:lpstr>
      <vt:lpstr>ELARA CARE</vt:lpstr>
      <vt:lpstr>CRUZ VERDE</vt:lpstr>
      <vt:lpstr>Junção DE CONTEÚDOS</vt:lpstr>
      <vt:lpstr>TIPS</vt:lpstr>
      <vt:lpstr>TIPS</vt:lpstr>
      <vt:lpstr>CATEGORIZAÇÃO DOS TERMOS</vt:lpstr>
      <vt:lpstr>Categorização dos termos</vt:lpstr>
      <vt:lpstr>demo</vt:lpstr>
      <vt:lpstr>06 MELHORIAS/CONCLUSÃO </vt:lpstr>
      <vt:lpstr>Dicionário Médico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Dicionário Médico</dc:title>
  <dc:creator>Mariana Fernandes</dc:creator>
  <cp:lastModifiedBy>Mariana Dias Fernandes</cp:lastModifiedBy>
  <cp:revision>1</cp:revision>
  <dcterms:modified xsi:type="dcterms:W3CDTF">2023-06-02T10:26:18Z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0x010100C9E13845254D1C48BACF0C4EA0E883E3</vt:lpwstr>
  </property>
</Properties>
</file>