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8818285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8818285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8818285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8818285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</a:t>
            </a:r>
            <a:r>
              <a:rPr b="1" lang="es"/>
              <a:t>PASO 2021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CHACO</a:t>
            </a:r>
            <a:endParaRPr b="1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928825"/>
            <a:ext cx="85206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6E644"/>
              </a:buClr>
              <a:buSzPts val="2100"/>
              <a:buAutoNum type="arabicPeriod"/>
            </a:pPr>
            <a:r>
              <a:rPr b="1" lang="es">
                <a:solidFill>
                  <a:srgbClr val="E6E644"/>
                </a:solidFill>
              </a:rPr>
              <a:t>Chaco cambia + Juntos por el cambio : 46,6%</a:t>
            </a:r>
            <a:endParaRPr b="1">
              <a:solidFill>
                <a:srgbClr val="E6E644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AutoNum type="arabicPeriod"/>
            </a:pPr>
            <a:r>
              <a:rPr b="1" lang="es">
                <a:solidFill>
                  <a:srgbClr val="1155CC"/>
                </a:solidFill>
              </a:rPr>
              <a:t>Frente de todos :  38,0 %</a:t>
            </a:r>
            <a:endParaRPr b="1">
              <a:solidFill>
                <a:srgbClr val="1155CC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100"/>
              <a:buAutoNum type="arabicPeriod"/>
            </a:pPr>
            <a:r>
              <a:rPr b="1" lang="es">
                <a:solidFill>
                  <a:srgbClr val="6AA84F"/>
                </a:solidFill>
              </a:rPr>
              <a:t>Frente integrador: 8.3%</a:t>
            </a:r>
            <a:endParaRPr b="1">
              <a:solidFill>
                <a:srgbClr val="6AA84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AutoNum type="arabicPeriod"/>
            </a:pPr>
            <a:r>
              <a:rPr b="1" lang="es">
                <a:solidFill>
                  <a:srgbClr val="FF0000"/>
                </a:solidFill>
              </a:rPr>
              <a:t>Partido Obrero: 2,4%</a:t>
            </a:r>
            <a:endParaRPr b="1">
              <a:solidFill>
                <a:srgbClr val="FF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s"/>
              <a:t>Otros: 4,74%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280425" y="118650"/>
            <a:ext cx="30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Mapas por circuito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280150" y="1018325"/>
            <a:ext cx="10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46,6%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406775" y="1398750"/>
            <a:ext cx="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38%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613575" y="3879500"/>
            <a:ext cx="8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8,3%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5" y="518850"/>
            <a:ext cx="377999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150" y="518850"/>
            <a:ext cx="3677401" cy="208038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3628325" y="1416525"/>
            <a:ext cx="10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46,6%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8229800" y="1519750"/>
            <a:ext cx="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38%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425" y="2751630"/>
            <a:ext cx="377999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1300" y="2791443"/>
            <a:ext cx="3677401" cy="208038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8495100" y="3801900"/>
            <a:ext cx="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2,4%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613575" y="3879500"/>
            <a:ext cx="8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8,3%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280425" y="118650"/>
            <a:ext cx="30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Mapas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por Departamento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25" y="518850"/>
            <a:ext cx="3780001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325" y="609600"/>
            <a:ext cx="3780001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3628325" y="1416525"/>
            <a:ext cx="10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46,6%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229800" y="1519750"/>
            <a:ext cx="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38%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50" y="2866925"/>
            <a:ext cx="3781744" cy="21598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3613575" y="3879500"/>
            <a:ext cx="8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8,3%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1775" y="2845800"/>
            <a:ext cx="3779999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8495100" y="3801900"/>
            <a:ext cx="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2,4%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