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372" r:id="rId6"/>
    <p:sldId id="362" r:id="rId7"/>
    <p:sldId id="363" r:id="rId8"/>
    <p:sldId id="439" r:id="rId9"/>
    <p:sldId id="441" r:id="rId10"/>
    <p:sldId id="364" r:id="rId11"/>
    <p:sldId id="440" r:id="rId12"/>
    <p:sldId id="442" r:id="rId13"/>
    <p:sldId id="445" r:id="rId14"/>
    <p:sldId id="443" r:id="rId15"/>
    <p:sldId id="447" r:id="rId16"/>
    <p:sldId id="444" r:id="rId17"/>
    <p:sldId id="449" r:id="rId18"/>
    <p:sldId id="446" r:id="rId19"/>
    <p:sldId id="448" r:id="rId20"/>
    <p:sldId id="450" r:id="rId21"/>
    <p:sldId id="45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9DD83F-C3DE-6ACA-D461-4E3A91B3312A}" name="CARLOS ALBERTO PEREIRA DA SILVA" initials="CAPDS" userId="CARLOS ALBERTO PEREIRA DA SILV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0B0BB-DD98-4FAD-B71F-D1B268FD5084}" v="6" dt="2023-08-09T17:15:17.991"/>
    <p1510:client id="{56065C04-5827-403C-913F-506B01221DE9}" v="4" dt="2023-08-30T17:14:03.732"/>
    <p1510:client id="{AFD261BE-9580-49EB-B60B-1293F1A5DBD6}" v="3" dt="2023-08-09T17:17:27.476"/>
    <p1510:client id="{BA1D5FB3-377C-4E3B-9D22-15ED1B0C9008}" v="3" dt="2023-08-09T17:12:35.814"/>
    <p1510:client id="{BB1B1EB4-EC62-4A06-9FF1-F9C76E2876E7}" v="2" dt="2023-08-09T17:17:00.041"/>
    <p1510:client id="{C47ACE03-F84D-47B6-BE2C-48E078B568C0}" v="6" dt="2023-08-23T17:16:22.365"/>
    <p1510:client id="{C908E1DC-4BA0-4189-AE77-A6A9943710C0}" v="2" dt="2023-08-30T16:42:05.607"/>
    <p1510:client id="{D6D5F10F-7FC6-46B8-829C-8E5D8196A8DD}" v="1" dt="2023-08-16T16:30:04.866"/>
    <p1510:client id="{DC75C9A5-BDBF-4906-A5E5-4DF558859B10}" v="1" dt="2023-08-09T17:12:50.508"/>
    <p1510:client id="{E7FDD562-4F3A-4B35-B59D-747301524909}" v="2" dt="2023-08-30T16:55:39.714"/>
    <p1510:client id="{F33586A2-B99C-449B-BF60-984ACFD4B9FE}" v="1" dt="2023-08-09T16:29:23.931"/>
    <p1510:client id="{FB177069-AA5F-4D0E-B6A2-669DC8CBD19B}" v="1" dt="2023-08-09T17:02:12.306"/>
    <p1510:client id="{FB4AF143-825F-4877-B10F-1534EB2DAD0D}" v="17" dt="2023-08-30T16:41:05.648"/>
    <p1510:client id="{FB6EC1E2-7F85-4B2D-BB58-4BCD7D127645}" v="1" dt="2023-08-23T16:51:17.976"/>
    <p1510:client id="{FF56270B-13D0-4F8A-A75B-EF642B069147}" v="1" dt="2023-08-09T17:04:46.86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ELLIN MENDES FERREIRA" userId="S::revellin.ferreira@etec.sp.gov.br::eb06b54f-187f-425b-81f1-c26e28e21573" providerId="AD" clId="Web-{FB177069-AA5F-4D0E-B6A2-669DC8CBD19B}"/>
    <pc:docChg chg="modSld">
      <pc:chgData name="REVELLIN MENDES FERREIRA" userId="S::revellin.ferreira@etec.sp.gov.br::eb06b54f-187f-425b-81f1-c26e28e21573" providerId="AD" clId="Web-{FB177069-AA5F-4D0E-B6A2-669DC8CBD19B}" dt="2023-08-09T17:02:12.306" v="0" actId="1076"/>
      <pc:docMkLst>
        <pc:docMk/>
      </pc:docMkLst>
      <pc:sldChg chg="modSp">
        <pc:chgData name="REVELLIN MENDES FERREIRA" userId="S::revellin.ferreira@etec.sp.gov.br::eb06b54f-187f-425b-81f1-c26e28e21573" providerId="AD" clId="Web-{FB177069-AA5F-4D0E-B6A2-669DC8CBD19B}" dt="2023-08-09T17:02:12.306" v="0" actId="1076"/>
        <pc:sldMkLst>
          <pc:docMk/>
          <pc:sldMk cId="2971261706" sldId="439"/>
        </pc:sldMkLst>
        <pc:spChg chg="mod">
          <ac:chgData name="REVELLIN MENDES FERREIRA" userId="S::revellin.ferreira@etec.sp.gov.br::eb06b54f-187f-425b-81f1-c26e28e21573" providerId="AD" clId="Web-{FB177069-AA5F-4D0E-B6A2-669DC8CBD19B}" dt="2023-08-09T17:02:12.306" v="0" actId="1076"/>
          <ac:spMkLst>
            <pc:docMk/>
            <pc:sldMk cId="2971261706" sldId="439"/>
            <ac:spMk id="2" creationId="{1E8BE4FC-5EB0-7E5F-D6B5-397F62B802C1}"/>
          </ac:spMkLst>
        </pc:spChg>
      </pc:sldChg>
    </pc:docChg>
  </pc:docChgLst>
  <pc:docChgLst>
    <pc:chgData name="REBECA MATEWANGA MARIA KAMALANDUA" userId="S::rebeca.kamalandua@etec.sp.gov.br::9b687e58-5cd1-4a04-bef0-4d5e6382e664" providerId="AD" clId="Web-{56065C04-5827-403C-913F-506B01221DE9}"/>
    <pc:docChg chg="modSld sldOrd">
      <pc:chgData name="REBECA MATEWANGA MARIA KAMALANDUA" userId="S::rebeca.kamalandua@etec.sp.gov.br::9b687e58-5cd1-4a04-bef0-4d5e6382e664" providerId="AD" clId="Web-{56065C04-5827-403C-913F-506B01221DE9}" dt="2023-08-30T17:14:03.732" v="3"/>
      <pc:docMkLst>
        <pc:docMk/>
      </pc:docMkLst>
      <pc:sldChg chg="modSp">
        <pc:chgData name="REBECA MATEWANGA MARIA KAMALANDUA" userId="S::rebeca.kamalandua@etec.sp.gov.br::9b687e58-5cd1-4a04-bef0-4d5e6382e664" providerId="AD" clId="Web-{56065C04-5827-403C-913F-506B01221DE9}" dt="2023-08-30T16:39:02.179" v="0" actId="1076"/>
        <pc:sldMkLst>
          <pc:docMk/>
          <pc:sldMk cId="199286034" sldId="443"/>
        </pc:sldMkLst>
        <pc:picChg chg="mod">
          <ac:chgData name="REBECA MATEWANGA MARIA KAMALANDUA" userId="S::rebeca.kamalandua@etec.sp.gov.br::9b687e58-5cd1-4a04-bef0-4d5e6382e664" providerId="AD" clId="Web-{56065C04-5827-403C-913F-506B01221DE9}" dt="2023-08-30T16:39:02.179" v="0" actId="1076"/>
          <ac:picMkLst>
            <pc:docMk/>
            <pc:sldMk cId="199286034" sldId="443"/>
            <ac:picMk id="5" creationId="{7B079431-757C-7687-FCA3-8804815251AA}"/>
          </ac:picMkLst>
        </pc:picChg>
      </pc:sldChg>
      <pc:sldChg chg="modSp">
        <pc:chgData name="REBECA MATEWANGA MARIA KAMALANDUA" userId="S::rebeca.kamalandua@etec.sp.gov.br::9b687e58-5cd1-4a04-bef0-4d5e6382e664" providerId="AD" clId="Web-{56065C04-5827-403C-913F-506B01221DE9}" dt="2023-08-30T16:44:51.703" v="2" actId="1076"/>
        <pc:sldMkLst>
          <pc:docMk/>
          <pc:sldMk cId="3535588427" sldId="447"/>
        </pc:sldMkLst>
        <pc:picChg chg="mod">
          <ac:chgData name="REBECA MATEWANGA MARIA KAMALANDUA" userId="S::rebeca.kamalandua@etec.sp.gov.br::9b687e58-5cd1-4a04-bef0-4d5e6382e664" providerId="AD" clId="Web-{56065C04-5827-403C-913F-506B01221DE9}" dt="2023-08-30T16:44:51.703" v="2" actId="1076"/>
          <ac:picMkLst>
            <pc:docMk/>
            <pc:sldMk cId="3535588427" sldId="447"/>
            <ac:picMk id="3" creationId="{397AEC61-C471-756A-66AE-769D8D2662C5}"/>
          </ac:picMkLst>
        </pc:picChg>
      </pc:sldChg>
      <pc:sldChg chg="ord">
        <pc:chgData name="REBECA MATEWANGA MARIA KAMALANDUA" userId="S::rebeca.kamalandua@etec.sp.gov.br::9b687e58-5cd1-4a04-bef0-4d5e6382e664" providerId="AD" clId="Web-{56065C04-5827-403C-913F-506B01221DE9}" dt="2023-08-30T17:14:03.732" v="3"/>
        <pc:sldMkLst>
          <pc:docMk/>
          <pc:sldMk cId="189885073" sldId="449"/>
        </pc:sldMkLst>
      </pc:sldChg>
    </pc:docChg>
  </pc:docChgLst>
  <pc:docChgLst>
    <pc:chgData name="LAYARA MIRANDA DE CAMPOS" userId="S::layara.campos@etec.sp.gov.br::39e9229b-6675-4c2e-a911-528aba68a847" providerId="AD" clId="Web-{FB4AF143-825F-4877-B10F-1534EB2DAD0D}"/>
    <pc:docChg chg="addSld delSld modSld">
      <pc:chgData name="LAYARA MIRANDA DE CAMPOS" userId="S::layara.campos@etec.sp.gov.br::39e9229b-6675-4c2e-a911-528aba68a847" providerId="AD" clId="Web-{FB4AF143-825F-4877-B10F-1534EB2DAD0D}" dt="2023-08-30T16:41:05.648" v="16" actId="1076"/>
      <pc:docMkLst>
        <pc:docMk/>
      </pc:docMkLst>
      <pc:sldChg chg="modSp add del">
        <pc:chgData name="LAYARA MIRANDA DE CAMPOS" userId="S::layara.campos@etec.sp.gov.br::39e9229b-6675-4c2e-a911-528aba68a847" providerId="AD" clId="Web-{FB4AF143-825F-4877-B10F-1534EB2DAD0D}" dt="2023-08-30T16:29:37.441" v="3"/>
        <pc:sldMkLst>
          <pc:docMk/>
          <pc:sldMk cId="199286034" sldId="443"/>
        </pc:sldMkLst>
        <pc:picChg chg="mod">
          <ac:chgData name="LAYARA MIRANDA DE CAMPOS" userId="S::layara.campos@etec.sp.gov.br::39e9229b-6675-4c2e-a911-528aba68a847" providerId="AD" clId="Web-{FB4AF143-825F-4877-B10F-1534EB2DAD0D}" dt="2023-08-30T16:28:05.220" v="1" actId="1076"/>
          <ac:picMkLst>
            <pc:docMk/>
            <pc:sldMk cId="199286034" sldId="443"/>
            <ac:picMk id="5" creationId="{7B079431-757C-7687-FCA3-8804815251AA}"/>
          </ac:picMkLst>
        </pc:picChg>
      </pc:sldChg>
      <pc:sldChg chg="modSp">
        <pc:chgData name="LAYARA MIRANDA DE CAMPOS" userId="S::layara.campos@etec.sp.gov.br::39e9229b-6675-4c2e-a911-528aba68a847" providerId="AD" clId="Web-{FB4AF143-825F-4877-B10F-1534EB2DAD0D}" dt="2023-08-30T16:41:05.648" v="16" actId="1076"/>
        <pc:sldMkLst>
          <pc:docMk/>
          <pc:sldMk cId="3150813494" sldId="446"/>
        </pc:sldMkLst>
        <pc:picChg chg="mod">
          <ac:chgData name="LAYARA MIRANDA DE CAMPOS" userId="S::layara.campos@etec.sp.gov.br::39e9229b-6675-4c2e-a911-528aba68a847" providerId="AD" clId="Web-{FB4AF143-825F-4877-B10F-1534EB2DAD0D}" dt="2023-08-30T16:41:05.648" v="16" actId="1076"/>
          <ac:picMkLst>
            <pc:docMk/>
            <pc:sldMk cId="3150813494" sldId="446"/>
            <ac:picMk id="6" creationId="{CC04C2E6-2395-30D6-D546-EA67AD6A72AA}"/>
          </ac:picMkLst>
        </pc:picChg>
      </pc:sldChg>
      <pc:sldChg chg="modSp">
        <pc:chgData name="LAYARA MIRANDA DE CAMPOS" userId="S::layara.campos@etec.sp.gov.br::39e9229b-6675-4c2e-a911-528aba68a847" providerId="AD" clId="Web-{FB4AF143-825F-4877-B10F-1534EB2DAD0D}" dt="2023-08-30T16:40:05.912" v="6" actId="1076"/>
        <pc:sldMkLst>
          <pc:docMk/>
          <pc:sldMk cId="3535588427" sldId="447"/>
        </pc:sldMkLst>
        <pc:picChg chg="mod">
          <ac:chgData name="LAYARA MIRANDA DE CAMPOS" userId="S::layara.campos@etec.sp.gov.br::39e9229b-6675-4c2e-a911-528aba68a847" providerId="AD" clId="Web-{FB4AF143-825F-4877-B10F-1534EB2DAD0D}" dt="2023-08-30T16:40:05.912" v="6" actId="1076"/>
          <ac:picMkLst>
            <pc:docMk/>
            <pc:sldMk cId="3535588427" sldId="447"/>
            <ac:picMk id="3" creationId="{397AEC61-C471-756A-66AE-769D8D2662C5}"/>
          </ac:picMkLst>
        </pc:picChg>
      </pc:sldChg>
    </pc:docChg>
  </pc:docChgLst>
  <pc:docChgLst>
    <pc:chgData name="MARIANA AKEMI ARASHIRO SANTOS FEITOSA" userId="S::mariana.feitosa01@etec.sp.gov.br::52bb4672-8f47-42c9-a787-a33d6ddcf3ce" providerId="AD" clId="Web-{FB6EC1E2-7F85-4B2D-BB58-4BCD7D127645}"/>
    <pc:docChg chg="sldOrd">
      <pc:chgData name="MARIANA AKEMI ARASHIRO SANTOS FEITOSA" userId="S::mariana.feitosa01@etec.sp.gov.br::52bb4672-8f47-42c9-a787-a33d6ddcf3ce" providerId="AD" clId="Web-{FB6EC1E2-7F85-4B2D-BB58-4BCD7D127645}" dt="2023-08-23T16:51:17.976" v="0"/>
      <pc:docMkLst>
        <pc:docMk/>
      </pc:docMkLst>
      <pc:sldChg chg="ord">
        <pc:chgData name="MARIANA AKEMI ARASHIRO SANTOS FEITOSA" userId="S::mariana.feitosa01@etec.sp.gov.br::52bb4672-8f47-42c9-a787-a33d6ddcf3ce" providerId="AD" clId="Web-{FB6EC1E2-7F85-4B2D-BB58-4BCD7D127645}" dt="2023-08-23T16:51:17.976" v="0"/>
        <pc:sldMkLst>
          <pc:docMk/>
          <pc:sldMk cId="692973543" sldId="448"/>
        </pc:sldMkLst>
      </pc:sldChg>
    </pc:docChg>
  </pc:docChgLst>
  <pc:docChgLst>
    <pc:chgData name="MARIANA OCIREU DE SOUZA" userId="S::mariana.souza333@etec.sp.gov.br::525afd32-25a6-45b2-a82d-d531429955bf" providerId="AD" clId="Web-{BB1B1EB4-EC62-4A06-9FF1-F9C76E2876E7}"/>
    <pc:docChg chg="modSld">
      <pc:chgData name="MARIANA OCIREU DE SOUZA" userId="S::mariana.souza333@etec.sp.gov.br::525afd32-25a6-45b2-a82d-d531429955bf" providerId="AD" clId="Web-{BB1B1EB4-EC62-4A06-9FF1-F9C76E2876E7}" dt="2023-08-09T17:17:00.041" v="1" actId="1076"/>
      <pc:docMkLst>
        <pc:docMk/>
      </pc:docMkLst>
      <pc:sldChg chg="modSp">
        <pc:chgData name="MARIANA OCIREU DE SOUZA" userId="S::mariana.souza333@etec.sp.gov.br::525afd32-25a6-45b2-a82d-d531429955bf" providerId="AD" clId="Web-{BB1B1EB4-EC62-4A06-9FF1-F9C76E2876E7}" dt="2023-08-09T17:17:00.041" v="1" actId="1076"/>
        <pc:sldMkLst>
          <pc:docMk/>
          <pc:sldMk cId="3535588427" sldId="447"/>
        </pc:sldMkLst>
        <pc:picChg chg="mod">
          <ac:chgData name="MARIANA OCIREU DE SOUZA" userId="S::mariana.souza333@etec.sp.gov.br::525afd32-25a6-45b2-a82d-d531429955bf" providerId="AD" clId="Web-{BB1B1EB4-EC62-4A06-9FF1-F9C76E2876E7}" dt="2023-08-09T17:17:00.041" v="1" actId="1076"/>
          <ac:picMkLst>
            <pc:docMk/>
            <pc:sldMk cId="3535588427" sldId="447"/>
            <ac:picMk id="3" creationId="{397AEC61-C471-756A-66AE-769D8D2662C5}"/>
          </ac:picMkLst>
        </pc:picChg>
      </pc:sldChg>
    </pc:docChg>
  </pc:docChgLst>
  <pc:docChgLst>
    <pc:chgData name="RICARDO LUQUETTI CODO" userId="S::ricardo.codo@etec.sp.gov.br::c851b95d-6d72-4473-a6b3-f96084412843" providerId="AD" clId="Web-{AFD261BE-9580-49EB-B60B-1293F1A5DBD6}"/>
    <pc:docChg chg="modSld">
      <pc:chgData name="RICARDO LUQUETTI CODO" userId="S::ricardo.codo@etec.sp.gov.br::c851b95d-6d72-4473-a6b3-f96084412843" providerId="AD" clId="Web-{AFD261BE-9580-49EB-B60B-1293F1A5DBD6}" dt="2023-08-09T17:17:27.476" v="2" actId="1076"/>
      <pc:docMkLst>
        <pc:docMk/>
      </pc:docMkLst>
      <pc:sldChg chg="modSp">
        <pc:chgData name="RICARDO LUQUETTI CODO" userId="S::ricardo.codo@etec.sp.gov.br::c851b95d-6d72-4473-a6b3-f96084412843" providerId="AD" clId="Web-{AFD261BE-9580-49EB-B60B-1293F1A5DBD6}" dt="2023-08-09T17:17:27.476" v="2" actId="1076"/>
        <pc:sldMkLst>
          <pc:docMk/>
          <pc:sldMk cId="3535588427" sldId="447"/>
        </pc:sldMkLst>
        <pc:picChg chg="mod">
          <ac:chgData name="RICARDO LUQUETTI CODO" userId="S::ricardo.codo@etec.sp.gov.br::c851b95d-6d72-4473-a6b3-f96084412843" providerId="AD" clId="Web-{AFD261BE-9580-49EB-B60B-1293F1A5DBD6}" dt="2023-08-09T17:17:27.476" v="2" actId="1076"/>
          <ac:picMkLst>
            <pc:docMk/>
            <pc:sldMk cId="3535588427" sldId="447"/>
            <ac:picMk id="3" creationId="{397AEC61-C471-756A-66AE-769D8D2662C5}"/>
          </ac:picMkLst>
        </pc:picChg>
      </pc:sldChg>
    </pc:docChg>
  </pc:docChgLst>
  <pc:docChgLst>
    <pc:chgData name="RICARDO LUQUETTI CODO" userId="S::ricardo.codo@etec.sp.gov.br::c851b95d-6d72-4473-a6b3-f96084412843" providerId="AD" clId="Web-{4CB0B0BB-DD98-4FAD-B71F-D1B268FD5084}"/>
    <pc:docChg chg="modSld">
      <pc:chgData name="RICARDO LUQUETTI CODO" userId="S::ricardo.codo@etec.sp.gov.br::c851b95d-6d72-4473-a6b3-f96084412843" providerId="AD" clId="Web-{4CB0B0BB-DD98-4FAD-B71F-D1B268FD5084}" dt="2023-08-09T17:15:17.991" v="5" actId="1076"/>
      <pc:docMkLst>
        <pc:docMk/>
      </pc:docMkLst>
      <pc:sldChg chg="modSp">
        <pc:chgData name="RICARDO LUQUETTI CODO" userId="S::ricardo.codo@etec.sp.gov.br::c851b95d-6d72-4473-a6b3-f96084412843" providerId="AD" clId="Web-{4CB0B0BB-DD98-4FAD-B71F-D1B268FD5084}" dt="2023-08-09T17:15:17.991" v="5" actId="1076"/>
        <pc:sldMkLst>
          <pc:docMk/>
          <pc:sldMk cId="3535588427" sldId="447"/>
        </pc:sldMkLst>
        <pc:picChg chg="mod">
          <ac:chgData name="RICARDO LUQUETTI CODO" userId="S::ricardo.codo@etec.sp.gov.br::c851b95d-6d72-4473-a6b3-f96084412843" providerId="AD" clId="Web-{4CB0B0BB-DD98-4FAD-B71F-D1B268FD5084}" dt="2023-08-09T17:15:17.991" v="5" actId="1076"/>
          <ac:picMkLst>
            <pc:docMk/>
            <pc:sldMk cId="3535588427" sldId="447"/>
            <ac:picMk id="3" creationId="{397AEC61-C471-756A-66AE-769D8D2662C5}"/>
          </ac:picMkLst>
        </pc:picChg>
      </pc:sldChg>
    </pc:docChg>
  </pc:docChgLst>
  <pc:docChgLst>
    <pc:chgData name="RICARDO LUQUETTI CODO" userId="S::ricardo.codo@etec.sp.gov.br::c851b95d-6d72-4473-a6b3-f96084412843" providerId="AD" clId="Web-{BA1D5FB3-377C-4E3B-9D22-15ED1B0C9008}"/>
    <pc:docChg chg="sldOrd">
      <pc:chgData name="RICARDO LUQUETTI CODO" userId="S::ricardo.codo@etec.sp.gov.br::c851b95d-6d72-4473-a6b3-f96084412843" providerId="AD" clId="Web-{BA1D5FB3-377C-4E3B-9D22-15ED1B0C9008}" dt="2023-08-09T17:12:35.814" v="2"/>
      <pc:docMkLst>
        <pc:docMk/>
      </pc:docMkLst>
      <pc:sldChg chg="ord">
        <pc:chgData name="RICARDO LUQUETTI CODO" userId="S::ricardo.codo@etec.sp.gov.br::c851b95d-6d72-4473-a6b3-f96084412843" providerId="AD" clId="Web-{BA1D5FB3-377C-4E3B-9D22-15ED1B0C9008}" dt="2023-08-09T17:12:35.814" v="2"/>
        <pc:sldMkLst>
          <pc:docMk/>
          <pc:sldMk cId="2104981778" sldId="440"/>
        </pc:sldMkLst>
      </pc:sldChg>
      <pc:sldChg chg="ord">
        <pc:chgData name="RICARDO LUQUETTI CODO" userId="S::ricardo.codo@etec.sp.gov.br::c851b95d-6d72-4473-a6b3-f96084412843" providerId="AD" clId="Web-{BA1D5FB3-377C-4E3B-9D22-15ED1B0C9008}" dt="2023-08-09T17:09:43.137" v="1"/>
        <pc:sldMkLst>
          <pc:docMk/>
          <pc:sldMk cId="3535588427" sldId="447"/>
        </pc:sldMkLst>
      </pc:sldChg>
    </pc:docChg>
  </pc:docChgLst>
  <pc:docChgLst>
    <pc:chgData name="LUISA SANTOS SILVA" userId="S::luisa.silva61@etec.sp.gov.br::7e3943d1-e47c-40da-8dc7-e118ffba0365" providerId="AD" clId="Web-{F33586A2-B99C-449B-BF60-984ACFD4B9FE}"/>
    <pc:docChg chg="addSld">
      <pc:chgData name="LUISA SANTOS SILVA" userId="S::luisa.silva61@etec.sp.gov.br::7e3943d1-e47c-40da-8dc7-e118ffba0365" providerId="AD" clId="Web-{F33586A2-B99C-449B-BF60-984ACFD4B9FE}" dt="2023-08-09T16:29:23.931" v="0"/>
      <pc:docMkLst>
        <pc:docMk/>
      </pc:docMkLst>
      <pc:sldChg chg="new">
        <pc:chgData name="LUISA SANTOS SILVA" userId="S::luisa.silva61@etec.sp.gov.br::7e3943d1-e47c-40da-8dc7-e118ffba0365" providerId="AD" clId="Web-{F33586A2-B99C-449B-BF60-984ACFD4B9FE}" dt="2023-08-09T16:29:23.931" v="0"/>
        <pc:sldMkLst>
          <pc:docMk/>
          <pc:sldMk cId="1682837429" sldId="451"/>
        </pc:sldMkLst>
      </pc:sldChg>
    </pc:docChg>
  </pc:docChgLst>
  <pc:docChgLst>
    <pc:chgData name="LETICIA BORGES DA SILVA" userId="S::leticia.silva2117@etec.sp.gov.br::741f65a9-3077-4527-884a-07d8c1935683" providerId="AD" clId="Web-{D6D5F10F-7FC6-46B8-829C-8E5D8196A8DD}"/>
    <pc:docChg chg="modSld">
      <pc:chgData name="LETICIA BORGES DA SILVA" userId="S::leticia.silva2117@etec.sp.gov.br::741f65a9-3077-4527-884a-07d8c1935683" providerId="AD" clId="Web-{D6D5F10F-7FC6-46B8-829C-8E5D8196A8DD}" dt="2023-08-16T16:30:04.866" v="0" actId="1076"/>
      <pc:docMkLst>
        <pc:docMk/>
      </pc:docMkLst>
      <pc:sldChg chg="modSp">
        <pc:chgData name="LETICIA BORGES DA SILVA" userId="S::leticia.silva2117@etec.sp.gov.br::741f65a9-3077-4527-884a-07d8c1935683" providerId="AD" clId="Web-{D6D5F10F-7FC6-46B8-829C-8E5D8196A8DD}" dt="2023-08-16T16:30:04.866" v="0" actId="1076"/>
        <pc:sldMkLst>
          <pc:docMk/>
          <pc:sldMk cId="2971261706" sldId="439"/>
        </pc:sldMkLst>
        <pc:spChg chg="mod">
          <ac:chgData name="LETICIA BORGES DA SILVA" userId="S::leticia.silva2117@etec.sp.gov.br::741f65a9-3077-4527-884a-07d8c1935683" providerId="AD" clId="Web-{D6D5F10F-7FC6-46B8-829C-8E5D8196A8DD}" dt="2023-08-16T16:30:04.866" v="0" actId="1076"/>
          <ac:spMkLst>
            <pc:docMk/>
            <pc:sldMk cId="2971261706" sldId="439"/>
            <ac:spMk id="2" creationId="{1E8BE4FC-5EB0-7E5F-D6B5-397F62B802C1}"/>
          </ac:spMkLst>
        </pc:spChg>
      </pc:sldChg>
    </pc:docChg>
  </pc:docChgLst>
  <pc:docChgLst>
    <pc:chgData name="LAYARA MIRANDA DE CAMPOS" userId="S::layara.campos@etec.sp.gov.br::39e9229b-6675-4c2e-a911-528aba68a847" providerId="AD" clId="Web-{E7FDD562-4F3A-4B35-B59D-747301524909}"/>
    <pc:docChg chg="modSld">
      <pc:chgData name="LAYARA MIRANDA DE CAMPOS" userId="S::layara.campos@etec.sp.gov.br::39e9229b-6675-4c2e-a911-528aba68a847" providerId="AD" clId="Web-{E7FDD562-4F3A-4B35-B59D-747301524909}" dt="2023-08-30T16:55:39.714" v="1" actId="1076"/>
      <pc:docMkLst>
        <pc:docMk/>
      </pc:docMkLst>
      <pc:sldChg chg="modSp">
        <pc:chgData name="LAYARA MIRANDA DE CAMPOS" userId="S::layara.campos@etec.sp.gov.br::39e9229b-6675-4c2e-a911-528aba68a847" providerId="AD" clId="Web-{E7FDD562-4F3A-4B35-B59D-747301524909}" dt="2023-08-30T16:46:46.776" v="0" actId="1076"/>
        <pc:sldMkLst>
          <pc:docMk/>
          <pc:sldMk cId="3150813494" sldId="446"/>
        </pc:sldMkLst>
        <pc:picChg chg="mod">
          <ac:chgData name="LAYARA MIRANDA DE CAMPOS" userId="S::layara.campos@etec.sp.gov.br::39e9229b-6675-4c2e-a911-528aba68a847" providerId="AD" clId="Web-{E7FDD562-4F3A-4B35-B59D-747301524909}" dt="2023-08-30T16:46:46.776" v="0" actId="1076"/>
          <ac:picMkLst>
            <pc:docMk/>
            <pc:sldMk cId="3150813494" sldId="446"/>
            <ac:picMk id="6" creationId="{CC04C2E6-2395-30D6-D546-EA67AD6A72AA}"/>
          </ac:picMkLst>
        </pc:picChg>
      </pc:sldChg>
      <pc:sldChg chg="modSp">
        <pc:chgData name="LAYARA MIRANDA DE CAMPOS" userId="S::layara.campos@etec.sp.gov.br::39e9229b-6675-4c2e-a911-528aba68a847" providerId="AD" clId="Web-{E7FDD562-4F3A-4B35-B59D-747301524909}" dt="2023-08-30T16:55:39.714" v="1" actId="1076"/>
        <pc:sldMkLst>
          <pc:docMk/>
          <pc:sldMk cId="692973543" sldId="448"/>
        </pc:sldMkLst>
        <pc:picChg chg="mod">
          <ac:chgData name="LAYARA MIRANDA DE CAMPOS" userId="S::layara.campos@etec.sp.gov.br::39e9229b-6675-4c2e-a911-528aba68a847" providerId="AD" clId="Web-{E7FDD562-4F3A-4B35-B59D-747301524909}" dt="2023-08-30T16:55:39.714" v="1" actId="1076"/>
          <ac:picMkLst>
            <pc:docMk/>
            <pc:sldMk cId="692973543" sldId="448"/>
            <ac:picMk id="3" creationId="{90DFA157-6144-E438-3283-BC00EDC98D87}"/>
          </ac:picMkLst>
        </pc:picChg>
      </pc:sldChg>
    </pc:docChg>
  </pc:docChgLst>
  <pc:docChgLst>
    <pc:chgData name="NICOLE MILANEZ OLIVEIRA" userId="S::nicole.oliveira108@etec.sp.gov.br::5ff6b66d-67d4-4328-a46c-db10fecbf9f7" providerId="AD" clId="Web-{C47ACE03-F84D-47B6-BE2C-48E078B568C0}"/>
    <pc:docChg chg="modSld">
      <pc:chgData name="NICOLE MILANEZ OLIVEIRA" userId="S::nicole.oliveira108@etec.sp.gov.br::5ff6b66d-67d4-4328-a46c-db10fecbf9f7" providerId="AD" clId="Web-{C47ACE03-F84D-47B6-BE2C-48E078B568C0}" dt="2023-08-23T17:16:22.365" v="5" actId="1076"/>
      <pc:docMkLst>
        <pc:docMk/>
      </pc:docMkLst>
      <pc:sldChg chg="modSp">
        <pc:chgData name="NICOLE MILANEZ OLIVEIRA" userId="S::nicole.oliveira108@etec.sp.gov.br::5ff6b66d-67d4-4328-a46c-db10fecbf9f7" providerId="AD" clId="Web-{C47ACE03-F84D-47B6-BE2C-48E078B568C0}" dt="2023-08-23T17:09:28.900" v="3" actId="1076"/>
        <pc:sldMkLst>
          <pc:docMk/>
          <pc:sldMk cId="3150813494" sldId="446"/>
        </pc:sldMkLst>
        <pc:picChg chg="mod">
          <ac:chgData name="NICOLE MILANEZ OLIVEIRA" userId="S::nicole.oliveira108@etec.sp.gov.br::5ff6b66d-67d4-4328-a46c-db10fecbf9f7" providerId="AD" clId="Web-{C47ACE03-F84D-47B6-BE2C-48E078B568C0}" dt="2023-08-23T17:09:28.900" v="3" actId="1076"/>
          <ac:picMkLst>
            <pc:docMk/>
            <pc:sldMk cId="3150813494" sldId="446"/>
            <ac:picMk id="6" creationId="{CC04C2E6-2395-30D6-D546-EA67AD6A72AA}"/>
          </ac:picMkLst>
        </pc:picChg>
      </pc:sldChg>
      <pc:sldChg chg="modSp">
        <pc:chgData name="NICOLE MILANEZ OLIVEIRA" userId="S::nicole.oliveira108@etec.sp.gov.br::5ff6b66d-67d4-4328-a46c-db10fecbf9f7" providerId="AD" clId="Web-{C47ACE03-F84D-47B6-BE2C-48E078B568C0}" dt="2023-08-23T17:16:22.365" v="5" actId="1076"/>
        <pc:sldMkLst>
          <pc:docMk/>
          <pc:sldMk cId="3535588427" sldId="447"/>
        </pc:sldMkLst>
        <pc:picChg chg="mod">
          <ac:chgData name="NICOLE MILANEZ OLIVEIRA" userId="S::nicole.oliveira108@etec.sp.gov.br::5ff6b66d-67d4-4328-a46c-db10fecbf9f7" providerId="AD" clId="Web-{C47ACE03-F84D-47B6-BE2C-48E078B568C0}" dt="2023-08-23T17:16:22.365" v="5" actId="1076"/>
          <ac:picMkLst>
            <pc:docMk/>
            <pc:sldMk cId="3535588427" sldId="447"/>
            <ac:picMk id="3" creationId="{397AEC61-C471-756A-66AE-769D8D2662C5}"/>
          </ac:picMkLst>
        </pc:picChg>
      </pc:sldChg>
    </pc:docChg>
  </pc:docChgLst>
  <pc:docChgLst>
    <pc:chgData name="NICOLE MILANEZ OLIVEIRA" userId="S::nicole.oliveira108@etec.sp.gov.br::5ff6b66d-67d4-4328-a46c-db10fecbf9f7" providerId="AD" clId="Web-{DC75C9A5-BDBF-4906-A5E5-4DF558859B10}"/>
    <pc:docChg chg="modSld">
      <pc:chgData name="NICOLE MILANEZ OLIVEIRA" userId="S::nicole.oliveira108@etec.sp.gov.br::5ff6b66d-67d4-4328-a46c-db10fecbf9f7" providerId="AD" clId="Web-{DC75C9A5-BDBF-4906-A5E5-4DF558859B10}" dt="2023-08-09T17:12:50.508" v="0" actId="1076"/>
      <pc:docMkLst>
        <pc:docMk/>
      </pc:docMkLst>
      <pc:sldChg chg="modSp">
        <pc:chgData name="NICOLE MILANEZ OLIVEIRA" userId="S::nicole.oliveira108@etec.sp.gov.br::5ff6b66d-67d4-4328-a46c-db10fecbf9f7" providerId="AD" clId="Web-{DC75C9A5-BDBF-4906-A5E5-4DF558859B10}" dt="2023-08-09T17:12:50.508" v="0" actId="1076"/>
        <pc:sldMkLst>
          <pc:docMk/>
          <pc:sldMk cId="3150813494" sldId="446"/>
        </pc:sldMkLst>
        <pc:picChg chg="mod">
          <ac:chgData name="NICOLE MILANEZ OLIVEIRA" userId="S::nicole.oliveira108@etec.sp.gov.br::5ff6b66d-67d4-4328-a46c-db10fecbf9f7" providerId="AD" clId="Web-{DC75C9A5-BDBF-4906-A5E5-4DF558859B10}" dt="2023-08-09T17:12:50.508" v="0" actId="1076"/>
          <ac:picMkLst>
            <pc:docMk/>
            <pc:sldMk cId="3150813494" sldId="446"/>
            <ac:picMk id="6" creationId="{CC04C2E6-2395-30D6-D546-EA67AD6A72AA}"/>
          </ac:picMkLst>
        </pc:picChg>
      </pc:sldChg>
    </pc:docChg>
  </pc:docChgLst>
  <pc:docChgLst>
    <pc:chgData name="MARIANA AKEMI ARASHIRO SANTOS FEITOSA" userId="S::mariana.feitosa01@etec.sp.gov.br::52bb4672-8f47-42c9-a787-a33d6ddcf3ce" providerId="AD" clId="Web-{FF56270B-13D0-4F8A-A75B-EF642B069147}"/>
    <pc:docChg chg="sldOrd">
      <pc:chgData name="MARIANA AKEMI ARASHIRO SANTOS FEITOSA" userId="S::mariana.feitosa01@etec.sp.gov.br::52bb4672-8f47-42c9-a787-a33d6ddcf3ce" providerId="AD" clId="Web-{FF56270B-13D0-4F8A-A75B-EF642B069147}" dt="2023-08-09T17:04:46.862" v="0"/>
      <pc:docMkLst>
        <pc:docMk/>
      </pc:docMkLst>
      <pc:sldChg chg="ord">
        <pc:chgData name="MARIANA AKEMI ARASHIRO SANTOS FEITOSA" userId="S::mariana.feitosa01@etec.sp.gov.br::52bb4672-8f47-42c9-a787-a33d6ddcf3ce" providerId="AD" clId="Web-{FF56270B-13D0-4F8A-A75B-EF642B069147}" dt="2023-08-09T17:04:46.862" v="0"/>
        <pc:sldMkLst>
          <pc:docMk/>
          <pc:sldMk cId="3150813494" sldId="446"/>
        </pc:sldMkLst>
      </pc:sldChg>
    </pc:docChg>
  </pc:docChgLst>
  <pc:docChgLst>
    <pc:chgData name="JOAO PEDRO SILVA DE OLIVEIRA" userId="S::joao.oliveira1210@etec.sp.gov.br::26cb2fcc-5ecf-45c8-b4d2-bcd6d992ed30" providerId="AD" clId="Web-{C908E1DC-4BA0-4189-AE77-A6A9943710C0}"/>
    <pc:docChg chg="modSld">
      <pc:chgData name="JOAO PEDRO SILVA DE OLIVEIRA" userId="S::joao.oliveira1210@etec.sp.gov.br::26cb2fcc-5ecf-45c8-b4d2-bcd6d992ed30" providerId="AD" clId="Web-{C908E1DC-4BA0-4189-AE77-A6A9943710C0}" dt="2023-08-30T16:42:05.607" v="1" actId="1076"/>
      <pc:docMkLst>
        <pc:docMk/>
      </pc:docMkLst>
      <pc:sldChg chg="modSp">
        <pc:chgData name="JOAO PEDRO SILVA DE OLIVEIRA" userId="S::joao.oliveira1210@etec.sp.gov.br::26cb2fcc-5ecf-45c8-b4d2-bcd6d992ed30" providerId="AD" clId="Web-{C908E1DC-4BA0-4189-AE77-A6A9943710C0}" dt="2023-08-30T16:42:05.607" v="1" actId="1076"/>
        <pc:sldMkLst>
          <pc:docMk/>
          <pc:sldMk cId="199286034" sldId="443"/>
        </pc:sldMkLst>
        <pc:picChg chg="mod">
          <ac:chgData name="JOAO PEDRO SILVA DE OLIVEIRA" userId="S::joao.oliveira1210@etec.sp.gov.br::26cb2fcc-5ecf-45c8-b4d2-bcd6d992ed30" providerId="AD" clId="Web-{C908E1DC-4BA0-4189-AE77-A6A9943710C0}" dt="2023-08-30T16:42:05.607" v="1" actId="1076"/>
          <ac:picMkLst>
            <pc:docMk/>
            <pc:sldMk cId="199286034" sldId="443"/>
            <ac:picMk id="5" creationId="{7B079431-757C-7687-FCA3-8804815251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AFA47-CDC3-4478-A787-B3BFCACBBF32}" type="datetimeFigureOut">
              <a:rPr lang="pt-BR" smtClean="0"/>
              <a:t>30/08/2023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1857-931D-4B8A-875A-DA49D5B95BA0}" type="slidenum">
              <a:rPr lang="pt-BR" smtClean="0"/>
              <a:t>‹#›</a:t>
            </a:fld>
            <a:endParaRPr lang="pt-BR"/>
          </a:p>
        </p:txBody>
      </p:sp>
    </p:spTree>
    <p:extLst>
      <p:ext uri="{BB962C8B-B14F-4D97-AF65-F5344CB8AC3E}">
        <p14:creationId xmlns:p14="http://schemas.microsoft.com/office/powerpoint/2010/main" val="30989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a:xfrm>
            <a:off x="7983232" y="5037663"/>
            <a:ext cx="897467" cy="279400"/>
          </a:xfrm>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05623522-D763-489E-9DA5-F6EA89EBC718}" type="slidenum">
              <a:rPr lang="pt-BR" smtClean="0"/>
              <a:t>‹#›</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04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8364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93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05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756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95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8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9374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5D32771-B861-40E1-89EC-13F1C7AEA0FC}" type="datetimeFigureOut">
              <a:rPr lang="pt-BR" smtClean="0"/>
              <a:t>30/08/2023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5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D5D32771-B861-40E1-89EC-13F1C7AEA0FC}" type="datetimeFigureOut">
              <a:rPr lang="pt-BR" smtClean="0"/>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686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D5D32771-B861-40E1-89EC-13F1C7AEA0FC}" type="datetimeFigureOut">
              <a:rPr lang="pt-BR" smtClean="0"/>
              <a:t>30/08/2023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623522-D763-489E-9DA5-F6EA89EBC718}" type="slidenum">
              <a:rPr lang="pt-BR" smtClean="0"/>
              <a:t>‹#›</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90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D5D32771-B861-40E1-89EC-13F1C7AEA0FC}" type="datetimeFigureOut">
              <a:rPr lang="pt-BR" smtClean="0"/>
              <a:t>30/08/2023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623522-D763-489E-9DA5-F6EA89EBC718}" type="slidenum">
              <a:rPr lang="pt-BR" smtClean="0"/>
              <a:t>‹#›</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32771-B861-40E1-89EC-13F1C7AEA0FC}" type="datetimeFigureOut">
              <a:rPr lang="pt-BR" smtClean="0"/>
              <a:t>30/08/2023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37627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0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5D32771-B861-40E1-89EC-13F1C7AEA0FC}" type="datetimeFigureOut">
              <a:rPr lang="pt-BR" smtClean="0"/>
              <a:t>30/08/2023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623522-D763-489E-9DA5-F6EA89EBC718}" type="slidenum">
              <a:rPr lang="pt-BR" smtClean="0"/>
              <a:t>‹#›</a:t>
            </a:fld>
            <a:endParaRPr lang="pt-BR"/>
          </a:p>
        </p:txBody>
      </p:sp>
    </p:spTree>
    <p:extLst>
      <p:ext uri="{BB962C8B-B14F-4D97-AF65-F5344CB8AC3E}">
        <p14:creationId xmlns:p14="http://schemas.microsoft.com/office/powerpoint/2010/main" val="212317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32771-B861-40E1-89EC-13F1C7AEA0FC}" type="datetimeFigureOut">
              <a:rPr lang="pt-BR" smtClean="0"/>
              <a:t>30/08/2023</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623522-D763-489E-9DA5-F6EA89EBC718}" type="slidenum">
              <a:rPr lang="pt-BR" smtClean="0"/>
              <a:t>‹#›</a:t>
            </a:fld>
            <a:endParaRPr lang="pt-BR"/>
          </a:p>
        </p:txBody>
      </p:sp>
    </p:spTree>
    <p:extLst>
      <p:ext uri="{BB962C8B-B14F-4D97-AF65-F5344CB8AC3E}">
        <p14:creationId xmlns:p14="http://schemas.microsoft.com/office/powerpoint/2010/main" val="872161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kotlin/androidx/compose/foundation/layout/package-summary?hl=pt-br#Row(androidx.compose.ui.Modifier,androidx.compose.foundation.layout.Arrangement.Horizontal,androidx.compose.ui.Alignment.Vertical,kotlin.Function1)(androidx.compose.ui.Modifier,androidx.compose.foundation.layout.Arrangement.Horizontal,androidx.compose.ui.Alignment.Vertical,kotlin.Function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7B446-335D-4B50-85D4-4F9AE5E10FE8}"/>
              </a:ext>
            </a:extLst>
          </p:cNvPr>
          <p:cNvSpPr>
            <a:spLocks noGrp="1"/>
          </p:cNvSpPr>
          <p:nvPr>
            <p:ph type="ctrTitle"/>
          </p:nvPr>
        </p:nvSpPr>
        <p:spPr/>
        <p:txBody>
          <a:bodyPr/>
          <a:lstStyle/>
          <a:p>
            <a:r>
              <a:rPr lang="pt-BR" sz="4800"/>
              <a:t>Linguagem  </a:t>
            </a:r>
            <a:r>
              <a:rPr lang="pt-BR" sz="4800" err="1"/>
              <a:t>Kotlin</a:t>
            </a:r>
            <a:r>
              <a:rPr lang="pt-BR" sz="4800"/>
              <a:t> Desenvolvimento Android</a:t>
            </a:r>
          </a:p>
        </p:txBody>
      </p:sp>
      <p:sp>
        <p:nvSpPr>
          <p:cNvPr id="3" name="Subtítulo 2">
            <a:extLst>
              <a:ext uri="{FF2B5EF4-FFF2-40B4-BE49-F238E27FC236}">
                <a16:creationId xmlns:a16="http://schemas.microsoft.com/office/drawing/2014/main" id="{5F6AA854-40F2-46C1-8823-65D58991A0EF}"/>
              </a:ext>
            </a:extLst>
          </p:cNvPr>
          <p:cNvSpPr>
            <a:spLocks noGrp="1"/>
          </p:cNvSpPr>
          <p:nvPr>
            <p:ph type="subTitle" idx="1"/>
          </p:nvPr>
        </p:nvSpPr>
        <p:spPr/>
        <p:txBody>
          <a:bodyPr/>
          <a:lstStyle/>
          <a:p>
            <a:r>
              <a:rPr lang="pt-BR"/>
              <a:t>Apresentação: Prof. Carlos Alberto</a:t>
            </a:r>
          </a:p>
        </p:txBody>
      </p:sp>
      <p:pic>
        <p:nvPicPr>
          <p:cNvPr id="4" name="Imagem 3">
            <a:extLst>
              <a:ext uri="{FF2B5EF4-FFF2-40B4-BE49-F238E27FC236}">
                <a16:creationId xmlns:a16="http://schemas.microsoft.com/office/drawing/2014/main" id="{A706829C-DC51-49E5-97D7-B6E74CE77C60}"/>
              </a:ext>
            </a:extLst>
          </p:cNvPr>
          <p:cNvPicPr>
            <a:picLocks noChangeAspect="1"/>
          </p:cNvPicPr>
          <p:nvPr/>
        </p:nvPicPr>
        <p:blipFill>
          <a:blip r:embed="rId2"/>
          <a:stretch>
            <a:fillRect/>
          </a:stretch>
        </p:blipFill>
        <p:spPr>
          <a:xfrm>
            <a:off x="4970582" y="4106199"/>
            <a:ext cx="2250836" cy="1181689"/>
          </a:xfrm>
          <a:prstGeom prst="rect">
            <a:avLst/>
          </a:prstGeom>
        </p:spPr>
      </p:pic>
    </p:spTree>
    <p:extLst>
      <p:ext uri="{BB962C8B-B14F-4D97-AF65-F5344CB8AC3E}">
        <p14:creationId xmlns:p14="http://schemas.microsoft.com/office/powerpoint/2010/main" val="197038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33F45-E5CB-4B67-915A-3FDAADAD709B}"/>
              </a:ext>
            </a:extLst>
          </p:cNvPr>
          <p:cNvSpPr>
            <a:spLocks noGrp="1"/>
          </p:cNvSpPr>
          <p:nvPr>
            <p:ph type="title"/>
          </p:nvPr>
        </p:nvSpPr>
        <p:spPr/>
        <p:txBody>
          <a:bodyPr>
            <a:normAutofit/>
          </a:bodyPr>
          <a:lstStyle/>
          <a:p>
            <a:r>
              <a:rPr lang="pt-BR" b="1" i="0">
                <a:solidFill>
                  <a:srgbClr val="202124"/>
                </a:solidFill>
                <a:effectLst/>
              </a:rPr>
              <a:t>Como usar uma coluna</a:t>
            </a:r>
            <a:endParaRPr lang="pt-BR"/>
          </a:p>
        </p:txBody>
      </p:sp>
      <p:sp>
        <p:nvSpPr>
          <p:cNvPr id="3" name="Espaço Reservado para Conteúdo 2">
            <a:extLst>
              <a:ext uri="{FF2B5EF4-FFF2-40B4-BE49-F238E27FC236}">
                <a16:creationId xmlns:a16="http://schemas.microsoft.com/office/drawing/2014/main" id="{5B730BB9-F153-3FED-B5C5-A955907BD1CE}"/>
              </a:ext>
            </a:extLst>
          </p:cNvPr>
          <p:cNvSpPr>
            <a:spLocks noGrp="1"/>
          </p:cNvSpPr>
          <p:nvPr>
            <p:ph idx="1"/>
          </p:nvPr>
        </p:nvSpPr>
        <p:spPr/>
        <p:txBody>
          <a:bodyPr/>
          <a:lstStyle/>
          <a:p>
            <a:pPr algn="just"/>
            <a:r>
              <a:rPr lang="pt-BR" sz="2800" kern="100">
                <a:effectLst/>
                <a:latin typeface="Calibri" panose="020F0502020204030204" pitchFamily="34" charset="0"/>
                <a:ea typeface="Calibri" panose="020F0502020204030204" pitchFamily="34" charset="0"/>
                <a:cs typeface="Times New Roman" panose="02020603050405020304" pitchFamily="18" charset="0"/>
              </a:rPr>
              <a:t>A função </a:t>
            </a:r>
            <a:r>
              <a:rPr lang="pt-BR" sz="2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Column</a:t>
            </a:r>
            <a:r>
              <a:rPr lang="pt-BR" sz="2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2800" kern="100">
                <a:effectLst/>
                <a:latin typeface="Calibri" panose="020F0502020204030204" pitchFamily="34" charset="0"/>
                <a:ea typeface="Calibri" panose="020F0502020204030204" pitchFamily="34" charset="0"/>
                <a:cs typeface="Times New Roman" panose="02020603050405020304" pitchFamily="18" charset="0"/>
              </a:rPr>
              <a:t>permite organizar os elementos verticalmente. Adicione uma </a:t>
            </a:r>
            <a:r>
              <a:rPr lang="pt-BR" sz="2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Column</a:t>
            </a:r>
            <a:r>
              <a:rPr lang="pt-BR" sz="2800" kern="100">
                <a:effectLst/>
                <a:latin typeface="Calibri" panose="020F0502020204030204" pitchFamily="34" charset="0"/>
                <a:ea typeface="Calibri" panose="020F0502020204030204" pitchFamily="34" charset="0"/>
                <a:cs typeface="Times New Roman" panose="02020603050405020304" pitchFamily="18" charset="0"/>
              </a:rPr>
              <a:t> à função </a:t>
            </a:r>
            <a:r>
              <a:rPr lang="pt-BR" sz="2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MessageCard</a:t>
            </a:r>
            <a:r>
              <a:rPr lang="pt-BR" sz="2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br>
              <a:rPr lang="pt-BR" sz="2800" kern="100">
                <a:effectLst/>
                <a:latin typeface="Calibri" panose="020F0502020204030204" pitchFamily="34" charset="0"/>
                <a:ea typeface="Calibri" panose="020F0502020204030204" pitchFamily="34" charset="0"/>
                <a:cs typeface="Times New Roman" panose="02020603050405020304" pitchFamily="18" charset="0"/>
              </a:rPr>
            </a:br>
            <a:r>
              <a:rPr lang="pt-BR" sz="2800" kern="100">
                <a:effectLst/>
                <a:latin typeface="Calibri" panose="020F0502020204030204" pitchFamily="34" charset="0"/>
                <a:ea typeface="Calibri" panose="020F0502020204030204" pitchFamily="34" charset="0"/>
                <a:cs typeface="Times New Roman" panose="02020603050405020304" pitchFamily="18" charset="0"/>
              </a:rPr>
              <a:t>Você pode usar a </a:t>
            </a:r>
            <a:r>
              <a:rPr lang="pt-BR" sz="2800" b="1" u="sng"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hlinkClick r:id="rId2"/>
              </a:rPr>
              <a:t>Row</a:t>
            </a:r>
            <a:r>
              <a:rPr lang="pt-BR" sz="2800" kern="100">
                <a:effectLst/>
                <a:latin typeface="Calibri" panose="020F0502020204030204" pitchFamily="34" charset="0"/>
                <a:ea typeface="Calibri" panose="020F0502020204030204" pitchFamily="34" charset="0"/>
                <a:cs typeface="Times New Roman" panose="02020603050405020304" pitchFamily="18" charset="0"/>
              </a:rPr>
              <a:t> para organizar os itens horizontalmente e a </a:t>
            </a:r>
            <a:r>
              <a:rPr lang="pt-BR" sz="2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Box</a:t>
            </a:r>
            <a:r>
              <a:rPr lang="pt-BR" sz="2800" kern="100">
                <a:effectLst/>
                <a:latin typeface="Calibri" panose="020F0502020204030204" pitchFamily="34" charset="0"/>
                <a:ea typeface="Calibri" panose="020F0502020204030204" pitchFamily="34" charset="0"/>
                <a:cs typeface="Times New Roman" panose="02020603050405020304" pitchFamily="18" charset="0"/>
              </a:rPr>
              <a:t> para empilhar os elementos.</a:t>
            </a:r>
          </a:p>
          <a:p>
            <a:endParaRPr lang="pt-BR"/>
          </a:p>
        </p:txBody>
      </p:sp>
    </p:spTree>
    <p:extLst>
      <p:ext uri="{BB962C8B-B14F-4D97-AF65-F5344CB8AC3E}">
        <p14:creationId xmlns:p14="http://schemas.microsoft.com/office/powerpoint/2010/main" val="145020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B079431-757C-7687-FCA3-8804815251AA}"/>
              </a:ext>
            </a:extLst>
          </p:cNvPr>
          <p:cNvPicPr>
            <a:picLocks noChangeAspect="1"/>
          </p:cNvPicPr>
          <p:nvPr/>
        </p:nvPicPr>
        <p:blipFill>
          <a:blip r:embed="rId2"/>
          <a:stretch>
            <a:fillRect/>
          </a:stretch>
        </p:blipFill>
        <p:spPr>
          <a:xfrm>
            <a:off x="-2505034" y="-1153759"/>
            <a:ext cx="12192000" cy="6854653"/>
          </a:xfrm>
          <a:prstGeom prst="rect">
            <a:avLst/>
          </a:prstGeom>
        </p:spPr>
      </p:pic>
    </p:spTree>
    <p:extLst>
      <p:ext uri="{BB962C8B-B14F-4D97-AF65-F5344CB8AC3E}">
        <p14:creationId xmlns:p14="http://schemas.microsoft.com/office/powerpoint/2010/main" val="19928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97AEC61-C471-756A-66AE-769D8D2662C5}"/>
              </a:ext>
            </a:extLst>
          </p:cNvPr>
          <p:cNvPicPr>
            <a:picLocks noChangeAspect="1"/>
          </p:cNvPicPr>
          <p:nvPr/>
        </p:nvPicPr>
        <p:blipFill>
          <a:blip r:embed="rId2"/>
          <a:stretch>
            <a:fillRect/>
          </a:stretch>
        </p:blipFill>
        <p:spPr>
          <a:xfrm>
            <a:off x="-1705815" y="208008"/>
            <a:ext cx="12072366" cy="6785251"/>
          </a:xfrm>
          <a:prstGeom prst="rect">
            <a:avLst/>
          </a:prstGeom>
        </p:spPr>
      </p:pic>
    </p:spTree>
    <p:extLst>
      <p:ext uri="{BB962C8B-B14F-4D97-AF65-F5344CB8AC3E}">
        <p14:creationId xmlns:p14="http://schemas.microsoft.com/office/powerpoint/2010/main" val="353558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F2BD178-3E8D-FF4E-B475-9B279F76CBCF}"/>
              </a:ext>
            </a:extLst>
          </p:cNvPr>
          <p:cNvPicPr>
            <a:picLocks noChangeAspect="1"/>
          </p:cNvPicPr>
          <p:nvPr/>
        </p:nvPicPr>
        <p:blipFill>
          <a:blip r:embed="rId2"/>
          <a:stretch>
            <a:fillRect/>
          </a:stretch>
        </p:blipFill>
        <p:spPr>
          <a:xfrm>
            <a:off x="829994" y="675249"/>
            <a:ext cx="10494498" cy="5416062"/>
          </a:xfrm>
          <a:prstGeom prst="rect">
            <a:avLst/>
          </a:prstGeom>
        </p:spPr>
      </p:pic>
    </p:spTree>
    <p:extLst>
      <p:ext uri="{BB962C8B-B14F-4D97-AF65-F5344CB8AC3E}">
        <p14:creationId xmlns:p14="http://schemas.microsoft.com/office/powerpoint/2010/main" val="210940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AC25C-62EC-0455-24C8-7E401471A70B}"/>
              </a:ext>
            </a:extLst>
          </p:cNvPr>
          <p:cNvSpPr>
            <a:spLocks noGrp="1"/>
          </p:cNvSpPr>
          <p:nvPr>
            <p:ph type="title"/>
          </p:nvPr>
        </p:nvSpPr>
        <p:spPr/>
        <p:txBody>
          <a:bodyPr>
            <a:normAutofit/>
          </a:bodyPr>
          <a:lstStyle/>
          <a:p>
            <a:r>
              <a:rPr lang="pt-BR" b="1" i="0">
                <a:solidFill>
                  <a:srgbClr val="202124"/>
                </a:solidFill>
                <a:effectLst/>
              </a:rPr>
              <a:t>Adicionar um elemento de imagem</a:t>
            </a:r>
            <a:endParaRPr lang="pt-BR"/>
          </a:p>
        </p:txBody>
      </p:sp>
      <p:sp>
        <p:nvSpPr>
          <p:cNvPr id="3" name="Espaço Reservado para Conteúdo 2">
            <a:extLst>
              <a:ext uri="{FF2B5EF4-FFF2-40B4-BE49-F238E27FC236}">
                <a16:creationId xmlns:a16="http://schemas.microsoft.com/office/drawing/2014/main" id="{F088697A-9A28-30FD-07E9-0CE872D7E380}"/>
              </a:ext>
            </a:extLst>
          </p:cNvPr>
          <p:cNvSpPr>
            <a:spLocks noGrp="1"/>
          </p:cNvSpPr>
          <p:nvPr>
            <p:ph idx="1"/>
          </p:nvPr>
        </p:nvSpPr>
        <p:spPr/>
        <p:txBody>
          <a:bodyPr/>
          <a:lstStyle/>
          <a:p>
            <a:pPr algn="just"/>
            <a:r>
              <a:rPr lang="pt-BR" sz="3200" kern="100">
                <a:effectLst/>
                <a:latin typeface="Calibri" panose="020F0502020204030204" pitchFamily="34" charset="0"/>
                <a:ea typeface="Calibri" panose="020F0502020204030204" pitchFamily="34" charset="0"/>
                <a:cs typeface="Times New Roman" panose="02020603050405020304" pitchFamily="18" charset="0"/>
              </a:rPr>
              <a:t>Complemente seu card de mensagens adicionando uma foto do perfil do remetente. Use o </a:t>
            </a:r>
            <a:r>
              <a:rPr lang="pt-BR" sz="32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Resource</a:t>
            </a:r>
            <a:r>
              <a:rPr lang="pt-BR" sz="32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Manager</a:t>
            </a:r>
            <a:r>
              <a:rPr lang="pt-BR" sz="3200"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3200" kern="100">
                <a:effectLst/>
                <a:latin typeface="Calibri" panose="020F0502020204030204" pitchFamily="34" charset="0"/>
                <a:ea typeface="Calibri" panose="020F0502020204030204" pitchFamily="34" charset="0"/>
                <a:cs typeface="Times New Roman" panose="02020603050405020304" pitchFamily="18" charset="0"/>
              </a:rPr>
              <a:t>para importar uma imagem da sua biblioteca de fotos. Adicione uma função de composição Row para ter um design bem estruturado e uma </a:t>
            </a:r>
            <a:r>
              <a:rPr lang="pt-BR" sz="32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Image</a:t>
            </a:r>
            <a:r>
              <a:rPr lang="pt-BR" sz="3200" kern="100">
                <a:effectLst/>
                <a:latin typeface="Calibri" panose="020F0502020204030204" pitchFamily="34" charset="0"/>
                <a:ea typeface="Calibri" panose="020F0502020204030204" pitchFamily="34" charset="0"/>
                <a:cs typeface="Times New Roman" panose="02020603050405020304" pitchFamily="18" charset="0"/>
              </a:rPr>
              <a:t> dentro dela:</a:t>
            </a:r>
          </a:p>
          <a:p>
            <a:endParaRPr lang="pt-BR"/>
          </a:p>
        </p:txBody>
      </p:sp>
    </p:spTree>
    <p:extLst>
      <p:ext uri="{BB962C8B-B14F-4D97-AF65-F5344CB8AC3E}">
        <p14:creationId xmlns:p14="http://schemas.microsoft.com/office/powerpoint/2010/main" val="18988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CC04C2E6-2395-30D6-D546-EA67AD6A72AA}"/>
              </a:ext>
            </a:extLst>
          </p:cNvPr>
          <p:cNvPicPr>
            <a:picLocks noChangeAspect="1"/>
          </p:cNvPicPr>
          <p:nvPr/>
        </p:nvPicPr>
        <p:blipFill>
          <a:blip r:embed="rId2"/>
          <a:stretch>
            <a:fillRect/>
          </a:stretch>
        </p:blipFill>
        <p:spPr>
          <a:xfrm>
            <a:off x="4379642" y="227347"/>
            <a:ext cx="11655777" cy="6553616"/>
          </a:xfrm>
          <a:prstGeom prst="rect">
            <a:avLst/>
          </a:prstGeom>
        </p:spPr>
      </p:pic>
      <p:sp>
        <p:nvSpPr>
          <p:cNvPr id="4" name="Seta: para a Direita 3">
            <a:extLst>
              <a:ext uri="{FF2B5EF4-FFF2-40B4-BE49-F238E27FC236}">
                <a16:creationId xmlns:a16="http://schemas.microsoft.com/office/drawing/2014/main" id="{0B1D8D3B-DD7B-D773-9124-E917B6075116}"/>
              </a:ext>
            </a:extLst>
          </p:cNvPr>
          <p:cNvSpPr/>
          <p:nvPr/>
        </p:nvSpPr>
        <p:spPr>
          <a:xfrm>
            <a:off x="2082019" y="318668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5081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0DFA157-6144-E438-3283-BC00EDC98D87}"/>
              </a:ext>
            </a:extLst>
          </p:cNvPr>
          <p:cNvPicPr>
            <a:picLocks noChangeAspect="1"/>
          </p:cNvPicPr>
          <p:nvPr/>
        </p:nvPicPr>
        <p:blipFill>
          <a:blip r:embed="rId2"/>
          <a:stretch>
            <a:fillRect/>
          </a:stretch>
        </p:blipFill>
        <p:spPr>
          <a:xfrm>
            <a:off x="-56444" y="1673"/>
            <a:ext cx="12192000" cy="6854653"/>
          </a:xfrm>
          <a:prstGeom prst="rect">
            <a:avLst/>
          </a:prstGeom>
        </p:spPr>
      </p:pic>
    </p:spTree>
    <p:extLst>
      <p:ext uri="{BB962C8B-B14F-4D97-AF65-F5344CB8AC3E}">
        <p14:creationId xmlns:p14="http://schemas.microsoft.com/office/powerpoint/2010/main" val="69297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6DB52-31B7-D7BD-7A05-86E11FA0A653}"/>
              </a:ext>
            </a:extLst>
          </p:cNvPr>
          <p:cNvSpPr>
            <a:spLocks noGrp="1"/>
          </p:cNvSpPr>
          <p:nvPr>
            <p:ph type="title"/>
          </p:nvPr>
        </p:nvSpPr>
        <p:spPr/>
        <p:txBody>
          <a:bodyPr>
            <a:normAutofit/>
          </a:bodyPr>
          <a:lstStyle/>
          <a:p>
            <a:r>
              <a:rPr lang="pt-BR" b="1" i="0">
                <a:solidFill>
                  <a:srgbClr val="202124"/>
                </a:solidFill>
                <a:effectLst/>
              </a:rPr>
              <a:t>Configurar o layout</a:t>
            </a:r>
            <a:endParaRPr lang="pt-BR"/>
          </a:p>
        </p:txBody>
      </p:sp>
      <p:sp>
        <p:nvSpPr>
          <p:cNvPr id="3" name="Espaço Reservado para Conteúdo 2">
            <a:extLst>
              <a:ext uri="{FF2B5EF4-FFF2-40B4-BE49-F238E27FC236}">
                <a16:creationId xmlns:a16="http://schemas.microsoft.com/office/drawing/2014/main" id="{7631B432-187A-F1F6-6110-869035B3C277}"/>
              </a:ext>
            </a:extLst>
          </p:cNvPr>
          <p:cNvSpPr>
            <a:spLocks noGrp="1"/>
          </p:cNvSpPr>
          <p:nvPr>
            <p:ph idx="1"/>
          </p:nvPr>
        </p:nvSpPr>
        <p:spPr/>
        <p:txBody>
          <a:bodyPr/>
          <a:lstStyle/>
          <a:p>
            <a:pPr algn="just"/>
            <a:r>
              <a:rPr lang="pt-BR" kern="100">
                <a:effectLst/>
                <a:latin typeface="Calibri" panose="020F0502020204030204" pitchFamily="34" charset="0"/>
                <a:ea typeface="Calibri" panose="020F0502020204030204" pitchFamily="34" charset="0"/>
                <a:cs typeface="Times New Roman" panose="02020603050405020304" pitchFamily="18" charset="0"/>
              </a:rPr>
              <a:t>O layout da mensagem tem a estrutura certa, mas os elementos não estão bem espaçados e a imagem é muito grande. Para decorar ou configurar uma função de composição, o </a:t>
            </a:r>
            <a:r>
              <a:rPr lang="pt-BR" kern="100" err="1">
                <a:effectLst/>
                <a:latin typeface="Calibri" panose="020F0502020204030204" pitchFamily="34" charset="0"/>
                <a:ea typeface="Calibri" panose="020F0502020204030204" pitchFamily="34" charset="0"/>
                <a:cs typeface="Times New Roman" panose="02020603050405020304" pitchFamily="18" charset="0"/>
              </a:rPr>
              <a:t>Compose</a:t>
            </a:r>
            <a:r>
              <a:rPr lang="pt-BR" kern="100">
                <a:effectLst/>
                <a:latin typeface="Calibri" panose="020F0502020204030204" pitchFamily="34" charset="0"/>
                <a:ea typeface="Calibri" panose="020F0502020204030204" pitchFamily="34" charset="0"/>
                <a:cs typeface="Times New Roman" panose="02020603050405020304" pitchFamily="18" charset="0"/>
              </a:rPr>
              <a:t> usa </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modificadores.</a:t>
            </a:r>
            <a:r>
              <a:rPr lang="pt-BR" kern="100">
                <a:effectLst/>
                <a:latin typeface="Calibri" panose="020F0502020204030204" pitchFamily="34" charset="0"/>
                <a:ea typeface="Calibri" panose="020F0502020204030204" pitchFamily="34" charset="0"/>
                <a:cs typeface="Times New Roman" panose="02020603050405020304" pitchFamily="18" charset="0"/>
              </a:rPr>
              <a:t> Eles permitem alterar o tamanho, o layout e a aparência dos elementos que podem ser compostos ou adicionar interações de alto nível, como tornar um elemento clicável. Eles podem ser encadeados para criar funções combináveis mais detalhadas. Você vai usar alguns deles para melhorar o layout.</a:t>
            </a:r>
          </a:p>
          <a:p>
            <a:endParaRPr lang="pt-BR"/>
          </a:p>
        </p:txBody>
      </p:sp>
    </p:spTree>
    <p:extLst>
      <p:ext uri="{BB962C8B-B14F-4D97-AF65-F5344CB8AC3E}">
        <p14:creationId xmlns:p14="http://schemas.microsoft.com/office/powerpoint/2010/main" val="329328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83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AD929-AD97-470A-A7D4-E756CFBD2C7F}"/>
              </a:ext>
            </a:extLst>
          </p:cNvPr>
          <p:cNvSpPr>
            <a:spLocks noGrp="1"/>
          </p:cNvSpPr>
          <p:nvPr>
            <p:ph type="title"/>
          </p:nvPr>
        </p:nvSpPr>
        <p:spPr/>
        <p:txBody>
          <a:bodyPr/>
          <a:lstStyle/>
          <a:p>
            <a:r>
              <a:rPr lang="pt-BR"/>
              <a:t>Introdução </a:t>
            </a:r>
            <a:r>
              <a:rPr lang="pt-BR" err="1"/>
              <a:t>JetPack</a:t>
            </a:r>
            <a:r>
              <a:rPr lang="pt-BR"/>
              <a:t> </a:t>
            </a:r>
            <a:r>
              <a:rPr lang="pt-BR" err="1"/>
              <a:t>Compose</a:t>
            </a:r>
            <a:r>
              <a:rPr lang="pt-BR"/>
              <a:t>: </a:t>
            </a:r>
          </a:p>
        </p:txBody>
      </p:sp>
      <p:sp>
        <p:nvSpPr>
          <p:cNvPr id="3" name="Espaço Reservado para Conteúdo 2">
            <a:extLst>
              <a:ext uri="{FF2B5EF4-FFF2-40B4-BE49-F238E27FC236}">
                <a16:creationId xmlns:a16="http://schemas.microsoft.com/office/drawing/2014/main" id="{C5CDBB73-32D6-4336-8E79-C0D8D7023912}"/>
              </a:ext>
            </a:extLst>
          </p:cNvPr>
          <p:cNvSpPr>
            <a:spLocks noGrp="1"/>
          </p:cNvSpPr>
          <p:nvPr>
            <p:ph idx="1"/>
          </p:nvPr>
        </p:nvSpPr>
        <p:spPr/>
        <p:txBody>
          <a:bodyPr>
            <a:normAutofit/>
          </a:bodyPr>
          <a:lstStyle/>
          <a:p>
            <a:pPr algn="l"/>
            <a:r>
              <a:rPr lang="pt-BR" b="0">
                <a:solidFill>
                  <a:srgbClr val="202124"/>
                </a:solidFill>
                <a:effectLst/>
                <a:latin typeface="Android Euclid"/>
              </a:rPr>
              <a:t>O </a:t>
            </a:r>
            <a:r>
              <a:rPr lang="pt-BR" b="0" err="1">
                <a:solidFill>
                  <a:srgbClr val="202124"/>
                </a:solidFill>
                <a:effectLst/>
                <a:latin typeface="Android Euclid"/>
              </a:rPr>
              <a:t>Jetpack</a:t>
            </a:r>
            <a:r>
              <a:rPr lang="pt-BR" b="0">
                <a:solidFill>
                  <a:srgbClr val="202124"/>
                </a:solidFill>
                <a:effectLst/>
                <a:latin typeface="Android Euclid"/>
              </a:rPr>
              <a:t> </a:t>
            </a:r>
            <a:r>
              <a:rPr lang="pt-BR" b="0" err="1">
                <a:solidFill>
                  <a:srgbClr val="202124"/>
                </a:solidFill>
                <a:effectLst/>
                <a:latin typeface="Android Euclid"/>
              </a:rPr>
              <a:t>Compose</a:t>
            </a:r>
            <a:r>
              <a:rPr lang="pt-BR" b="0">
                <a:solidFill>
                  <a:srgbClr val="202124"/>
                </a:solidFill>
                <a:effectLst/>
                <a:latin typeface="Android Euclid"/>
              </a:rPr>
              <a:t> é um toolkit moderno para criação de IU nativa do Android. Ele simplifica e acelera o desenvolvimento de </a:t>
            </a:r>
            <a:r>
              <a:rPr lang="pt-BR" b="0" err="1">
                <a:solidFill>
                  <a:srgbClr val="202124"/>
                </a:solidFill>
                <a:effectLst/>
                <a:latin typeface="Android Euclid"/>
              </a:rPr>
              <a:t>IUs</a:t>
            </a:r>
            <a:r>
              <a:rPr lang="pt-BR" b="0">
                <a:solidFill>
                  <a:srgbClr val="202124"/>
                </a:solidFill>
                <a:effectLst/>
                <a:latin typeface="Android Euclid"/>
              </a:rPr>
              <a:t> no Android com menos código, ferramentas poderosas e APIs </a:t>
            </a:r>
            <a:r>
              <a:rPr lang="pt-BR" b="0" err="1">
                <a:solidFill>
                  <a:srgbClr val="202124"/>
                </a:solidFill>
                <a:effectLst/>
                <a:latin typeface="Android Euclid"/>
              </a:rPr>
              <a:t>Kotlin</a:t>
            </a:r>
            <a:r>
              <a:rPr lang="pt-BR" b="0">
                <a:solidFill>
                  <a:srgbClr val="202124"/>
                </a:solidFill>
                <a:effectLst/>
                <a:latin typeface="Android Euclid"/>
              </a:rPr>
              <a:t> intuitivas.</a:t>
            </a:r>
          </a:p>
          <a:p>
            <a:pPr algn="l"/>
            <a:r>
              <a:rPr lang="pt-BR" b="0">
                <a:solidFill>
                  <a:srgbClr val="202124"/>
                </a:solidFill>
                <a:effectLst/>
                <a:latin typeface="Android Euclid"/>
              </a:rPr>
              <a:t>Neste tutorial, você vai criar um componente de IU simples com funções declarativas. Você não vai editar nenhum layout XML nem usar o Layout Editor. Em vez disso, você chamará funções de composição para definir quais elementos quer usar e o compilador do </a:t>
            </a:r>
            <a:r>
              <a:rPr lang="pt-BR" b="0" err="1">
                <a:solidFill>
                  <a:srgbClr val="202124"/>
                </a:solidFill>
                <a:effectLst/>
                <a:latin typeface="Android Euclid"/>
              </a:rPr>
              <a:t>Compose</a:t>
            </a:r>
            <a:r>
              <a:rPr lang="pt-BR" b="0">
                <a:solidFill>
                  <a:srgbClr val="202124"/>
                </a:solidFill>
                <a:effectLst/>
                <a:latin typeface="Android Euclid"/>
              </a:rPr>
              <a:t> fará o restante.</a:t>
            </a:r>
          </a:p>
        </p:txBody>
      </p:sp>
    </p:spTree>
    <p:extLst>
      <p:ext uri="{BB962C8B-B14F-4D97-AF65-F5344CB8AC3E}">
        <p14:creationId xmlns:p14="http://schemas.microsoft.com/office/powerpoint/2010/main" val="254202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D6688-6ACE-48C0-8A96-69358A205AE5}"/>
              </a:ext>
            </a:extLst>
          </p:cNvPr>
          <p:cNvSpPr>
            <a:spLocks noGrp="1"/>
          </p:cNvSpPr>
          <p:nvPr>
            <p:ph type="title"/>
          </p:nvPr>
        </p:nvSpPr>
        <p:spPr/>
        <p:txBody>
          <a:bodyPr/>
          <a:lstStyle/>
          <a:p>
            <a:r>
              <a:rPr lang="pt-BR" b="1" i="0">
                <a:effectLst/>
              </a:rPr>
              <a:t>Lição 1: funções de composição</a:t>
            </a:r>
          </a:p>
        </p:txBody>
      </p:sp>
      <p:sp>
        <p:nvSpPr>
          <p:cNvPr id="3" name="Espaço Reservado para Conteúdo 2">
            <a:extLst>
              <a:ext uri="{FF2B5EF4-FFF2-40B4-BE49-F238E27FC236}">
                <a16:creationId xmlns:a16="http://schemas.microsoft.com/office/drawing/2014/main" id="{B66246DE-B40C-4793-A6C9-339E4BC5ACAE}"/>
              </a:ext>
            </a:extLst>
          </p:cNvPr>
          <p:cNvSpPr>
            <a:spLocks noGrp="1"/>
          </p:cNvSpPr>
          <p:nvPr>
            <p:ph idx="1"/>
          </p:nvPr>
        </p:nvSpPr>
        <p:spPr/>
        <p:txBody>
          <a:bodyPr>
            <a:noAutofit/>
          </a:bodyPr>
          <a:lstStyle/>
          <a:p>
            <a:pPr algn="just"/>
            <a:r>
              <a:rPr lang="pt-BR" sz="2800">
                <a:effectLst/>
                <a:latin typeface="Calibri" panose="020F0502020204030204" pitchFamily="34" charset="0"/>
                <a:ea typeface="Calibri" panose="020F0502020204030204" pitchFamily="34" charset="0"/>
                <a:cs typeface="Times New Roman" panose="02020603050405020304" pitchFamily="18" charset="0"/>
              </a:rPr>
              <a:t>O </a:t>
            </a:r>
            <a:r>
              <a:rPr lang="pt-BR" sz="2800" err="1">
                <a:effectLst/>
                <a:latin typeface="Calibri" panose="020F0502020204030204" pitchFamily="34" charset="0"/>
                <a:ea typeface="Calibri" panose="020F0502020204030204" pitchFamily="34" charset="0"/>
                <a:cs typeface="Times New Roman" panose="02020603050405020304" pitchFamily="18" charset="0"/>
              </a:rPr>
              <a:t>Jetpack</a:t>
            </a:r>
            <a:r>
              <a:rPr lang="pt-BR" sz="2800">
                <a:effectLst/>
                <a:latin typeface="Calibri" panose="020F0502020204030204" pitchFamily="34" charset="0"/>
                <a:ea typeface="Calibri" panose="020F0502020204030204" pitchFamily="34" charset="0"/>
                <a:cs typeface="Times New Roman" panose="02020603050405020304" pitchFamily="18" charset="0"/>
              </a:rPr>
              <a:t> </a:t>
            </a:r>
            <a:r>
              <a:rPr lang="pt-BR" sz="2800" err="1">
                <a:effectLst/>
                <a:latin typeface="Calibri" panose="020F0502020204030204" pitchFamily="34" charset="0"/>
                <a:ea typeface="Calibri" panose="020F0502020204030204" pitchFamily="34" charset="0"/>
                <a:cs typeface="Times New Roman" panose="02020603050405020304" pitchFamily="18" charset="0"/>
              </a:rPr>
              <a:t>Compose</a:t>
            </a:r>
            <a:r>
              <a:rPr lang="pt-BR" sz="2800">
                <a:effectLst/>
                <a:latin typeface="Calibri" panose="020F0502020204030204" pitchFamily="34" charset="0"/>
                <a:ea typeface="Calibri" panose="020F0502020204030204" pitchFamily="34" charset="0"/>
                <a:cs typeface="Times New Roman" panose="02020603050405020304" pitchFamily="18" charset="0"/>
              </a:rPr>
              <a:t> foi criado com base em funções que podem ser compostas. Essas funções permitem que você defina a IU do app de maneira programática, descrevendo as dependências de dados e de formas dela, em vez de se concentrar no processo de construção da IU (inicializando um elemento, anexando esse elemento a um pai etc.). Para criar uma função que pode ser composta, basta adicionar a anotação </a:t>
            </a:r>
            <a:r>
              <a:rPr lang="pt-BR" sz="2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@Composable </a:t>
            </a:r>
            <a:r>
              <a:rPr lang="pt-BR" sz="2800">
                <a:effectLst/>
                <a:latin typeface="Calibri" panose="020F0502020204030204" pitchFamily="34" charset="0"/>
                <a:ea typeface="Calibri" panose="020F0502020204030204" pitchFamily="34" charset="0"/>
                <a:cs typeface="Times New Roman" panose="02020603050405020304" pitchFamily="18" charset="0"/>
              </a:rPr>
              <a:t>ao nome da função.</a:t>
            </a:r>
            <a:endParaRPr lang="pt-BR" sz="2800" b="1" i="0">
              <a:effectLst/>
            </a:endParaRPr>
          </a:p>
        </p:txBody>
      </p:sp>
    </p:spTree>
    <p:extLst>
      <p:ext uri="{BB962C8B-B14F-4D97-AF65-F5344CB8AC3E}">
        <p14:creationId xmlns:p14="http://schemas.microsoft.com/office/powerpoint/2010/main" val="36476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3BD00-586C-4B92-985E-099B5ED2DC1C}"/>
              </a:ext>
            </a:extLst>
          </p:cNvPr>
          <p:cNvSpPr>
            <a:spLocks noGrp="1"/>
          </p:cNvSpPr>
          <p:nvPr>
            <p:ph type="title"/>
          </p:nvPr>
        </p:nvSpPr>
        <p:spPr/>
        <p:txBody>
          <a:bodyPr/>
          <a:lstStyle/>
          <a:p>
            <a:r>
              <a:rPr lang="pt-BR" b="1" i="0">
                <a:solidFill>
                  <a:srgbClr val="202124"/>
                </a:solidFill>
                <a:effectLst/>
              </a:rPr>
              <a:t>Adicionar um elemento de texto</a:t>
            </a:r>
          </a:p>
        </p:txBody>
      </p:sp>
      <p:sp>
        <p:nvSpPr>
          <p:cNvPr id="3" name="Espaço Reservado para Conteúdo 2">
            <a:extLst>
              <a:ext uri="{FF2B5EF4-FFF2-40B4-BE49-F238E27FC236}">
                <a16:creationId xmlns:a16="http://schemas.microsoft.com/office/drawing/2014/main" id="{B3B40563-797F-45B0-AC7D-27113569C964}"/>
              </a:ext>
            </a:extLst>
          </p:cNvPr>
          <p:cNvSpPr>
            <a:spLocks noGrp="1"/>
          </p:cNvSpPr>
          <p:nvPr>
            <p:ph idx="1"/>
          </p:nvPr>
        </p:nvSpPr>
        <p:spPr/>
        <p:txBody>
          <a:bodyPr>
            <a:normAutofit fontScale="92500" lnSpcReduction="20000"/>
          </a:bodyPr>
          <a:lstStyle/>
          <a:p>
            <a:pPr algn="just">
              <a:lnSpc>
                <a:spcPct val="107000"/>
              </a:lnSpc>
              <a:spcAft>
                <a:spcPts val="800"/>
              </a:spcAft>
            </a:pPr>
            <a:r>
              <a:rPr lang="pt-BR"/>
              <a:t> </a:t>
            </a:r>
            <a:r>
              <a:rPr lang="pt-BR" sz="1800" kern="100">
                <a:effectLst/>
                <a:latin typeface="Calibri" panose="020F0502020204030204" pitchFamily="34" charset="0"/>
                <a:ea typeface="Calibri" panose="020F0502020204030204" pitchFamily="34" charset="0"/>
                <a:cs typeface="Times New Roman" panose="02020603050405020304" pitchFamily="18" charset="0"/>
              </a:rPr>
              <a:t>Para começar, faça o download da versão mais recente do </a:t>
            </a:r>
            <a:r>
              <a:rPr lang="pt-BR" sz="1800" b="1" u="sng"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Android Studio</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1800" kern="100">
                <a:effectLst/>
                <a:latin typeface="Calibri" panose="020F0502020204030204" pitchFamily="34" charset="0"/>
                <a:ea typeface="Calibri" panose="020F0502020204030204" pitchFamily="34" charset="0"/>
                <a:cs typeface="Times New Roman" panose="02020603050405020304" pitchFamily="18" charset="0"/>
              </a:rPr>
              <a:t>e crie um app selecionando New Project e depois </a:t>
            </a:r>
            <a:r>
              <a:rPr lang="pt-BR" sz="1800" kern="100" err="1">
                <a:effectLst/>
                <a:latin typeface="Calibri" panose="020F0502020204030204" pitchFamily="34" charset="0"/>
                <a:ea typeface="Calibri" panose="020F0502020204030204" pitchFamily="34" charset="0"/>
                <a:cs typeface="Times New Roman" panose="02020603050405020304" pitchFamily="18" charset="0"/>
              </a:rPr>
              <a:t>Empty</a:t>
            </a:r>
            <a:r>
              <a:rPr lang="pt-BR" sz="1800" kern="100">
                <a:effectLst/>
                <a:latin typeface="Calibri" panose="020F0502020204030204" pitchFamily="34" charset="0"/>
                <a:ea typeface="Calibri" panose="020F0502020204030204" pitchFamily="34" charset="0"/>
                <a:cs typeface="Times New Roman" panose="02020603050405020304" pitchFamily="18" charset="0"/>
              </a:rPr>
              <a:t> </a:t>
            </a:r>
            <a:r>
              <a:rPr lang="pt-BR" sz="1800" kern="100" err="1">
                <a:effectLst/>
                <a:latin typeface="Calibri" panose="020F0502020204030204" pitchFamily="34" charset="0"/>
                <a:ea typeface="Calibri" panose="020F0502020204030204" pitchFamily="34" charset="0"/>
                <a:cs typeface="Times New Roman" panose="02020603050405020304" pitchFamily="18" charset="0"/>
              </a:rPr>
              <a:t>Compose</a:t>
            </a:r>
            <a:r>
              <a:rPr lang="pt-BR" sz="1800" kern="100">
                <a:effectLst/>
                <a:latin typeface="Calibri" panose="020F0502020204030204" pitchFamily="34" charset="0"/>
                <a:ea typeface="Calibri" panose="020F0502020204030204" pitchFamily="34" charset="0"/>
                <a:cs typeface="Times New Roman" panose="02020603050405020304" pitchFamily="18" charset="0"/>
              </a:rPr>
              <a:t> </a:t>
            </a:r>
            <a:r>
              <a:rPr lang="pt-BR" sz="1800" kern="100" err="1">
                <a:effectLst/>
                <a:latin typeface="Calibri" panose="020F0502020204030204" pitchFamily="34" charset="0"/>
                <a:ea typeface="Calibri" panose="020F0502020204030204" pitchFamily="34" charset="0"/>
                <a:cs typeface="Times New Roman" panose="02020603050405020304" pitchFamily="18" charset="0"/>
              </a:rPr>
              <a:t>Activity</a:t>
            </a:r>
            <a:r>
              <a:rPr lang="pt-BR" sz="1800" kern="100">
                <a:effectLst/>
                <a:latin typeface="Calibri" panose="020F0502020204030204" pitchFamily="34" charset="0"/>
                <a:ea typeface="Calibri" panose="020F0502020204030204" pitchFamily="34" charset="0"/>
                <a:cs typeface="Times New Roman" panose="02020603050405020304" pitchFamily="18" charset="0"/>
              </a:rPr>
              <a:t> na categoria Phone </a:t>
            </a:r>
            <a:r>
              <a:rPr lang="pt-BR" sz="1800" kern="100" err="1">
                <a:effectLst/>
                <a:latin typeface="Calibri" panose="020F0502020204030204" pitchFamily="34" charset="0"/>
                <a:ea typeface="Calibri" panose="020F0502020204030204" pitchFamily="34" charset="0"/>
                <a:cs typeface="Times New Roman" panose="02020603050405020304" pitchFamily="18" charset="0"/>
              </a:rPr>
              <a:t>and</a:t>
            </a:r>
            <a:r>
              <a:rPr lang="pt-BR" sz="1800" kern="100">
                <a:effectLst/>
                <a:latin typeface="Calibri" panose="020F0502020204030204" pitchFamily="34" charset="0"/>
                <a:ea typeface="Calibri" panose="020F0502020204030204" pitchFamily="34" charset="0"/>
                <a:cs typeface="Times New Roman" panose="02020603050405020304" pitchFamily="18" charset="0"/>
              </a:rPr>
              <a:t> Tablet. Nomeie o app como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ComposeTutorial</a:t>
            </a:r>
            <a:r>
              <a:rPr lang="pt-BR" sz="1800" kern="100">
                <a:effectLst/>
                <a:latin typeface="Calibri" panose="020F0502020204030204" pitchFamily="34" charset="0"/>
                <a:ea typeface="Calibri" panose="020F0502020204030204" pitchFamily="34" charset="0"/>
                <a:cs typeface="Times New Roman" panose="02020603050405020304" pitchFamily="18" charset="0"/>
              </a:rPr>
              <a:t> e clique em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Finish</a:t>
            </a:r>
            <a:r>
              <a:rPr lang="pt-BR" sz="1800" kern="100">
                <a:effectLst/>
                <a:latin typeface="Calibri" panose="020F0502020204030204" pitchFamily="34" charset="0"/>
                <a:ea typeface="Calibri" panose="020F0502020204030204" pitchFamily="34" charset="0"/>
                <a:cs typeface="Times New Roman" panose="02020603050405020304" pitchFamily="18" charset="0"/>
              </a:rPr>
              <a:t>. O modelo padrão já contém alguns elementos do </a:t>
            </a:r>
            <a:r>
              <a:rPr lang="pt-BR" sz="1800" kern="100" err="1">
                <a:effectLst/>
                <a:latin typeface="Calibri" panose="020F0502020204030204" pitchFamily="34" charset="0"/>
                <a:ea typeface="Calibri" panose="020F0502020204030204" pitchFamily="34" charset="0"/>
                <a:cs typeface="Times New Roman" panose="02020603050405020304" pitchFamily="18" charset="0"/>
              </a:rPr>
              <a:t>Compose</a:t>
            </a:r>
            <a:r>
              <a:rPr lang="pt-BR" sz="1800" kern="100">
                <a:effectLst/>
                <a:latin typeface="Calibri" panose="020F0502020204030204" pitchFamily="34" charset="0"/>
                <a:ea typeface="Calibri" panose="020F0502020204030204" pitchFamily="34" charset="0"/>
                <a:cs typeface="Times New Roman" panose="02020603050405020304" pitchFamily="18" charset="0"/>
              </a:rPr>
              <a:t>, mas neste tutorial você vai criar um novo por etapas.</a:t>
            </a:r>
          </a:p>
          <a:p>
            <a:pPr algn="just">
              <a:lnSpc>
                <a:spcPct val="107000"/>
              </a:lnSpc>
              <a:spcAft>
                <a:spcPts val="800"/>
              </a:spcAft>
            </a:pPr>
            <a:r>
              <a:rPr lang="pt-BR" sz="1800" kern="100">
                <a:effectLst/>
                <a:latin typeface="Calibri" panose="020F0502020204030204" pitchFamily="34" charset="0"/>
                <a:ea typeface="Calibri" panose="020F0502020204030204" pitchFamily="34" charset="0"/>
                <a:cs typeface="Times New Roman" panose="02020603050405020304" pitchFamily="18" charset="0"/>
              </a:rPr>
              <a:t>Primeiro, vamos mostrar a mensagem </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Hello</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world!"</a:t>
            </a:r>
            <a:r>
              <a:rPr lang="pt-BR" sz="1800" kern="100">
                <a:effectLst/>
                <a:latin typeface="Calibri" panose="020F0502020204030204" pitchFamily="34" charset="0"/>
                <a:ea typeface="Calibri" panose="020F0502020204030204" pitchFamily="34" charset="0"/>
                <a:cs typeface="Times New Roman" panose="02020603050405020304" pitchFamily="18" charset="0"/>
              </a:rPr>
              <a:t> adicionando um elemento de texto ao método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onCreate</a:t>
            </a:r>
            <a:r>
              <a:rPr lang="pt-BR" sz="1800" kern="100">
                <a:effectLst/>
                <a:latin typeface="Calibri" panose="020F0502020204030204" pitchFamily="34" charset="0"/>
                <a:ea typeface="Calibri" panose="020F0502020204030204" pitchFamily="34" charset="0"/>
                <a:cs typeface="Times New Roman" panose="02020603050405020304" pitchFamily="18" charset="0"/>
              </a:rPr>
              <a:t>. Para fazer isso, defina um bloco de conteúdo e chame a função de composição </a:t>
            </a:r>
            <a:r>
              <a:rPr lang="pt-BR" sz="1800" b="1" u="sng" kern="100" err="1">
                <a:solidFill>
                  <a:srgbClr val="002060"/>
                </a:solidFill>
                <a:latin typeface="Calibri" panose="020F0502020204030204" pitchFamily="34" charset="0"/>
                <a:ea typeface="Calibri" panose="020F0502020204030204" pitchFamily="34" charset="0"/>
                <a:cs typeface="Times New Roman" panose="02020603050405020304" pitchFamily="18" charset="0"/>
              </a:rPr>
              <a:t>Text</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1800" kern="100">
                <a:effectLst/>
                <a:latin typeface="Calibri" panose="020F0502020204030204" pitchFamily="34" charset="0"/>
                <a:ea typeface="Calibri" panose="020F0502020204030204" pitchFamily="34" charset="0"/>
                <a:cs typeface="Times New Roman" panose="02020603050405020304" pitchFamily="18" charset="0"/>
              </a:rPr>
              <a:t>O bloco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setContent</a:t>
            </a:r>
            <a:r>
              <a:rPr lang="pt-BR" sz="1800" kern="100">
                <a:effectLst/>
                <a:latin typeface="Calibri" panose="020F0502020204030204" pitchFamily="34" charset="0"/>
                <a:ea typeface="Calibri" panose="020F0502020204030204" pitchFamily="34" charset="0"/>
                <a:cs typeface="Times New Roman" panose="02020603050405020304" pitchFamily="18" charset="0"/>
              </a:rPr>
              <a:t> define o layout da atividade em que as funções de composição são chamadas. Elas só podem ser chamadas usando outras funções desse tipo.</a:t>
            </a:r>
          </a:p>
          <a:p>
            <a:pPr algn="just">
              <a:lnSpc>
                <a:spcPct val="107000"/>
              </a:lnSpc>
              <a:spcAft>
                <a:spcPts val="800"/>
              </a:spcAft>
            </a:pPr>
            <a:r>
              <a:rPr lang="pt-BR" sz="1800" kern="100">
                <a:effectLst/>
                <a:latin typeface="Calibri" panose="020F0502020204030204" pitchFamily="34" charset="0"/>
                <a:ea typeface="Calibri" panose="020F0502020204030204" pitchFamily="34" charset="0"/>
                <a:cs typeface="Times New Roman" panose="02020603050405020304" pitchFamily="18" charset="0"/>
              </a:rPr>
              <a:t>O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Jetpack</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Compose</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1800" kern="100">
                <a:effectLst/>
                <a:latin typeface="Calibri" panose="020F0502020204030204" pitchFamily="34" charset="0"/>
                <a:ea typeface="Calibri" panose="020F0502020204030204" pitchFamily="34" charset="0"/>
                <a:cs typeface="Times New Roman" panose="02020603050405020304" pitchFamily="18" charset="0"/>
              </a:rPr>
              <a:t>usa um plug-in do compilador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Kotlin</a:t>
            </a:r>
            <a:r>
              <a:rPr lang="pt-BR" sz="1800"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sz="1800" kern="100">
                <a:effectLst/>
                <a:latin typeface="Calibri" panose="020F0502020204030204" pitchFamily="34" charset="0"/>
                <a:ea typeface="Calibri" panose="020F0502020204030204" pitchFamily="34" charset="0"/>
                <a:cs typeface="Times New Roman" panose="02020603050405020304" pitchFamily="18" charset="0"/>
              </a:rPr>
              <a:t>para transformar essas funções de composição nos elementos de IU do app. Por exemplo, a função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Text</a:t>
            </a:r>
            <a:r>
              <a:rPr lang="pt-BR" sz="1800" kern="100">
                <a:effectLst/>
                <a:latin typeface="Calibri" panose="020F0502020204030204" pitchFamily="34" charset="0"/>
                <a:ea typeface="Calibri" panose="020F0502020204030204" pitchFamily="34" charset="0"/>
                <a:cs typeface="Times New Roman" panose="02020603050405020304" pitchFamily="18" charset="0"/>
              </a:rPr>
              <a:t> que é definida pela biblioteca de IU do </a:t>
            </a:r>
            <a:r>
              <a:rPr lang="pt-BR" sz="1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Compose</a:t>
            </a:r>
            <a:r>
              <a:rPr lang="pt-BR" sz="1800" kern="100">
                <a:effectLst/>
                <a:latin typeface="Calibri" panose="020F0502020204030204" pitchFamily="34" charset="0"/>
                <a:ea typeface="Calibri" panose="020F0502020204030204" pitchFamily="34" charset="0"/>
                <a:cs typeface="Times New Roman" panose="02020603050405020304" pitchFamily="18" charset="0"/>
              </a:rPr>
              <a:t> mostra um identificador de texto na tela.</a:t>
            </a:r>
          </a:p>
          <a:p>
            <a:pPr algn="just"/>
            <a:endParaRPr lang="pt-BR"/>
          </a:p>
        </p:txBody>
      </p:sp>
    </p:spTree>
    <p:extLst>
      <p:ext uri="{BB962C8B-B14F-4D97-AF65-F5344CB8AC3E}">
        <p14:creationId xmlns:p14="http://schemas.microsoft.com/office/powerpoint/2010/main" val="388233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8BE4FC-5EB0-7E5F-D6B5-397F62B802C1}"/>
              </a:ext>
            </a:extLst>
          </p:cNvPr>
          <p:cNvSpPr>
            <a:spLocks noChangeArrowheads="1"/>
          </p:cNvSpPr>
          <p:nvPr/>
        </p:nvSpPr>
        <p:spPr bwMode="auto">
          <a:xfrm>
            <a:off x="2434390" y="1127166"/>
            <a:ext cx="771846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err="1">
                <a:ln>
                  <a:noFill/>
                </a:ln>
                <a:solidFill>
                  <a:schemeClr val="tx1"/>
                </a:solidFill>
                <a:effectLst/>
                <a:latin typeface="Arial Unicode MS"/>
              </a:rPr>
              <a:t>import</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android.os.Bundle</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err="1">
                <a:ln>
                  <a:noFill/>
                </a:ln>
                <a:solidFill>
                  <a:schemeClr val="tx1"/>
                </a:solidFill>
                <a:effectLst/>
                <a:latin typeface="Arial Unicode MS"/>
              </a:rPr>
              <a:t>import</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androidx.activity.ComponentActivity</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err="1">
                <a:ln>
                  <a:noFill/>
                </a:ln>
                <a:solidFill>
                  <a:schemeClr val="tx1"/>
                </a:solidFill>
                <a:effectLst/>
                <a:latin typeface="Arial Unicode MS"/>
              </a:rPr>
              <a:t>import</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androidx.activity.compose.setContent</a:t>
            </a:r>
            <a:br>
              <a:rPr kumimoji="0" lang="pt-BR" altLang="pt-BR" sz="2400" b="0" i="0" u="none" strike="noStrike" cap="none" normalizeH="0" baseline="0">
                <a:ln>
                  <a:noFill/>
                </a:ln>
                <a:solidFill>
                  <a:schemeClr val="tx1"/>
                </a:solidFill>
                <a:effectLst/>
                <a:latin typeface="Arial Unicode MS"/>
              </a:rPr>
            </a:br>
            <a:r>
              <a:rPr kumimoji="0" lang="pt-BR" altLang="pt-BR" sz="2400" b="1" i="0" u="none" strike="noStrike" cap="none" normalizeH="0" baseline="0" err="1">
                <a:ln>
                  <a:noFill/>
                </a:ln>
                <a:solidFill>
                  <a:schemeClr val="tx1"/>
                </a:solidFill>
                <a:effectLst/>
                <a:latin typeface="Arial Unicode MS"/>
              </a:rPr>
              <a:t>import</a:t>
            </a: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androidx.compose.material.Text</a:t>
            </a:r>
            <a:br>
              <a:rPr kumimoji="0" lang="pt-BR" altLang="pt-BR" sz="2400" b="0" i="0" u="none" strike="noStrike" cap="none" normalizeH="0" baseline="0">
                <a:ln>
                  <a:noFill/>
                </a:ln>
                <a:solidFill>
                  <a:schemeClr val="tx1"/>
                </a:solidFill>
                <a:effectLst/>
                <a:latin typeface="Arial Unicode MS"/>
              </a:rPr>
            </a:b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err="1">
                <a:ln>
                  <a:noFill/>
                </a:ln>
                <a:solidFill>
                  <a:schemeClr val="tx1"/>
                </a:solidFill>
                <a:effectLst/>
                <a:latin typeface="Arial Unicode MS"/>
              </a:rPr>
              <a:t>class</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MainActivity</a:t>
            </a:r>
            <a:r>
              <a:rPr kumimoji="0" lang="pt-BR" altLang="pt-BR" sz="2400" b="0" i="0" u="none" strike="noStrike" cap="none" normalizeH="0" baseline="0">
                <a:ln>
                  <a:noFill/>
                </a:ln>
                <a:solidFill>
                  <a:schemeClr val="tx1"/>
                </a:solidFill>
                <a:effectLst/>
                <a:latin typeface="Arial Unicode MS"/>
              </a:rPr>
              <a:t> : </a:t>
            </a:r>
            <a:r>
              <a:rPr kumimoji="0" lang="pt-BR" altLang="pt-BR" sz="2400" b="0" i="0" u="none" strike="noStrike" cap="none" normalizeH="0" baseline="0" err="1">
                <a:ln>
                  <a:noFill/>
                </a:ln>
                <a:solidFill>
                  <a:schemeClr val="tx1"/>
                </a:solidFill>
                <a:effectLst/>
                <a:latin typeface="Arial Unicode MS"/>
              </a:rPr>
              <a:t>ComponentActivity</a:t>
            </a: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override</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fun</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onCreate</a:t>
            </a:r>
            <a:r>
              <a:rPr kumimoji="0" lang="pt-BR" altLang="pt-BR" sz="2400" b="0" i="0" u="none" strike="noStrike" cap="none" normalizeH="0" baseline="0">
                <a:ln>
                  <a:noFill/>
                </a:ln>
                <a:solidFill>
                  <a:schemeClr val="tx1"/>
                </a:solidFill>
                <a:effectLst/>
                <a:latin typeface="Arial Unicode MS"/>
              </a:rPr>
              <a:t>(</a:t>
            </a:r>
            <a:r>
              <a:rPr kumimoji="0" lang="pt-BR" altLang="pt-BR" sz="2400" b="0" i="0" u="none" strike="noStrike" cap="none" normalizeH="0" baseline="0" err="1">
                <a:ln>
                  <a:noFill/>
                </a:ln>
                <a:solidFill>
                  <a:schemeClr val="tx1"/>
                </a:solidFill>
                <a:effectLst/>
                <a:latin typeface="Arial Unicode MS"/>
              </a:rPr>
              <a:t>savedInstanceState</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Bundle</a:t>
            </a: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super.onCreate</a:t>
            </a:r>
            <a:r>
              <a:rPr kumimoji="0" lang="pt-BR" altLang="pt-BR" sz="2400" b="0" i="0" u="none" strike="noStrike" cap="none" normalizeH="0" baseline="0">
                <a:ln>
                  <a:noFill/>
                </a:ln>
                <a:solidFill>
                  <a:schemeClr val="tx1"/>
                </a:solidFill>
                <a:effectLst/>
                <a:latin typeface="Arial Unicode MS"/>
              </a:rPr>
              <a:t>(</a:t>
            </a:r>
            <a:r>
              <a:rPr kumimoji="0" lang="pt-BR" altLang="pt-BR" sz="2400" b="0" i="0" u="none" strike="noStrike" cap="none" normalizeH="0" baseline="0" err="1">
                <a:ln>
                  <a:noFill/>
                </a:ln>
                <a:solidFill>
                  <a:schemeClr val="tx1"/>
                </a:solidFill>
                <a:effectLst/>
                <a:latin typeface="Arial Unicode MS"/>
              </a:rPr>
              <a:t>savedInstanceState</a:t>
            </a:r>
            <a:r>
              <a:rPr kumimoji="0" lang="pt-BR" altLang="pt-BR" sz="2400" b="0" i="0" u="none" strike="noStrike" cap="none" normalizeH="0" baseline="0">
                <a:ln>
                  <a:noFill/>
                </a:ln>
                <a:solidFill>
                  <a:schemeClr val="tx1"/>
                </a:solidFill>
                <a:effectLst/>
                <a:latin typeface="Arial Unicode MS"/>
              </a:rPr>
              <a:t>)</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setContent</a:t>
            </a:r>
            <a:r>
              <a:rPr kumimoji="0" lang="pt-BR" altLang="pt-BR" sz="2400" b="1" i="0" u="none" strike="noStrike" cap="none" normalizeH="0" baseline="0">
                <a:ln>
                  <a:noFill/>
                </a:ln>
                <a:solidFill>
                  <a:schemeClr val="tx1"/>
                </a:solidFill>
                <a:effectLst/>
                <a:latin typeface="Arial Unicode MS"/>
              </a:rPr>
              <a:t> {</a:t>
            </a:r>
            <a:br>
              <a:rPr kumimoji="0" lang="pt-BR" altLang="pt-BR" sz="2400" b="1" i="0" u="none" strike="noStrike" cap="none" normalizeH="0" baseline="0">
                <a:ln>
                  <a:noFill/>
                </a:ln>
                <a:solidFill>
                  <a:schemeClr val="tx1"/>
                </a:solidFill>
                <a:effectLst/>
                <a:latin typeface="Arial Unicode MS"/>
              </a:rPr>
            </a:b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Text</a:t>
            </a:r>
            <a:r>
              <a:rPr kumimoji="0" lang="pt-BR" altLang="pt-BR" sz="2400" b="1" i="0" u="none" strike="noStrike" cap="none" normalizeH="0" baseline="0">
                <a:ln>
                  <a:noFill/>
                </a:ln>
                <a:solidFill>
                  <a:schemeClr val="tx1"/>
                </a:solidFill>
                <a:effectLst/>
                <a:latin typeface="Arial Unicode MS"/>
              </a:rPr>
              <a:t>("</a:t>
            </a:r>
            <a:r>
              <a:rPr kumimoji="0" lang="pt-BR" altLang="pt-BR" sz="2400" b="1" i="0" u="none" strike="noStrike" cap="none" normalizeH="0" baseline="0" err="1">
                <a:ln>
                  <a:noFill/>
                </a:ln>
                <a:solidFill>
                  <a:schemeClr val="tx1"/>
                </a:solidFill>
                <a:effectLst/>
                <a:latin typeface="Arial Unicode MS"/>
              </a:rPr>
              <a:t>Hello</a:t>
            </a:r>
            <a:r>
              <a:rPr kumimoji="0" lang="pt-BR" altLang="pt-BR" sz="2400" b="1" i="0" u="none" strike="noStrike" cap="none" normalizeH="0" baseline="0">
                <a:ln>
                  <a:noFill/>
                </a:ln>
                <a:solidFill>
                  <a:schemeClr val="tx1"/>
                </a:solidFill>
                <a:effectLst/>
                <a:latin typeface="Arial Unicode MS"/>
              </a:rPr>
              <a:t> world!")</a:t>
            </a:r>
            <a:br>
              <a:rPr kumimoji="0" lang="pt-BR" altLang="pt-BR" sz="2400" b="1" i="0" u="none" strike="noStrike" cap="none" normalizeH="0" baseline="0">
                <a:ln>
                  <a:noFill/>
                </a:ln>
                <a:solidFill>
                  <a:schemeClr val="tx1"/>
                </a:solidFill>
                <a:effectLst/>
                <a:latin typeface="Arial Unicode MS"/>
              </a:rPr>
            </a:br>
            <a:r>
              <a:rPr kumimoji="0" lang="pt-BR" altLang="pt-BR" sz="2400" b="1"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a:t>
            </a:r>
            <a:br>
              <a:rPr kumimoji="0" lang="pt-BR" altLang="pt-BR" sz="2400" b="0" i="0" u="none" strike="noStrike" cap="none" normalizeH="0" baseline="0">
                <a:ln>
                  <a:noFill/>
                </a:ln>
                <a:solidFill>
                  <a:schemeClr val="tx1"/>
                </a:solidFill>
                <a:effectLst/>
                <a:latin typeface="Arial Unicode MS"/>
              </a:rPr>
            </a:br>
            <a:r>
              <a:rPr kumimoji="0" lang="pt-BR" altLang="pt-BR" sz="1000" b="0" i="0" u="none" strike="noStrike" cap="none" normalizeH="0" baseline="0">
                <a:ln>
                  <a:noFill/>
                </a:ln>
                <a:solidFill>
                  <a:schemeClr val="tx1"/>
                </a:solidFill>
                <a:effectLst/>
                <a:latin typeface="Arial Unicode MS"/>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126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0E76B-422F-A6B7-D9E9-DA6B8D2FC6A6}"/>
              </a:ext>
            </a:extLst>
          </p:cNvPr>
          <p:cNvSpPr>
            <a:spLocks noGrp="1"/>
          </p:cNvSpPr>
          <p:nvPr>
            <p:ph type="title"/>
          </p:nvPr>
        </p:nvSpPr>
        <p:spPr/>
        <p:txBody>
          <a:bodyPr>
            <a:normAutofit fontScale="90000"/>
          </a:bodyPr>
          <a:lstStyle/>
          <a:p>
            <a:r>
              <a:rPr lang="pt-BR" b="1" i="0">
                <a:solidFill>
                  <a:srgbClr val="202124"/>
                </a:solidFill>
                <a:effectLst/>
              </a:rPr>
              <a:t>Definir uma função que pode ser composta</a:t>
            </a:r>
            <a:br>
              <a:rPr lang="pt-BR" b="1" i="0">
                <a:solidFill>
                  <a:srgbClr val="202124"/>
                </a:solidFill>
                <a:effectLst/>
              </a:rPr>
            </a:br>
            <a:endParaRPr lang="pt-BR"/>
          </a:p>
        </p:txBody>
      </p:sp>
      <p:sp>
        <p:nvSpPr>
          <p:cNvPr id="3" name="Espaço Reservado para Conteúdo 2">
            <a:extLst>
              <a:ext uri="{FF2B5EF4-FFF2-40B4-BE49-F238E27FC236}">
                <a16:creationId xmlns:a16="http://schemas.microsoft.com/office/drawing/2014/main" id="{B7566DF7-E460-558C-D5AB-DEE7BFC812C8}"/>
              </a:ext>
            </a:extLst>
          </p:cNvPr>
          <p:cNvSpPr>
            <a:spLocks noGrp="1"/>
          </p:cNvSpPr>
          <p:nvPr>
            <p:ph idx="1"/>
          </p:nvPr>
        </p:nvSpPr>
        <p:spPr/>
        <p:txBody>
          <a:bodyPr/>
          <a:lstStyle/>
          <a:p>
            <a:pPr algn="just"/>
            <a:r>
              <a:rPr lang="pt-BR" sz="2800" kern="100">
                <a:effectLst/>
                <a:latin typeface="Calibri" panose="020F0502020204030204" pitchFamily="34" charset="0"/>
                <a:ea typeface="Calibri" panose="020F0502020204030204" pitchFamily="34" charset="0"/>
                <a:cs typeface="Times New Roman" panose="02020603050405020304" pitchFamily="18" charset="0"/>
              </a:rPr>
              <a:t>Para tornar uma função composta, adicione a anotação @Composable. Para testar isso, defina uma função </a:t>
            </a:r>
            <a:r>
              <a:rPr lang="pt-BR" sz="2800"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MessageCard</a:t>
            </a:r>
            <a:r>
              <a:rPr lang="pt-BR" sz="2800" kern="1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pt-BR" sz="2800" kern="100">
                <a:effectLst/>
                <a:latin typeface="Calibri" panose="020F0502020204030204" pitchFamily="34" charset="0"/>
                <a:ea typeface="Calibri" panose="020F0502020204030204" pitchFamily="34" charset="0"/>
                <a:cs typeface="Times New Roman" panose="02020603050405020304" pitchFamily="18" charset="0"/>
              </a:rPr>
              <a:t>que recebe um nome e o usa para configurar o elemento de texto.</a:t>
            </a:r>
          </a:p>
          <a:p>
            <a:endParaRPr lang="pt-BR"/>
          </a:p>
        </p:txBody>
      </p:sp>
    </p:spTree>
    <p:extLst>
      <p:ext uri="{BB962C8B-B14F-4D97-AF65-F5344CB8AC3E}">
        <p14:creationId xmlns:p14="http://schemas.microsoft.com/office/powerpoint/2010/main" val="379151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DE2AD-69CC-43A0-A7E2-C73258AE874B}"/>
              </a:ext>
            </a:extLst>
          </p:cNvPr>
          <p:cNvSpPr>
            <a:spLocks noGrp="1"/>
          </p:cNvSpPr>
          <p:nvPr>
            <p:ph type="title"/>
          </p:nvPr>
        </p:nvSpPr>
        <p:spPr/>
        <p:txBody>
          <a:bodyPr>
            <a:normAutofit/>
          </a:bodyPr>
          <a:lstStyle/>
          <a:p>
            <a:pPr algn="l"/>
            <a:r>
              <a:rPr lang="pt-BR" b="1" i="0">
                <a:solidFill>
                  <a:srgbClr val="202124"/>
                </a:solidFill>
                <a:effectLst/>
              </a:rPr>
              <a:t>Visualizar a função no Android Studio</a:t>
            </a:r>
          </a:p>
        </p:txBody>
      </p:sp>
      <p:sp>
        <p:nvSpPr>
          <p:cNvPr id="3" name="Espaço Reservado para Conteúdo 2">
            <a:extLst>
              <a:ext uri="{FF2B5EF4-FFF2-40B4-BE49-F238E27FC236}">
                <a16:creationId xmlns:a16="http://schemas.microsoft.com/office/drawing/2014/main" id="{FD7E9214-BEE8-4981-A529-69F554286296}"/>
              </a:ext>
            </a:extLst>
          </p:cNvPr>
          <p:cNvSpPr>
            <a:spLocks noGrp="1"/>
          </p:cNvSpPr>
          <p:nvPr>
            <p:ph idx="1"/>
          </p:nvPr>
        </p:nvSpPr>
        <p:spPr/>
        <p:txBody>
          <a:bodyPr>
            <a:normAutofit/>
          </a:bodyPr>
          <a:lstStyle/>
          <a:p>
            <a:pPr algn="just">
              <a:lnSpc>
                <a:spcPct val="107000"/>
              </a:lnSpc>
              <a:spcAft>
                <a:spcPts val="800"/>
              </a:spcAft>
            </a:pPr>
            <a:r>
              <a:rPr lang="pt-BR" kern="100">
                <a:effectLst/>
                <a:latin typeface="Calibri" panose="020F0502020204030204" pitchFamily="34" charset="0"/>
                <a:ea typeface="Calibri" panose="020F0502020204030204" pitchFamily="34" charset="0"/>
                <a:cs typeface="Times New Roman" panose="02020603050405020304" pitchFamily="18" charset="0"/>
              </a:rPr>
              <a:t>A anotação </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@Preview </a:t>
            </a:r>
            <a:r>
              <a:rPr lang="pt-BR" kern="100">
                <a:effectLst/>
                <a:latin typeface="Calibri" panose="020F0502020204030204" pitchFamily="34" charset="0"/>
                <a:ea typeface="Calibri" panose="020F0502020204030204" pitchFamily="34" charset="0"/>
                <a:cs typeface="Times New Roman" panose="02020603050405020304" pitchFamily="18" charset="0"/>
              </a:rPr>
              <a:t>permite visualizar as funções de composição no Android Studio sem precisar criar e instalar o app em um emulador ou dispositivo Android. A anotação precisa ser usada em uma função de composição que não use parâmetros. Por esse motivo, não é possível visualizar a função</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MessageCard</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pt-BR" kern="100">
                <a:effectLst/>
                <a:latin typeface="Calibri" panose="020F0502020204030204" pitchFamily="34" charset="0"/>
                <a:ea typeface="Calibri" panose="020F0502020204030204" pitchFamily="34" charset="0"/>
                <a:cs typeface="Times New Roman" panose="02020603050405020304" pitchFamily="18" charset="0"/>
              </a:rPr>
              <a:t>diretamente. Em vez disso, crie uma segunda função nomeada como </a:t>
            </a:r>
            <a:r>
              <a:rPr lang="pt-BR"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PreviewMessageCard</a:t>
            </a:r>
            <a:r>
              <a:rPr lang="pt-BR" kern="100">
                <a:effectLst/>
                <a:latin typeface="Calibri" panose="020F0502020204030204" pitchFamily="34" charset="0"/>
                <a:ea typeface="Calibri" panose="020F0502020204030204" pitchFamily="34" charset="0"/>
                <a:cs typeface="Times New Roman" panose="02020603050405020304" pitchFamily="18" charset="0"/>
              </a:rPr>
              <a:t>, que chama </a:t>
            </a:r>
            <a:r>
              <a:rPr lang="pt-BR"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MessageCard</a:t>
            </a:r>
            <a:r>
              <a:rPr lang="pt-BR" kern="100">
                <a:effectLst/>
                <a:latin typeface="Calibri" panose="020F0502020204030204" pitchFamily="34" charset="0"/>
                <a:ea typeface="Calibri" panose="020F0502020204030204" pitchFamily="34" charset="0"/>
                <a:cs typeface="Times New Roman" panose="02020603050405020304" pitchFamily="18" charset="0"/>
              </a:rPr>
              <a:t> com um parâmetro adequado. Adicione a anotação </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@Preview </a:t>
            </a:r>
            <a:r>
              <a:rPr lang="pt-BR" kern="100">
                <a:effectLst/>
                <a:latin typeface="Calibri" panose="020F0502020204030204" pitchFamily="34" charset="0"/>
                <a:ea typeface="Calibri" panose="020F0502020204030204" pitchFamily="34" charset="0"/>
                <a:cs typeface="Times New Roman" panose="02020603050405020304" pitchFamily="18" charset="0"/>
              </a:rPr>
              <a:t>antes da </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@Composable</a:t>
            </a:r>
            <a:r>
              <a:rPr lang="pt-BR" kern="10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96806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6E89A4-BDC6-D083-66F5-E02D1EB8492C}"/>
              </a:ext>
            </a:extLst>
          </p:cNvPr>
          <p:cNvSpPr>
            <a:spLocks noChangeArrowheads="1"/>
          </p:cNvSpPr>
          <p:nvPr/>
        </p:nvSpPr>
        <p:spPr bwMode="auto">
          <a:xfrm>
            <a:off x="2236770" y="650872"/>
            <a:ext cx="771846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err="1">
                <a:ln>
                  <a:noFill/>
                </a:ln>
                <a:solidFill>
                  <a:schemeClr val="tx1"/>
                </a:solidFill>
                <a:effectLst/>
                <a:latin typeface="Arial Unicode MS"/>
              </a:rPr>
              <a:t>import</a:t>
            </a: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androidx.compose.runtime.Composable</a:t>
            </a:r>
            <a:br>
              <a:rPr kumimoji="0" lang="pt-BR" altLang="pt-BR" sz="2400" b="0" i="0" u="none" strike="noStrike" cap="none" normalizeH="0" baseline="0">
                <a:ln>
                  <a:noFill/>
                </a:ln>
                <a:solidFill>
                  <a:schemeClr val="tx1"/>
                </a:solidFill>
                <a:effectLst/>
                <a:latin typeface="Arial Unicode MS"/>
              </a:rPr>
            </a:b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err="1">
                <a:ln>
                  <a:noFill/>
                </a:ln>
                <a:solidFill>
                  <a:schemeClr val="tx1"/>
                </a:solidFill>
                <a:effectLst/>
                <a:latin typeface="Arial Unicode MS"/>
              </a:rPr>
              <a:t>class</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MainActivity</a:t>
            </a:r>
            <a:r>
              <a:rPr kumimoji="0" lang="pt-BR" altLang="pt-BR" sz="2400" b="0" i="0" u="none" strike="noStrike" cap="none" normalizeH="0" baseline="0">
                <a:ln>
                  <a:noFill/>
                </a:ln>
                <a:solidFill>
                  <a:schemeClr val="tx1"/>
                </a:solidFill>
                <a:effectLst/>
                <a:latin typeface="Arial Unicode MS"/>
              </a:rPr>
              <a:t> : </a:t>
            </a:r>
            <a:r>
              <a:rPr kumimoji="0" lang="pt-BR" altLang="pt-BR" sz="2400" b="0" i="0" u="none" strike="noStrike" cap="none" normalizeH="0" baseline="0" err="1">
                <a:ln>
                  <a:noFill/>
                </a:ln>
                <a:solidFill>
                  <a:schemeClr val="tx1"/>
                </a:solidFill>
                <a:effectLst/>
                <a:latin typeface="Arial Unicode MS"/>
              </a:rPr>
              <a:t>ComponentActivity</a:t>
            </a: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override</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fun</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onCreate</a:t>
            </a:r>
            <a:r>
              <a:rPr kumimoji="0" lang="pt-BR" altLang="pt-BR" sz="2400" b="0" i="0" u="none" strike="noStrike" cap="none" normalizeH="0" baseline="0">
                <a:ln>
                  <a:noFill/>
                </a:ln>
                <a:solidFill>
                  <a:schemeClr val="tx1"/>
                </a:solidFill>
                <a:effectLst/>
                <a:latin typeface="Arial Unicode MS"/>
              </a:rPr>
              <a:t>(</a:t>
            </a:r>
            <a:r>
              <a:rPr kumimoji="0" lang="pt-BR" altLang="pt-BR" sz="2400" b="0" i="0" u="none" strike="noStrike" cap="none" normalizeH="0" baseline="0" err="1">
                <a:ln>
                  <a:noFill/>
                </a:ln>
                <a:solidFill>
                  <a:schemeClr val="tx1"/>
                </a:solidFill>
                <a:effectLst/>
                <a:latin typeface="Arial Unicode MS"/>
              </a:rPr>
              <a:t>savedInstanceState</a:t>
            </a: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Bundle</a:t>
            </a: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super.onCreate</a:t>
            </a:r>
            <a:r>
              <a:rPr kumimoji="0" lang="pt-BR" altLang="pt-BR" sz="2400" b="0" i="0" u="none" strike="noStrike" cap="none" normalizeH="0" baseline="0">
                <a:ln>
                  <a:noFill/>
                </a:ln>
                <a:solidFill>
                  <a:schemeClr val="tx1"/>
                </a:solidFill>
                <a:effectLst/>
                <a:latin typeface="Arial Unicode MS"/>
              </a:rPr>
              <a:t>(</a:t>
            </a:r>
            <a:r>
              <a:rPr kumimoji="0" lang="pt-BR" altLang="pt-BR" sz="2400" b="0" i="0" u="none" strike="noStrike" cap="none" normalizeH="0" baseline="0" err="1">
                <a:ln>
                  <a:noFill/>
                </a:ln>
                <a:solidFill>
                  <a:schemeClr val="tx1"/>
                </a:solidFill>
                <a:effectLst/>
                <a:latin typeface="Arial Unicode MS"/>
              </a:rPr>
              <a:t>savedInstanceState</a:t>
            </a:r>
            <a:r>
              <a:rPr kumimoji="0" lang="pt-BR" altLang="pt-BR" sz="2400" b="0" i="0" u="none" strike="noStrike" cap="none" normalizeH="0" baseline="0">
                <a:ln>
                  <a:noFill/>
                </a:ln>
                <a:solidFill>
                  <a:schemeClr val="tx1"/>
                </a:solidFill>
                <a:effectLst/>
                <a:latin typeface="Arial Unicode MS"/>
              </a:rPr>
              <a:t>)</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0" i="0" u="none" strike="noStrike" cap="none" normalizeH="0" baseline="0" err="1">
                <a:ln>
                  <a:noFill/>
                </a:ln>
                <a:solidFill>
                  <a:schemeClr val="tx1"/>
                </a:solidFill>
                <a:effectLst/>
                <a:latin typeface="Arial Unicode MS"/>
              </a:rPr>
              <a:t>setContent</a:t>
            </a: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MessageCard</a:t>
            </a:r>
            <a:r>
              <a:rPr kumimoji="0" lang="pt-BR" altLang="pt-BR" sz="2400" b="1" i="0" u="none" strike="noStrike" cap="none" normalizeH="0" baseline="0">
                <a:ln>
                  <a:noFill/>
                </a:ln>
                <a:solidFill>
                  <a:schemeClr val="tx1"/>
                </a:solidFill>
                <a:effectLst/>
                <a:latin typeface="Arial Unicode MS"/>
              </a:rPr>
              <a:t>("Android")</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    }</a:t>
            </a:r>
            <a:br>
              <a:rPr kumimoji="0" lang="pt-BR" altLang="pt-BR" sz="2400" b="0" i="0" u="none" strike="noStrike" cap="none" normalizeH="0" baseline="0">
                <a:ln>
                  <a:noFill/>
                </a:ln>
                <a:solidFill>
                  <a:schemeClr val="tx1"/>
                </a:solidFill>
                <a:effectLst/>
                <a:latin typeface="Arial Unicode MS"/>
              </a:rPr>
            </a:br>
            <a:r>
              <a:rPr kumimoji="0" lang="pt-BR" altLang="pt-BR" sz="2400" b="0" i="0" u="none" strike="noStrike" cap="none" normalizeH="0" baseline="0">
                <a:ln>
                  <a:noFill/>
                </a:ln>
                <a:solidFill>
                  <a:schemeClr val="tx1"/>
                </a:solidFill>
                <a:effectLst/>
                <a:latin typeface="Arial Unicode MS"/>
              </a:rPr>
              <a:t>}</a:t>
            </a:r>
            <a:br>
              <a:rPr kumimoji="0" lang="pt-BR" altLang="pt-BR" sz="2400" b="0" i="0" u="none" strike="noStrike" cap="none" normalizeH="0" baseline="0">
                <a:ln>
                  <a:noFill/>
                </a:ln>
                <a:solidFill>
                  <a:schemeClr val="tx1"/>
                </a:solidFill>
                <a:effectLst/>
                <a:latin typeface="Arial Unicode MS"/>
              </a:rPr>
            </a:br>
            <a:br>
              <a:rPr kumimoji="0" lang="pt-BR" altLang="pt-BR" sz="2400" b="0" i="0" u="none" strike="noStrike" cap="none" normalizeH="0" baseline="0">
                <a:ln>
                  <a:noFill/>
                </a:ln>
                <a:solidFill>
                  <a:schemeClr val="tx1"/>
                </a:solidFill>
                <a:effectLst/>
                <a:latin typeface="Arial Unicode MS"/>
              </a:rPr>
            </a:br>
            <a:r>
              <a:rPr kumimoji="0" lang="pt-BR" altLang="pt-BR" sz="2400" b="1" i="0" u="none" strike="noStrike" cap="none" normalizeH="0" baseline="0">
                <a:ln>
                  <a:noFill/>
                </a:ln>
                <a:solidFill>
                  <a:schemeClr val="tx1"/>
                </a:solidFill>
                <a:effectLst/>
                <a:latin typeface="Arial Unicode MS"/>
              </a:rPr>
              <a:t>@Composable</a:t>
            </a:r>
            <a:br>
              <a:rPr kumimoji="0" lang="pt-BR" altLang="pt-BR" sz="2400" b="1" i="0" u="none" strike="noStrike" cap="none" normalizeH="0" baseline="0">
                <a:ln>
                  <a:noFill/>
                </a:ln>
                <a:solidFill>
                  <a:schemeClr val="tx1"/>
                </a:solidFill>
                <a:effectLst/>
                <a:latin typeface="Arial Unicode MS"/>
              </a:rPr>
            </a:br>
            <a:r>
              <a:rPr kumimoji="0" lang="pt-BR" altLang="pt-BR" sz="2400" b="1" i="0" u="none" strike="noStrike" cap="none" normalizeH="0" baseline="0" err="1">
                <a:ln>
                  <a:noFill/>
                </a:ln>
                <a:solidFill>
                  <a:schemeClr val="tx1"/>
                </a:solidFill>
                <a:effectLst/>
                <a:latin typeface="Arial Unicode MS"/>
              </a:rPr>
              <a:t>fun</a:t>
            </a: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MessageCard</a:t>
            </a:r>
            <a:r>
              <a:rPr kumimoji="0" lang="pt-BR" altLang="pt-BR" sz="2400" b="1" i="0" u="none" strike="noStrike" cap="none" normalizeH="0" baseline="0">
                <a:ln>
                  <a:noFill/>
                </a:ln>
                <a:solidFill>
                  <a:schemeClr val="tx1"/>
                </a:solidFill>
                <a:effectLst/>
                <a:latin typeface="Arial Unicode MS"/>
              </a:rPr>
              <a:t>(</a:t>
            </a:r>
            <a:r>
              <a:rPr kumimoji="0" lang="pt-BR" altLang="pt-BR" sz="2400" b="1" i="0" u="none" strike="noStrike" cap="none" normalizeH="0" baseline="0" err="1">
                <a:ln>
                  <a:noFill/>
                </a:ln>
                <a:solidFill>
                  <a:schemeClr val="tx1"/>
                </a:solidFill>
                <a:effectLst/>
                <a:latin typeface="Arial Unicode MS"/>
              </a:rPr>
              <a:t>name</a:t>
            </a: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String</a:t>
            </a:r>
            <a:r>
              <a:rPr kumimoji="0" lang="pt-BR" altLang="pt-BR" sz="2400" b="1" i="0" u="none" strike="noStrike" cap="none" normalizeH="0" baseline="0">
                <a:ln>
                  <a:noFill/>
                </a:ln>
                <a:solidFill>
                  <a:schemeClr val="tx1"/>
                </a:solidFill>
                <a:effectLst/>
                <a:latin typeface="Arial Unicode MS"/>
              </a:rPr>
              <a:t>) {</a:t>
            </a:r>
            <a:br>
              <a:rPr kumimoji="0" lang="pt-BR" altLang="pt-BR" sz="2400" b="1" i="0" u="none" strike="noStrike" cap="none" normalizeH="0" baseline="0">
                <a:ln>
                  <a:noFill/>
                </a:ln>
                <a:solidFill>
                  <a:schemeClr val="tx1"/>
                </a:solidFill>
                <a:effectLst/>
                <a:latin typeface="Arial Unicode MS"/>
              </a:rPr>
            </a:b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Text</a:t>
            </a:r>
            <a:r>
              <a:rPr kumimoji="0" lang="pt-BR" altLang="pt-BR" sz="2400" b="1" i="0" u="none" strike="noStrike" cap="none" normalizeH="0" baseline="0">
                <a:ln>
                  <a:noFill/>
                </a:ln>
                <a:solidFill>
                  <a:schemeClr val="tx1"/>
                </a:solidFill>
                <a:effectLst/>
                <a:latin typeface="Arial Unicode MS"/>
              </a:rPr>
              <a:t>(</a:t>
            </a:r>
            <a:r>
              <a:rPr kumimoji="0" lang="pt-BR" altLang="pt-BR" sz="2400" b="1" i="0" u="none" strike="noStrike" cap="none" normalizeH="0" baseline="0" err="1">
                <a:ln>
                  <a:noFill/>
                </a:ln>
                <a:solidFill>
                  <a:schemeClr val="tx1"/>
                </a:solidFill>
                <a:effectLst/>
                <a:latin typeface="Arial Unicode MS"/>
              </a:rPr>
              <a:t>text</a:t>
            </a:r>
            <a:r>
              <a:rPr kumimoji="0" lang="pt-BR" altLang="pt-BR" sz="2400" b="1" i="0" u="none" strike="noStrike" cap="none" normalizeH="0" baseline="0">
                <a:ln>
                  <a:noFill/>
                </a:ln>
                <a:solidFill>
                  <a:schemeClr val="tx1"/>
                </a:solidFill>
                <a:effectLst/>
                <a:latin typeface="Arial Unicode MS"/>
              </a:rPr>
              <a:t> = "</a:t>
            </a:r>
            <a:r>
              <a:rPr kumimoji="0" lang="pt-BR" altLang="pt-BR" sz="2400" b="1" i="0" u="none" strike="noStrike" cap="none" normalizeH="0" baseline="0" err="1">
                <a:ln>
                  <a:noFill/>
                </a:ln>
                <a:solidFill>
                  <a:schemeClr val="tx1"/>
                </a:solidFill>
                <a:effectLst/>
                <a:latin typeface="Arial Unicode MS"/>
              </a:rPr>
              <a:t>Hello</a:t>
            </a:r>
            <a:r>
              <a:rPr kumimoji="0" lang="pt-BR" altLang="pt-BR" sz="2400" b="1" i="0" u="none" strike="noStrike" cap="none" normalizeH="0" baseline="0">
                <a:ln>
                  <a:noFill/>
                </a:ln>
                <a:solidFill>
                  <a:schemeClr val="tx1"/>
                </a:solidFill>
                <a:effectLst/>
                <a:latin typeface="Arial Unicode MS"/>
              </a:rPr>
              <a:t> $</a:t>
            </a:r>
            <a:r>
              <a:rPr kumimoji="0" lang="pt-BR" altLang="pt-BR" sz="2400" b="1" i="0" u="none" strike="noStrike" cap="none" normalizeH="0" baseline="0" err="1">
                <a:ln>
                  <a:noFill/>
                </a:ln>
                <a:solidFill>
                  <a:schemeClr val="tx1"/>
                </a:solidFill>
                <a:effectLst/>
                <a:latin typeface="Arial Unicode MS"/>
              </a:rPr>
              <a:t>name</a:t>
            </a:r>
            <a:r>
              <a:rPr kumimoji="0" lang="pt-BR" altLang="pt-BR" sz="2400" b="1" i="0" u="none" strike="noStrike" cap="none" normalizeH="0" baseline="0">
                <a:ln>
                  <a:noFill/>
                </a:ln>
                <a:solidFill>
                  <a:schemeClr val="tx1"/>
                </a:solidFill>
                <a:effectLst/>
                <a:latin typeface="Arial Unicode MS"/>
              </a:rPr>
              <a:t>!")</a:t>
            </a:r>
            <a:br>
              <a:rPr kumimoji="0" lang="pt-BR" altLang="pt-BR" sz="2400" b="1" i="0" u="none" strike="noStrike" cap="none" normalizeH="0" baseline="0">
                <a:ln>
                  <a:noFill/>
                </a:ln>
                <a:solidFill>
                  <a:schemeClr val="tx1"/>
                </a:solidFill>
                <a:effectLst/>
                <a:latin typeface="Arial Unicode MS"/>
              </a:rPr>
            </a:br>
            <a:r>
              <a:rPr kumimoji="0" lang="pt-BR" altLang="pt-BR" sz="2400" b="1" i="0" u="none" strike="noStrike" cap="none" normalizeH="0" baseline="0">
                <a:ln>
                  <a:noFill/>
                </a:ln>
                <a:solidFill>
                  <a:schemeClr val="tx1"/>
                </a:solidFill>
                <a:effectLst/>
                <a:latin typeface="Arial Unicode MS"/>
              </a:rPr>
              <a:t>}</a:t>
            </a:r>
            <a:br>
              <a:rPr kumimoji="0" lang="pt-BR" altLang="pt-BR" sz="2400" b="1" i="0" u="none" strike="noStrike" cap="none" normalizeH="0" baseline="0">
                <a:ln>
                  <a:noFill/>
                </a:ln>
                <a:solidFill>
                  <a:schemeClr val="tx1"/>
                </a:solidFill>
                <a:effectLst/>
                <a:latin typeface="Arial Unicode MS"/>
              </a:rPr>
            </a:br>
            <a:endParaRPr kumimoji="0" lang="pt-BR" altLang="pt-BR"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498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239C6-4EE2-F081-E622-8DE9986E3751}"/>
              </a:ext>
            </a:extLst>
          </p:cNvPr>
          <p:cNvSpPr>
            <a:spLocks noGrp="1"/>
          </p:cNvSpPr>
          <p:nvPr>
            <p:ph type="title"/>
          </p:nvPr>
        </p:nvSpPr>
        <p:spPr/>
        <p:txBody>
          <a:bodyPr/>
          <a:lstStyle/>
          <a:p>
            <a:r>
              <a:rPr lang="pt-BR" b="1" i="0">
                <a:solidFill>
                  <a:srgbClr val="202124"/>
                </a:solidFill>
                <a:effectLst/>
              </a:rPr>
              <a:t>Visualizar a função no Android Studio</a:t>
            </a:r>
            <a:endParaRPr lang="pt-BR"/>
          </a:p>
        </p:txBody>
      </p:sp>
      <p:sp>
        <p:nvSpPr>
          <p:cNvPr id="3" name="Espaço Reservado para Conteúdo 2">
            <a:extLst>
              <a:ext uri="{FF2B5EF4-FFF2-40B4-BE49-F238E27FC236}">
                <a16:creationId xmlns:a16="http://schemas.microsoft.com/office/drawing/2014/main" id="{C3F905A6-53FC-5CC3-5700-480D9EB978B3}"/>
              </a:ext>
            </a:extLst>
          </p:cNvPr>
          <p:cNvSpPr>
            <a:spLocks noGrp="1"/>
          </p:cNvSpPr>
          <p:nvPr>
            <p:ph idx="1"/>
          </p:nvPr>
        </p:nvSpPr>
        <p:spPr/>
        <p:txBody>
          <a:bodyPr/>
          <a:lstStyle/>
          <a:p>
            <a:pPr algn="just"/>
            <a:r>
              <a:rPr lang="pt-BR"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Recrie seu projeto. O app em si não muda, porque a nova função </a:t>
            </a:r>
            <a:r>
              <a:rPr lang="pt-BR" b="1" kern="10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PreviewMessageCard</a:t>
            </a:r>
            <a:r>
              <a:rPr lang="pt-BR"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não é chamada em nenhum lugar, mas o Android Studio adiciona uma janela de prévia que pode ser aberta clicando na visualização (de design/código) dividida. Essa janela mostra uma prévia dos elementos da IU criados por funções de composição marcadas com a anotação </a:t>
            </a:r>
            <a:r>
              <a:rPr lang="pt-BR" b="1" kern="10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@Preview</a:t>
            </a:r>
            <a:r>
              <a:rPr lang="pt-BR"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Para atualizar as prévias a qualquer momento, clique no botão "Atualizar" na parte de cima da janela delas.</a:t>
            </a:r>
            <a:endParaRPr lang="pt-BR" kern="100">
              <a:effectLst/>
              <a:latin typeface="Calibri" panose="020F0502020204030204" pitchFamily="34" charset="0"/>
              <a:ea typeface="Calibri" panose="020F0502020204030204" pitchFamily="34" charset="0"/>
              <a:cs typeface="Times New Roman" panose="02020603050405020304" pitchFamily="18" charset="0"/>
            </a:endParaRPr>
          </a:p>
          <a:p>
            <a:endParaRPr lang="pt-BR"/>
          </a:p>
        </p:txBody>
      </p:sp>
    </p:spTree>
    <p:extLst>
      <p:ext uri="{BB962C8B-B14F-4D97-AF65-F5344CB8AC3E}">
        <p14:creationId xmlns:p14="http://schemas.microsoft.com/office/powerpoint/2010/main" val="33974007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FD76A2155F3246B886EC6370A02385" ma:contentTypeVersion="3" ma:contentTypeDescription="Create a new document." ma:contentTypeScope="" ma:versionID="807b088c26a0f9d08a094a98369070c3">
  <xsd:schema xmlns:xsd="http://www.w3.org/2001/XMLSchema" xmlns:xs="http://www.w3.org/2001/XMLSchema" xmlns:p="http://schemas.microsoft.com/office/2006/metadata/properties" xmlns:ns2="70bf03d2-b474-4d0e-8565-8e542d7c5d73" targetNamespace="http://schemas.microsoft.com/office/2006/metadata/properties" ma:root="true" ma:fieldsID="40d7103e73ef966191f6eeab12b875e2"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029436-515B-4C19-B705-C98C1F169A65}">
  <ds:schemaRefs>
    <ds:schemaRef ds:uri="4792a495-fb95-4f0b-8901-82a62524481e"/>
    <ds:schemaRef ds:uri="6ade2dcc-c473-40cd-ac36-9b190514ca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5A743D8-567B-4740-9970-7F8C46FD9DBF}">
  <ds:schemaRefs>
    <ds:schemaRef ds:uri="http://schemas.microsoft.com/sharepoint/v3/contenttype/forms"/>
  </ds:schemaRefs>
</ds:datastoreItem>
</file>

<file path=customXml/itemProps3.xml><?xml version="1.0" encoding="utf-8"?>
<ds:datastoreItem xmlns:ds="http://schemas.openxmlformats.org/officeDocument/2006/customXml" ds:itemID="{B2534288-5B84-41C1-9FF2-56E16C849E75}"/>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Orgânico</vt:lpstr>
      <vt:lpstr>Linguagem  Kotlin Desenvolvimento Android</vt:lpstr>
      <vt:lpstr>Introdução JetPack Compose: </vt:lpstr>
      <vt:lpstr>Lição 1: funções de composição</vt:lpstr>
      <vt:lpstr>Adicionar um elemento de texto</vt:lpstr>
      <vt:lpstr>PowerPoint Presentation</vt:lpstr>
      <vt:lpstr>Definir uma função que pode ser composta </vt:lpstr>
      <vt:lpstr>Visualizar a função no Android Studio</vt:lpstr>
      <vt:lpstr>PowerPoint Presentation</vt:lpstr>
      <vt:lpstr>Visualizar a função no Android Studio</vt:lpstr>
      <vt:lpstr>Como usar uma coluna</vt:lpstr>
      <vt:lpstr>PowerPoint Presentation</vt:lpstr>
      <vt:lpstr>PowerPoint Presentation</vt:lpstr>
      <vt:lpstr>PowerPoint Presentation</vt:lpstr>
      <vt:lpstr>Adicionar um elemento de imagem</vt:lpstr>
      <vt:lpstr>PowerPoint Presentation</vt:lpstr>
      <vt:lpstr>PowerPoint Presentation</vt:lpstr>
      <vt:lpstr>Configurar o layout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Kotlin Desenvolvimento Android</dc:title>
  <dc:creator>CARLOS ALBERTO PEREIRA DA SILVA</dc:creator>
  <cp:revision>1</cp:revision>
  <dcterms:created xsi:type="dcterms:W3CDTF">2022-01-20T18:24:18Z</dcterms:created>
  <dcterms:modified xsi:type="dcterms:W3CDTF">2023-08-30T17:14:04Z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0x010100A2FD76A2155F3246B886EC6370A02385</vt:lpwstr>
  </property>
</Properties>
</file>