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chivo" charset="0"/>
      <p:regular r:id="rId14"/>
      <p:bold r:id="rId15"/>
      <p:italic r:id="rId16"/>
      <p:boldItalic r:id="rId17"/>
    </p:embeddedFont>
    <p:embeddedFont>
      <p:font typeface="Space Grotesk" charset="0"/>
      <p:regular r:id="rId18"/>
      <p:bold r:id="rId19"/>
    </p:embeddedFont>
    <p:embeddedFont>
      <p:font typeface="Space Grotesk SemiBold" charset="0"/>
      <p:regular r:id="rId20"/>
      <p:bold r:id="rId21"/>
    </p:embeddedFont>
    <p:embeddedFont>
      <p:font typeface="Archivo Medium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54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594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Google Shape;7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55725" y="851775"/>
            <a:ext cx="4305300" cy="28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72986" y="3855929"/>
            <a:ext cx="36708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777725" y="1024163"/>
            <a:ext cx="37944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777575" y="3458513"/>
            <a:ext cx="37944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6659629" y="34207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-436223" y="3958723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0" y="980725"/>
            <a:ext cx="38589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4572000" y="2803075"/>
            <a:ext cx="38589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713100" y="4035450"/>
            <a:ext cx="77178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Space Grotesk"/>
                <a:ea typeface="Space Grotesk"/>
                <a:cs typeface="Space Grotesk"/>
                <a:sym typeface="Space Grotes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flipH="1">
            <a:off x="5303452" y="3456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>
            <a:off x="6862727" y="-19017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hasCustomPrompt="1"/>
          </p:nvPr>
        </p:nvSpPr>
        <p:spPr>
          <a:xfrm>
            <a:off x="2765775" y="540075"/>
            <a:ext cx="5668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01750" y="2607350"/>
            <a:ext cx="36324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985813" y="179952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1985823" y="212664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877838" y="19127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3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4"/>
          </p:nvPr>
        </p:nvSpPr>
        <p:spPr>
          <a:xfrm>
            <a:off x="5942063" y="179952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5"/>
          </p:nvPr>
        </p:nvSpPr>
        <p:spPr>
          <a:xfrm>
            <a:off x="5942073" y="212664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6"/>
          </p:nvPr>
        </p:nvSpPr>
        <p:spPr>
          <a:xfrm>
            <a:off x="4834088" y="19127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7"/>
          </p:nvPr>
        </p:nvSpPr>
        <p:spPr>
          <a:xfrm>
            <a:off x="1985813" y="323577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8"/>
          </p:nvPr>
        </p:nvSpPr>
        <p:spPr>
          <a:xfrm>
            <a:off x="1943085" y="356289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9"/>
          </p:nvPr>
        </p:nvSpPr>
        <p:spPr>
          <a:xfrm>
            <a:off x="877838" y="334902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13"/>
          </p:nvPr>
        </p:nvSpPr>
        <p:spPr>
          <a:xfrm>
            <a:off x="5942063" y="323577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4"/>
          </p:nvPr>
        </p:nvSpPr>
        <p:spPr>
          <a:xfrm>
            <a:off x="5942073" y="356289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5"/>
          </p:nvPr>
        </p:nvSpPr>
        <p:spPr>
          <a:xfrm>
            <a:off x="4834088" y="334902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618713" y="1671211"/>
            <a:ext cx="3699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862700" y="543925"/>
            <a:ext cx="54186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/>
          <p:nvPr/>
        </p:nvSpPr>
        <p:spPr>
          <a:xfrm flipH="1">
            <a:off x="7626527" y="32856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 flipH="1">
            <a:off x="-760996" y="10580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698653" y="54007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694075" y="2584100"/>
            <a:ext cx="39045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/>
          <p:nvPr/>
        </p:nvSpPr>
        <p:spPr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 flipH="1">
            <a:off x="2396552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 flipH="1">
            <a:off x="849113" y="1767700"/>
            <a:ext cx="3438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 flipH="1">
            <a:off x="848875" y="2381300"/>
            <a:ext cx="34386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 flipH="1">
            <a:off x="7027177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713100" y="1333100"/>
            <a:ext cx="3076500" cy="3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100" y="798325"/>
            <a:ext cx="50796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flipH="1">
            <a:off x="7027177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4572000" y="2032425"/>
            <a:ext cx="38589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713100" y="1333100"/>
            <a:ext cx="3858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572000" y="1333100"/>
            <a:ext cx="3858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1863457" y="1341773"/>
            <a:ext cx="3298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2"/>
          </p:nvPr>
        </p:nvSpPr>
        <p:spPr>
          <a:xfrm>
            <a:off x="1863457" y="1678535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3"/>
          </p:nvPr>
        </p:nvSpPr>
        <p:spPr>
          <a:xfrm>
            <a:off x="1863457" y="2518685"/>
            <a:ext cx="3298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4"/>
          </p:nvPr>
        </p:nvSpPr>
        <p:spPr>
          <a:xfrm>
            <a:off x="1863457" y="2855448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5"/>
          </p:nvPr>
        </p:nvSpPr>
        <p:spPr>
          <a:xfrm>
            <a:off x="1863457" y="3695598"/>
            <a:ext cx="3298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6"/>
          </p:nvPr>
        </p:nvSpPr>
        <p:spPr>
          <a:xfrm>
            <a:off x="1863457" y="4032360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"/>
          </p:nvPr>
        </p:nvSpPr>
        <p:spPr>
          <a:xfrm>
            <a:off x="687227" y="1341775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2"/>
          </p:nvPr>
        </p:nvSpPr>
        <p:spPr>
          <a:xfrm>
            <a:off x="687227" y="1678536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3"/>
          </p:nvPr>
        </p:nvSpPr>
        <p:spPr>
          <a:xfrm>
            <a:off x="687227" y="2518683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4"/>
          </p:nvPr>
        </p:nvSpPr>
        <p:spPr>
          <a:xfrm>
            <a:off x="687227" y="2855444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5"/>
          </p:nvPr>
        </p:nvSpPr>
        <p:spPr>
          <a:xfrm>
            <a:off x="687227" y="3695591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6"/>
          </p:nvPr>
        </p:nvSpPr>
        <p:spPr>
          <a:xfrm>
            <a:off x="687227" y="4032352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7"/>
          </p:nvPr>
        </p:nvSpPr>
        <p:spPr>
          <a:xfrm flipH="1">
            <a:off x="6179702" y="1341775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8"/>
          </p:nvPr>
        </p:nvSpPr>
        <p:spPr>
          <a:xfrm flipH="1">
            <a:off x="6179702" y="1678536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9"/>
          </p:nvPr>
        </p:nvSpPr>
        <p:spPr>
          <a:xfrm flipH="1">
            <a:off x="6179702" y="2518683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13"/>
          </p:nvPr>
        </p:nvSpPr>
        <p:spPr>
          <a:xfrm flipH="1">
            <a:off x="6179702" y="2855444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4"/>
          </p:nvPr>
        </p:nvSpPr>
        <p:spPr>
          <a:xfrm flipH="1">
            <a:off x="6179702" y="3695591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5"/>
          </p:nvPr>
        </p:nvSpPr>
        <p:spPr>
          <a:xfrm flipH="1">
            <a:off x="6179702" y="4032352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817300" y="1802675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2"/>
          </p:nvPr>
        </p:nvSpPr>
        <p:spPr>
          <a:xfrm>
            <a:off x="5817300" y="2139456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5817300" y="3284387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5817300" y="3621150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5"/>
          </p:nvPr>
        </p:nvSpPr>
        <p:spPr>
          <a:xfrm>
            <a:off x="942300" y="1802675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6"/>
          </p:nvPr>
        </p:nvSpPr>
        <p:spPr>
          <a:xfrm>
            <a:off x="942300" y="2139455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7"/>
          </p:nvPr>
        </p:nvSpPr>
        <p:spPr>
          <a:xfrm>
            <a:off x="942300" y="3284387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8"/>
          </p:nvPr>
        </p:nvSpPr>
        <p:spPr>
          <a:xfrm>
            <a:off x="942300" y="3621150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5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 flipH="1">
            <a:off x="6813327" y="3625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4089902" y="-18875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055025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1"/>
          </p:nvPr>
        </p:nvSpPr>
        <p:spPr>
          <a:xfrm>
            <a:off x="1055037" y="3555324"/>
            <a:ext cx="18936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title" idx="2"/>
          </p:nvPr>
        </p:nvSpPr>
        <p:spPr>
          <a:xfrm>
            <a:off x="3625076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3"/>
          </p:nvPr>
        </p:nvSpPr>
        <p:spPr>
          <a:xfrm>
            <a:off x="3625161" y="3555230"/>
            <a:ext cx="18936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title" idx="4"/>
          </p:nvPr>
        </p:nvSpPr>
        <p:spPr>
          <a:xfrm>
            <a:off x="6195272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5"/>
          </p:nvPr>
        </p:nvSpPr>
        <p:spPr>
          <a:xfrm>
            <a:off x="6195284" y="3555249"/>
            <a:ext cx="18936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ctrTitle"/>
          </p:nvPr>
        </p:nvSpPr>
        <p:spPr>
          <a:xfrm>
            <a:off x="3518700" y="540075"/>
            <a:ext cx="49122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4592850" y="1857500"/>
            <a:ext cx="2763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3518700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Diese Präsentationsvorlage wurde von </a:t>
            </a:r>
            <a:r>
              <a:rPr lang="de" sz="11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Slidesgo </a:t>
            </a:r>
            <a:r>
              <a:rPr lang="de"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lang="de" sz="11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Flaticon </a:t>
            </a:r>
            <a:r>
              <a:rPr lang="de" sz="11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 von </a:t>
            </a:r>
            <a:r>
              <a:rPr lang="de" sz="11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Freepik </a:t>
            </a:r>
            <a:endParaRPr sz="1100" b="1" i="0" u="none" strike="noStrike" cap="none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"/>
          <p:cNvSpPr/>
          <p:nvPr/>
        </p:nvSpPr>
        <p:spPr>
          <a:xfrm>
            <a:off x="2821404" y="-18875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677383" y="763760"/>
            <a:ext cx="36111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4677375" y="1309613"/>
            <a:ext cx="36111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 idx="2"/>
          </p:nvPr>
        </p:nvSpPr>
        <p:spPr>
          <a:xfrm>
            <a:off x="4677245" y="2878984"/>
            <a:ext cx="36111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4677250" y="3424837"/>
            <a:ext cx="36111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220025" y="540075"/>
            <a:ext cx="38547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 idx="2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5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220025" y="1591933"/>
            <a:ext cx="2608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713100" y="1090870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-1447196" y="36606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8347927" y="459173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899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arysthon/Projeto-Website-Divulga-o-de-curr-culos-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cloudfront/" TargetMode="External"/><Relationship Id="rId3" Type="http://schemas.openxmlformats.org/officeDocument/2006/relationships/hyperlink" Target="https://aws.amazon.com/pt/cloudfront/features/?whats-new-cloudfront.sort-by=item.additionalFields.postDateTime&amp;whats-new-cloudfront.sort-order=desc" TargetMode="External"/><Relationship Id="rId7" Type="http://schemas.openxmlformats.org/officeDocument/2006/relationships/hyperlink" Target="https://aws.amazon.com/pt/s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ws.amazon.com/pt/waf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docs.aws.amazon.com/pt_br/whitepapers/latest/aws-overview/global-infrastructure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docs.aws.amazon.com/pt_br/AmazonCloudFront/latest/DeveloperGuide/HowCloudFrontWorks.html" TargetMode="External"/><Relationship Id="rId9" Type="http://schemas.openxmlformats.org/officeDocument/2006/relationships/hyperlink" Target="https://blog.estabil.is/aws-na-pratica-pontos-de-presenc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4d299e05-89f5-40d8-8efa-a66acdb31478/edit?viewport_loc=-353,-156,2560,1168,0_0&amp;invitationId=inv_bbac539d-43dc-4a90-88ca-baf3bff7af5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estimate?id=41a7991ba56c3cee15ac705eb44089dfa7d9f7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8204929" y="44349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093386" y="4574300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161336" y="4629200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3958800" y="703725"/>
            <a:ext cx="48615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 sz="4500"/>
              <a:t>Escola da Nuvem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"/>
          </p:nvPr>
        </p:nvSpPr>
        <p:spPr>
          <a:xfrm>
            <a:off x="4941892" y="4617433"/>
            <a:ext cx="41490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1300">
                <a:solidFill>
                  <a:schemeClr val="lt1"/>
                </a:solidFill>
              </a:rPr>
              <a:t>Curso Fundamento AWS - Instrutor Eduardo Lara</a:t>
            </a:r>
            <a:endParaRPr sz="13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8"/>
          <p:cNvGrpSpPr/>
          <p:nvPr/>
        </p:nvGrpSpPr>
        <p:grpSpPr>
          <a:xfrm>
            <a:off x="152398" y="1071694"/>
            <a:ext cx="4149162" cy="3756438"/>
            <a:chOff x="1389500" y="680050"/>
            <a:chExt cx="4947725" cy="4479950"/>
          </a:xfrm>
        </p:grpSpPr>
        <p:sp>
          <p:nvSpPr>
            <p:cNvPr id="186" name="Google Shape;186;p28"/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720575" y="2481375"/>
              <a:ext cx="1231725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888900" y="909425"/>
              <a:ext cx="1288450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026625" y="1700825"/>
              <a:ext cx="3550875" cy="1950600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025775" y="1700825"/>
              <a:ext cx="3552575" cy="1950600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2027450" y="1700825"/>
              <a:ext cx="3550050" cy="1950600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139800" y="1620775"/>
              <a:ext cx="632975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826950" y="2895025"/>
              <a:ext cx="87600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692700" y="4707150"/>
              <a:ext cx="519550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35625" y="3085975"/>
              <a:ext cx="377800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985525" y="3578000"/>
              <a:ext cx="77575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756900" y="3893225"/>
              <a:ext cx="290225" cy="171825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ctrTitle"/>
          </p:nvPr>
        </p:nvSpPr>
        <p:spPr>
          <a:xfrm>
            <a:off x="3818250" y="1786163"/>
            <a:ext cx="53409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 sz="3100"/>
              <a:t>Website para divulgação de Currículo</a:t>
            </a:r>
            <a:endParaRPr sz="3100"/>
          </a:p>
        </p:txBody>
      </p:sp>
      <p:sp>
        <p:nvSpPr>
          <p:cNvPr id="290" name="Google Shape;290;p28"/>
          <p:cNvSpPr txBox="1"/>
          <p:nvPr/>
        </p:nvSpPr>
        <p:spPr>
          <a:xfrm>
            <a:off x="6209375" y="3126625"/>
            <a:ext cx="25386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Integrantes - Grupo 1</a:t>
            </a:r>
            <a:endParaRPr sz="1400" b="1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Caio Vinícius</a:t>
            </a:r>
            <a:endParaRPr sz="14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John Rangel</a:t>
            </a:r>
            <a:endParaRPr sz="14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Lucas Vilela</a:t>
            </a:r>
            <a:endParaRPr sz="14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Mariana Freitas</a:t>
            </a:r>
            <a:endParaRPr sz="14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058" y="132725"/>
            <a:ext cx="837217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4" y="76200"/>
            <a:ext cx="738001" cy="58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7"/>
          <p:cNvSpPr txBox="1">
            <a:spLocks noGrp="1"/>
          </p:cNvSpPr>
          <p:nvPr>
            <p:ph type="subTitle" idx="1"/>
          </p:nvPr>
        </p:nvSpPr>
        <p:spPr>
          <a:xfrm>
            <a:off x="1764800" y="525738"/>
            <a:ext cx="5705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sz="2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WebSite Divulgação de Currículos</a:t>
            </a:r>
            <a:endParaRPr sz="2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9" name="Google Shape;679;p37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542862" y="4819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37"/>
          <p:cNvGrpSpPr/>
          <p:nvPr/>
        </p:nvGrpSpPr>
        <p:grpSpPr>
          <a:xfrm>
            <a:off x="-124007" y="1445607"/>
            <a:ext cx="3965937" cy="3598809"/>
            <a:chOff x="1056750" y="527475"/>
            <a:chExt cx="5265450" cy="4709250"/>
          </a:xfrm>
        </p:grpSpPr>
        <p:sp>
          <p:nvSpPr>
            <p:cNvPr id="682" name="Google Shape;682;p37"/>
            <p:cNvSpPr/>
            <p:nvPr/>
          </p:nvSpPr>
          <p:spPr>
            <a:xfrm>
              <a:off x="1056750" y="527475"/>
              <a:ext cx="5265450" cy="4709250"/>
            </a:xfrm>
            <a:custGeom>
              <a:avLst/>
              <a:gdLst/>
              <a:ahLst/>
              <a:cxnLst/>
              <a:rect l="l" t="t" r="r" b="b"/>
              <a:pathLst>
                <a:path w="210618" h="188370" extrusionOk="0">
                  <a:moveTo>
                    <a:pt x="92850" y="0"/>
                  </a:moveTo>
                  <a:cubicBezTo>
                    <a:pt x="91615" y="0"/>
                    <a:pt x="90440" y="76"/>
                    <a:pt x="89331" y="234"/>
                  </a:cubicBezTo>
                  <a:cubicBezTo>
                    <a:pt x="60711" y="4337"/>
                    <a:pt x="1" y="94836"/>
                    <a:pt x="15479" y="121655"/>
                  </a:cubicBezTo>
                  <a:cubicBezTo>
                    <a:pt x="29799" y="146523"/>
                    <a:pt x="97351" y="188370"/>
                    <a:pt x="123432" y="188370"/>
                  </a:cubicBezTo>
                  <a:cubicBezTo>
                    <a:pt x="125478" y="188370"/>
                    <a:pt x="127269" y="188112"/>
                    <a:pt x="128759" y="187569"/>
                  </a:cubicBezTo>
                  <a:cubicBezTo>
                    <a:pt x="149274" y="180097"/>
                    <a:pt x="204180" y="98205"/>
                    <a:pt x="207649" y="78090"/>
                  </a:cubicBezTo>
                  <a:cubicBezTo>
                    <a:pt x="210618" y="60911"/>
                    <a:pt x="196108" y="50237"/>
                    <a:pt x="191804" y="47502"/>
                  </a:cubicBezTo>
                  <a:cubicBezTo>
                    <a:pt x="190604" y="46734"/>
                    <a:pt x="189403" y="45934"/>
                    <a:pt x="188202" y="45100"/>
                  </a:cubicBezTo>
                  <a:cubicBezTo>
                    <a:pt x="175823" y="36741"/>
                    <a:pt x="119987" y="0"/>
                    <a:pt x="9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250100" y="1096225"/>
              <a:ext cx="417000" cy="417000"/>
            </a:xfrm>
            <a:custGeom>
              <a:avLst/>
              <a:gdLst/>
              <a:ahLst/>
              <a:cxnLst/>
              <a:rect l="l" t="t" r="r" b="b"/>
              <a:pathLst>
                <a:path w="16680" h="16680" extrusionOk="0">
                  <a:moveTo>
                    <a:pt x="8401" y="0"/>
                  </a:moveTo>
                  <a:cubicBezTo>
                    <a:pt x="8381" y="0"/>
                    <a:pt x="8361" y="0"/>
                    <a:pt x="8340" y="1"/>
                  </a:cubicBezTo>
                  <a:cubicBezTo>
                    <a:pt x="3737" y="1"/>
                    <a:pt x="1" y="3703"/>
                    <a:pt x="1" y="8340"/>
                  </a:cubicBezTo>
                  <a:cubicBezTo>
                    <a:pt x="1" y="12943"/>
                    <a:pt x="3737" y="16679"/>
                    <a:pt x="8340" y="16679"/>
                  </a:cubicBezTo>
                  <a:cubicBezTo>
                    <a:pt x="12944" y="16679"/>
                    <a:pt x="16680" y="12943"/>
                    <a:pt x="16680" y="8340"/>
                  </a:cubicBezTo>
                  <a:cubicBezTo>
                    <a:pt x="16680" y="3724"/>
                    <a:pt x="12977" y="0"/>
                    <a:pt x="8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2349350" y="1189625"/>
              <a:ext cx="229350" cy="251050"/>
            </a:xfrm>
            <a:custGeom>
              <a:avLst/>
              <a:gdLst/>
              <a:ahLst/>
              <a:cxnLst/>
              <a:rect l="l" t="t" r="r" b="b"/>
              <a:pathLst>
                <a:path w="9174" h="10042" extrusionOk="0">
                  <a:moveTo>
                    <a:pt x="9174" y="4370"/>
                  </a:moveTo>
                  <a:cubicBezTo>
                    <a:pt x="9107" y="1969"/>
                    <a:pt x="7139" y="34"/>
                    <a:pt x="4737" y="34"/>
                  </a:cubicBezTo>
                  <a:cubicBezTo>
                    <a:pt x="2302" y="1"/>
                    <a:pt x="301" y="1869"/>
                    <a:pt x="201" y="4304"/>
                  </a:cubicBezTo>
                  <a:lnTo>
                    <a:pt x="201" y="4504"/>
                  </a:lnTo>
                  <a:cubicBezTo>
                    <a:pt x="201" y="5304"/>
                    <a:pt x="401" y="6105"/>
                    <a:pt x="834" y="6805"/>
                  </a:cubicBezTo>
                  <a:lnTo>
                    <a:pt x="0" y="9174"/>
                  </a:lnTo>
                  <a:lnTo>
                    <a:pt x="2502" y="8407"/>
                  </a:lnTo>
                  <a:cubicBezTo>
                    <a:pt x="5504" y="10041"/>
                    <a:pt x="9140" y="7906"/>
                    <a:pt x="9174" y="4470"/>
                  </a:cubicBezTo>
                  <a:cubicBezTo>
                    <a:pt x="9174" y="4437"/>
                    <a:pt x="9174" y="4404"/>
                    <a:pt x="9174" y="4370"/>
                  </a:cubicBezTo>
                  <a:close/>
                  <a:moveTo>
                    <a:pt x="4670" y="8240"/>
                  </a:moveTo>
                  <a:cubicBezTo>
                    <a:pt x="3937" y="8240"/>
                    <a:pt x="3203" y="8006"/>
                    <a:pt x="2602" y="7606"/>
                  </a:cubicBezTo>
                  <a:lnTo>
                    <a:pt x="1168" y="8073"/>
                  </a:lnTo>
                  <a:lnTo>
                    <a:pt x="1635" y="6705"/>
                  </a:lnTo>
                  <a:cubicBezTo>
                    <a:pt x="1168" y="6038"/>
                    <a:pt x="901" y="5271"/>
                    <a:pt x="934" y="4504"/>
                  </a:cubicBezTo>
                  <a:cubicBezTo>
                    <a:pt x="901" y="4370"/>
                    <a:pt x="901" y="4237"/>
                    <a:pt x="934" y="4137"/>
                  </a:cubicBezTo>
                  <a:cubicBezTo>
                    <a:pt x="1135" y="2169"/>
                    <a:pt x="2769" y="701"/>
                    <a:pt x="4704" y="734"/>
                  </a:cubicBezTo>
                  <a:cubicBezTo>
                    <a:pt x="6672" y="734"/>
                    <a:pt x="8273" y="2236"/>
                    <a:pt x="8440" y="4204"/>
                  </a:cubicBezTo>
                  <a:lnTo>
                    <a:pt x="8440" y="4504"/>
                  </a:lnTo>
                  <a:cubicBezTo>
                    <a:pt x="8440" y="6572"/>
                    <a:pt x="6739" y="8240"/>
                    <a:pt x="4670" y="824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2411900" y="1248825"/>
              <a:ext cx="112600" cy="108450"/>
            </a:xfrm>
            <a:custGeom>
              <a:avLst/>
              <a:gdLst/>
              <a:ahLst/>
              <a:cxnLst/>
              <a:rect l="l" t="t" r="r" b="b"/>
              <a:pathLst>
                <a:path w="4504" h="4338" extrusionOk="0">
                  <a:moveTo>
                    <a:pt x="4237" y="3036"/>
                  </a:moveTo>
                  <a:cubicBezTo>
                    <a:pt x="4137" y="2970"/>
                    <a:pt x="3603" y="2703"/>
                    <a:pt x="3503" y="2670"/>
                  </a:cubicBezTo>
                  <a:cubicBezTo>
                    <a:pt x="3403" y="2636"/>
                    <a:pt x="3303" y="2603"/>
                    <a:pt x="3236" y="2736"/>
                  </a:cubicBezTo>
                  <a:cubicBezTo>
                    <a:pt x="3169" y="2836"/>
                    <a:pt x="2969" y="3070"/>
                    <a:pt x="2902" y="3137"/>
                  </a:cubicBezTo>
                  <a:cubicBezTo>
                    <a:pt x="2836" y="3203"/>
                    <a:pt x="2769" y="3237"/>
                    <a:pt x="2669" y="3170"/>
                  </a:cubicBezTo>
                  <a:cubicBezTo>
                    <a:pt x="2335" y="3036"/>
                    <a:pt x="2035" y="2870"/>
                    <a:pt x="1768" y="2636"/>
                  </a:cubicBezTo>
                  <a:cubicBezTo>
                    <a:pt x="1535" y="2403"/>
                    <a:pt x="1301" y="2136"/>
                    <a:pt x="1168" y="1869"/>
                  </a:cubicBezTo>
                  <a:cubicBezTo>
                    <a:pt x="1101" y="1769"/>
                    <a:pt x="1168" y="1702"/>
                    <a:pt x="1201" y="1635"/>
                  </a:cubicBezTo>
                  <a:cubicBezTo>
                    <a:pt x="1268" y="1602"/>
                    <a:pt x="1301" y="1502"/>
                    <a:pt x="1368" y="1469"/>
                  </a:cubicBezTo>
                  <a:lnTo>
                    <a:pt x="1401" y="1402"/>
                  </a:lnTo>
                  <a:cubicBezTo>
                    <a:pt x="1435" y="1369"/>
                    <a:pt x="1468" y="1302"/>
                    <a:pt x="1468" y="1269"/>
                  </a:cubicBezTo>
                  <a:cubicBezTo>
                    <a:pt x="1501" y="1202"/>
                    <a:pt x="1501" y="1135"/>
                    <a:pt x="1468" y="1068"/>
                  </a:cubicBezTo>
                  <a:cubicBezTo>
                    <a:pt x="1435" y="1035"/>
                    <a:pt x="1234" y="501"/>
                    <a:pt x="1134" y="234"/>
                  </a:cubicBezTo>
                  <a:cubicBezTo>
                    <a:pt x="1034" y="1"/>
                    <a:pt x="968" y="68"/>
                    <a:pt x="901" y="68"/>
                  </a:cubicBezTo>
                  <a:lnTo>
                    <a:pt x="667" y="68"/>
                  </a:lnTo>
                  <a:cubicBezTo>
                    <a:pt x="567" y="68"/>
                    <a:pt x="467" y="101"/>
                    <a:pt x="367" y="201"/>
                  </a:cubicBezTo>
                  <a:cubicBezTo>
                    <a:pt x="134" y="435"/>
                    <a:pt x="0" y="768"/>
                    <a:pt x="0" y="1102"/>
                  </a:cubicBezTo>
                  <a:cubicBezTo>
                    <a:pt x="0" y="1235"/>
                    <a:pt x="0" y="1369"/>
                    <a:pt x="67" y="1502"/>
                  </a:cubicBezTo>
                  <a:cubicBezTo>
                    <a:pt x="134" y="1769"/>
                    <a:pt x="300" y="2002"/>
                    <a:pt x="467" y="2236"/>
                  </a:cubicBezTo>
                  <a:cubicBezTo>
                    <a:pt x="934" y="2970"/>
                    <a:pt x="1568" y="3537"/>
                    <a:pt x="2335" y="3904"/>
                  </a:cubicBezTo>
                  <a:cubicBezTo>
                    <a:pt x="3469" y="4337"/>
                    <a:pt x="3469" y="4204"/>
                    <a:pt x="3670" y="4171"/>
                  </a:cubicBezTo>
                  <a:cubicBezTo>
                    <a:pt x="3970" y="4137"/>
                    <a:pt x="4270" y="3937"/>
                    <a:pt x="4403" y="3670"/>
                  </a:cubicBezTo>
                  <a:cubicBezTo>
                    <a:pt x="4503" y="3503"/>
                    <a:pt x="4503" y="3303"/>
                    <a:pt x="4470" y="3137"/>
                  </a:cubicBezTo>
                  <a:cubicBezTo>
                    <a:pt x="4437" y="3103"/>
                    <a:pt x="4370" y="3070"/>
                    <a:pt x="4237" y="3036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311475" y="786000"/>
              <a:ext cx="416975" cy="417000"/>
            </a:xfrm>
            <a:custGeom>
              <a:avLst/>
              <a:gdLst/>
              <a:ahLst/>
              <a:cxnLst/>
              <a:rect l="l" t="t" r="r" b="b"/>
              <a:pathLst>
                <a:path w="16679" h="16680" extrusionOk="0">
                  <a:moveTo>
                    <a:pt x="8339" y="1"/>
                  </a:moveTo>
                  <a:cubicBezTo>
                    <a:pt x="3736" y="1"/>
                    <a:pt x="0" y="3737"/>
                    <a:pt x="0" y="8340"/>
                  </a:cubicBezTo>
                  <a:cubicBezTo>
                    <a:pt x="0" y="12943"/>
                    <a:pt x="3736" y="16679"/>
                    <a:pt x="8339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7"/>
                    <a:pt x="12943" y="1"/>
                    <a:pt x="8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460725" y="867725"/>
              <a:ext cx="115950" cy="252700"/>
            </a:xfrm>
            <a:custGeom>
              <a:avLst/>
              <a:gdLst/>
              <a:ahLst/>
              <a:cxnLst/>
              <a:rect l="l" t="t" r="r" b="b"/>
              <a:pathLst>
                <a:path w="4638" h="10108" extrusionOk="0">
                  <a:moveTo>
                    <a:pt x="3237" y="1"/>
                  </a:moveTo>
                  <a:cubicBezTo>
                    <a:pt x="1736" y="1"/>
                    <a:pt x="1035" y="668"/>
                    <a:pt x="1035" y="1969"/>
                  </a:cubicBezTo>
                  <a:lnTo>
                    <a:pt x="1035" y="3303"/>
                  </a:lnTo>
                  <a:lnTo>
                    <a:pt x="1" y="3303"/>
                  </a:lnTo>
                  <a:lnTo>
                    <a:pt x="1" y="5038"/>
                  </a:lnTo>
                  <a:lnTo>
                    <a:pt x="1035" y="5038"/>
                  </a:lnTo>
                  <a:lnTo>
                    <a:pt x="1035" y="10108"/>
                  </a:lnTo>
                  <a:lnTo>
                    <a:pt x="3070" y="10108"/>
                  </a:lnTo>
                  <a:lnTo>
                    <a:pt x="3070" y="5004"/>
                  </a:lnTo>
                  <a:lnTo>
                    <a:pt x="4504" y="5004"/>
                  </a:lnTo>
                  <a:lnTo>
                    <a:pt x="4638" y="3303"/>
                  </a:lnTo>
                  <a:lnTo>
                    <a:pt x="3070" y="3303"/>
                  </a:lnTo>
                  <a:lnTo>
                    <a:pt x="3070" y="2336"/>
                  </a:lnTo>
                  <a:cubicBezTo>
                    <a:pt x="3070" y="1935"/>
                    <a:pt x="3170" y="1769"/>
                    <a:pt x="3537" y="1769"/>
                  </a:cubicBezTo>
                  <a:lnTo>
                    <a:pt x="4638" y="1769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2064150" y="4186775"/>
              <a:ext cx="416975" cy="416975"/>
            </a:xfrm>
            <a:custGeom>
              <a:avLst/>
              <a:gdLst/>
              <a:ahLst/>
              <a:cxnLst/>
              <a:rect l="l" t="t" r="r" b="b"/>
              <a:pathLst>
                <a:path w="16679" h="16679" extrusionOk="0">
                  <a:moveTo>
                    <a:pt x="8340" y="0"/>
                  </a:moveTo>
                  <a:cubicBezTo>
                    <a:pt x="3736" y="0"/>
                    <a:pt x="0" y="3736"/>
                    <a:pt x="0" y="8340"/>
                  </a:cubicBezTo>
                  <a:cubicBezTo>
                    <a:pt x="0" y="12943"/>
                    <a:pt x="3736" y="16679"/>
                    <a:pt x="8340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6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2161725" y="4303800"/>
              <a:ext cx="221850" cy="181425"/>
            </a:xfrm>
            <a:custGeom>
              <a:avLst/>
              <a:gdLst/>
              <a:ahLst/>
              <a:cxnLst/>
              <a:rect l="l" t="t" r="r" b="b"/>
              <a:pathLst>
                <a:path w="8874" h="7257" extrusionOk="0">
                  <a:moveTo>
                    <a:pt x="6160" y="0"/>
                  </a:moveTo>
                  <a:cubicBezTo>
                    <a:pt x="5086" y="0"/>
                    <a:pt x="4066" y="974"/>
                    <a:pt x="4370" y="2258"/>
                  </a:cubicBezTo>
                  <a:cubicBezTo>
                    <a:pt x="2902" y="2191"/>
                    <a:pt x="1535" y="1490"/>
                    <a:pt x="601" y="356"/>
                  </a:cubicBezTo>
                  <a:lnTo>
                    <a:pt x="601" y="356"/>
                  </a:lnTo>
                  <a:cubicBezTo>
                    <a:pt x="134" y="1190"/>
                    <a:pt x="367" y="2258"/>
                    <a:pt x="1168" y="2791"/>
                  </a:cubicBezTo>
                  <a:cubicBezTo>
                    <a:pt x="867" y="2791"/>
                    <a:pt x="601" y="2691"/>
                    <a:pt x="334" y="2558"/>
                  </a:cubicBezTo>
                  <a:lnTo>
                    <a:pt x="334" y="2558"/>
                  </a:lnTo>
                  <a:cubicBezTo>
                    <a:pt x="334" y="3425"/>
                    <a:pt x="934" y="4192"/>
                    <a:pt x="1801" y="4359"/>
                  </a:cubicBezTo>
                  <a:cubicBezTo>
                    <a:pt x="1654" y="4414"/>
                    <a:pt x="1497" y="4439"/>
                    <a:pt x="1341" y="4439"/>
                  </a:cubicBezTo>
                  <a:cubicBezTo>
                    <a:pt x="1214" y="4439"/>
                    <a:pt x="1087" y="4423"/>
                    <a:pt x="967" y="4393"/>
                  </a:cubicBezTo>
                  <a:lnTo>
                    <a:pt x="967" y="4393"/>
                  </a:lnTo>
                  <a:cubicBezTo>
                    <a:pt x="1201" y="5126"/>
                    <a:pt x="1901" y="5627"/>
                    <a:pt x="2669" y="5660"/>
                  </a:cubicBezTo>
                  <a:cubicBezTo>
                    <a:pt x="2007" y="6178"/>
                    <a:pt x="1196" y="6448"/>
                    <a:pt x="386" y="6448"/>
                  </a:cubicBezTo>
                  <a:cubicBezTo>
                    <a:pt x="257" y="6448"/>
                    <a:pt x="128" y="6441"/>
                    <a:pt x="0" y="6427"/>
                  </a:cubicBezTo>
                  <a:lnTo>
                    <a:pt x="0" y="6427"/>
                  </a:lnTo>
                  <a:cubicBezTo>
                    <a:pt x="889" y="6998"/>
                    <a:pt x="1848" y="7256"/>
                    <a:pt x="2783" y="7256"/>
                  </a:cubicBezTo>
                  <a:cubicBezTo>
                    <a:pt x="5562" y="7256"/>
                    <a:pt x="8122" y="4970"/>
                    <a:pt x="7972" y="1824"/>
                  </a:cubicBezTo>
                  <a:cubicBezTo>
                    <a:pt x="8339" y="1557"/>
                    <a:pt x="8640" y="1224"/>
                    <a:pt x="8873" y="890"/>
                  </a:cubicBezTo>
                  <a:lnTo>
                    <a:pt x="8873" y="890"/>
                  </a:lnTo>
                  <a:cubicBezTo>
                    <a:pt x="8540" y="1023"/>
                    <a:pt x="8206" y="1124"/>
                    <a:pt x="7839" y="1157"/>
                  </a:cubicBezTo>
                  <a:cubicBezTo>
                    <a:pt x="8206" y="923"/>
                    <a:pt x="8506" y="556"/>
                    <a:pt x="8640" y="156"/>
                  </a:cubicBezTo>
                  <a:lnTo>
                    <a:pt x="8640" y="156"/>
                  </a:lnTo>
                  <a:cubicBezTo>
                    <a:pt x="8273" y="356"/>
                    <a:pt x="7872" y="523"/>
                    <a:pt x="7472" y="590"/>
                  </a:cubicBezTo>
                  <a:cubicBezTo>
                    <a:pt x="7092" y="179"/>
                    <a:pt x="6621" y="0"/>
                    <a:pt x="616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2199250" y="1716175"/>
              <a:ext cx="575150" cy="169350"/>
            </a:xfrm>
            <a:custGeom>
              <a:avLst/>
              <a:gdLst/>
              <a:ahLst/>
              <a:cxnLst/>
              <a:rect l="l" t="t" r="r" b="b"/>
              <a:pathLst>
                <a:path w="23006" h="6774" extrusionOk="0">
                  <a:moveTo>
                    <a:pt x="11650" y="0"/>
                  </a:moveTo>
                  <a:cubicBezTo>
                    <a:pt x="11090" y="0"/>
                    <a:pt x="10520" y="29"/>
                    <a:pt x="9941" y="87"/>
                  </a:cubicBezTo>
                  <a:cubicBezTo>
                    <a:pt x="6638" y="421"/>
                    <a:pt x="3503" y="1822"/>
                    <a:pt x="1034" y="4057"/>
                  </a:cubicBezTo>
                  <a:cubicBezTo>
                    <a:pt x="801" y="4223"/>
                    <a:pt x="601" y="4457"/>
                    <a:pt x="467" y="4690"/>
                  </a:cubicBezTo>
                  <a:cubicBezTo>
                    <a:pt x="0" y="5458"/>
                    <a:pt x="367" y="6425"/>
                    <a:pt x="1201" y="6658"/>
                  </a:cubicBezTo>
                  <a:cubicBezTo>
                    <a:pt x="1354" y="6706"/>
                    <a:pt x="1507" y="6729"/>
                    <a:pt x="1657" y="6729"/>
                  </a:cubicBezTo>
                  <a:cubicBezTo>
                    <a:pt x="2030" y="6729"/>
                    <a:pt x="2383" y="6587"/>
                    <a:pt x="2669" y="6325"/>
                  </a:cubicBezTo>
                  <a:cubicBezTo>
                    <a:pt x="3403" y="5691"/>
                    <a:pt x="4203" y="5124"/>
                    <a:pt x="5037" y="4590"/>
                  </a:cubicBezTo>
                  <a:cubicBezTo>
                    <a:pt x="6956" y="3419"/>
                    <a:pt x="9160" y="2788"/>
                    <a:pt x="11433" y="2788"/>
                  </a:cubicBezTo>
                  <a:cubicBezTo>
                    <a:pt x="11492" y="2788"/>
                    <a:pt x="11550" y="2788"/>
                    <a:pt x="11608" y="2789"/>
                  </a:cubicBezTo>
                  <a:lnTo>
                    <a:pt x="11942" y="2822"/>
                  </a:lnTo>
                  <a:cubicBezTo>
                    <a:pt x="14877" y="2889"/>
                    <a:pt x="17713" y="3956"/>
                    <a:pt x="19948" y="5858"/>
                  </a:cubicBezTo>
                  <a:cubicBezTo>
                    <a:pt x="20215" y="6091"/>
                    <a:pt x="20448" y="6325"/>
                    <a:pt x="20715" y="6492"/>
                  </a:cubicBezTo>
                  <a:cubicBezTo>
                    <a:pt x="20972" y="6687"/>
                    <a:pt x="21258" y="6774"/>
                    <a:pt x="21536" y="6774"/>
                  </a:cubicBezTo>
                  <a:cubicBezTo>
                    <a:pt x="22301" y="6774"/>
                    <a:pt x="23006" y="6114"/>
                    <a:pt x="22883" y="5257"/>
                  </a:cubicBezTo>
                  <a:cubicBezTo>
                    <a:pt x="22816" y="4790"/>
                    <a:pt x="22583" y="4357"/>
                    <a:pt x="22183" y="4090"/>
                  </a:cubicBezTo>
                  <a:cubicBezTo>
                    <a:pt x="19115" y="1431"/>
                    <a:pt x="15611" y="0"/>
                    <a:pt x="116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2279300" y="1832225"/>
              <a:ext cx="418650" cy="139650"/>
            </a:xfrm>
            <a:custGeom>
              <a:avLst/>
              <a:gdLst/>
              <a:ahLst/>
              <a:cxnLst/>
              <a:rect l="l" t="t" r="r" b="b"/>
              <a:pathLst>
                <a:path w="16746" h="5586" extrusionOk="0">
                  <a:moveTo>
                    <a:pt x="8383" y="1"/>
                  </a:moveTo>
                  <a:cubicBezTo>
                    <a:pt x="7070" y="1"/>
                    <a:pt x="5757" y="238"/>
                    <a:pt x="4504" y="715"/>
                  </a:cubicBezTo>
                  <a:cubicBezTo>
                    <a:pt x="3003" y="1249"/>
                    <a:pt x="1635" y="2116"/>
                    <a:pt x="534" y="3284"/>
                  </a:cubicBezTo>
                  <a:cubicBezTo>
                    <a:pt x="34" y="3784"/>
                    <a:pt x="0" y="4585"/>
                    <a:pt x="467" y="5119"/>
                  </a:cubicBezTo>
                  <a:cubicBezTo>
                    <a:pt x="734" y="5424"/>
                    <a:pt x="1121" y="5576"/>
                    <a:pt x="1509" y="5576"/>
                  </a:cubicBezTo>
                  <a:cubicBezTo>
                    <a:pt x="1800" y="5576"/>
                    <a:pt x="2092" y="5490"/>
                    <a:pt x="2335" y="5319"/>
                  </a:cubicBezTo>
                  <a:cubicBezTo>
                    <a:pt x="2569" y="5152"/>
                    <a:pt x="2802" y="4919"/>
                    <a:pt x="3036" y="4718"/>
                  </a:cubicBezTo>
                  <a:cubicBezTo>
                    <a:pt x="4589" y="3419"/>
                    <a:pt x="6489" y="2774"/>
                    <a:pt x="8388" y="2774"/>
                  </a:cubicBezTo>
                  <a:cubicBezTo>
                    <a:pt x="10486" y="2774"/>
                    <a:pt x="12582" y="3560"/>
                    <a:pt x="14211" y="5119"/>
                  </a:cubicBezTo>
                  <a:cubicBezTo>
                    <a:pt x="14477" y="5419"/>
                    <a:pt x="14844" y="5586"/>
                    <a:pt x="15278" y="5586"/>
                  </a:cubicBezTo>
                  <a:cubicBezTo>
                    <a:pt x="15812" y="5586"/>
                    <a:pt x="16312" y="5252"/>
                    <a:pt x="16512" y="4752"/>
                  </a:cubicBezTo>
                  <a:cubicBezTo>
                    <a:pt x="16746" y="4251"/>
                    <a:pt x="16612" y="3618"/>
                    <a:pt x="16212" y="3217"/>
                  </a:cubicBezTo>
                  <a:cubicBezTo>
                    <a:pt x="15311" y="2317"/>
                    <a:pt x="14277" y="1583"/>
                    <a:pt x="13143" y="1082"/>
                  </a:cubicBezTo>
                  <a:cubicBezTo>
                    <a:pt x="11631" y="363"/>
                    <a:pt x="10007" y="1"/>
                    <a:pt x="83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2351850" y="1947675"/>
              <a:ext cx="269375" cy="110400"/>
            </a:xfrm>
            <a:custGeom>
              <a:avLst/>
              <a:gdLst/>
              <a:ahLst/>
              <a:cxnLst/>
              <a:rect l="l" t="t" r="r" b="b"/>
              <a:pathLst>
                <a:path w="10775" h="4416" extrusionOk="0">
                  <a:moveTo>
                    <a:pt x="5438" y="0"/>
                  </a:moveTo>
                  <a:cubicBezTo>
                    <a:pt x="4604" y="0"/>
                    <a:pt x="3770" y="200"/>
                    <a:pt x="2969" y="534"/>
                  </a:cubicBezTo>
                  <a:cubicBezTo>
                    <a:pt x="2069" y="868"/>
                    <a:pt x="1268" y="1468"/>
                    <a:pt x="634" y="2235"/>
                  </a:cubicBezTo>
                  <a:cubicBezTo>
                    <a:pt x="1" y="3036"/>
                    <a:pt x="468" y="4237"/>
                    <a:pt x="1468" y="4403"/>
                  </a:cubicBezTo>
                  <a:cubicBezTo>
                    <a:pt x="1529" y="4411"/>
                    <a:pt x="1590" y="4415"/>
                    <a:pt x="1651" y="4415"/>
                  </a:cubicBezTo>
                  <a:cubicBezTo>
                    <a:pt x="2121" y="4415"/>
                    <a:pt x="2577" y="4191"/>
                    <a:pt x="2903" y="3836"/>
                  </a:cubicBezTo>
                  <a:cubicBezTo>
                    <a:pt x="3678" y="3149"/>
                    <a:pt x="4528" y="2771"/>
                    <a:pt x="5431" y="2771"/>
                  </a:cubicBezTo>
                  <a:cubicBezTo>
                    <a:pt x="5888" y="2771"/>
                    <a:pt x="6358" y="2868"/>
                    <a:pt x="6839" y="3069"/>
                  </a:cubicBezTo>
                  <a:cubicBezTo>
                    <a:pt x="7406" y="3336"/>
                    <a:pt x="7906" y="3703"/>
                    <a:pt x="8373" y="4103"/>
                  </a:cubicBezTo>
                  <a:cubicBezTo>
                    <a:pt x="8628" y="4313"/>
                    <a:pt x="8945" y="4416"/>
                    <a:pt x="9261" y="4416"/>
                  </a:cubicBezTo>
                  <a:cubicBezTo>
                    <a:pt x="9647" y="4416"/>
                    <a:pt x="10033" y="4263"/>
                    <a:pt x="10308" y="3970"/>
                  </a:cubicBezTo>
                  <a:cubicBezTo>
                    <a:pt x="10775" y="3436"/>
                    <a:pt x="10742" y="2602"/>
                    <a:pt x="10241" y="2102"/>
                  </a:cubicBezTo>
                  <a:cubicBezTo>
                    <a:pt x="9007" y="734"/>
                    <a:pt x="7272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2446925" y="2067375"/>
              <a:ext cx="89200" cy="83800"/>
            </a:xfrm>
            <a:custGeom>
              <a:avLst/>
              <a:gdLst/>
              <a:ahLst/>
              <a:cxnLst/>
              <a:rect l="l" t="t" r="r" b="b"/>
              <a:pathLst>
                <a:path w="3568" h="3352" extrusionOk="0">
                  <a:moveTo>
                    <a:pt x="1894" y="1"/>
                  </a:moveTo>
                  <a:cubicBezTo>
                    <a:pt x="1820" y="1"/>
                    <a:pt x="1744" y="6"/>
                    <a:pt x="1668" y="16"/>
                  </a:cubicBezTo>
                  <a:cubicBezTo>
                    <a:pt x="767" y="16"/>
                    <a:pt x="34" y="783"/>
                    <a:pt x="34" y="1684"/>
                  </a:cubicBezTo>
                  <a:cubicBezTo>
                    <a:pt x="0" y="2618"/>
                    <a:pt x="767" y="3351"/>
                    <a:pt x="1701" y="3351"/>
                  </a:cubicBezTo>
                  <a:lnTo>
                    <a:pt x="1701" y="3318"/>
                  </a:lnTo>
                  <a:cubicBezTo>
                    <a:pt x="1760" y="3324"/>
                    <a:pt x="1819" y="3327"/>
                    <a:pt x="1877" y="3327"/>
                  </a:cubicBezTo>
                  <a:cubicBezTo>
                    <a:pt x="2801" y="3327"/>
                    <a:pt x="3567" y="2592"/>
                    <a:pt x="3536" y="1650"/>
                  </a:cubicBezTo>
                  <a:cubicBezTo>
                    <a:pt x="3536" y="726"/>
                    <a:pt x="2796" y="1"/>
                    <a:pt x="1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2089175" y="2453025"/>
              <a:ext cx="305225" cy="371125"/>
            </a:xfrm>
            <a:custGeom>
              <a:avLst/>
              <a:gdLst/>
              <a:ahLst/>
              <a:cxnLst/>
              <a:rect l="l" t="t" r="r" b="b"/>
              <a:pathLst>
                <a:path w="12209" h="14845" extrusionOk="0">
                  <a:moveTo>
                    <a:pt x="6090" y="3915"/>
                  </a:moveTo>
                  <a:cubicBezTo>
                    <a:pt x="7205" y="3915"/>
                    <a:pt x="8273" y="4797"/>
                    <a:pt x="8273" y="6105"/>
                  </a:cubicBezTo>
                  <a:cubicBezTo>
                    <a:pt x="8273" y="7306"/>
                    <a:pt x="7305" y="8273"/>
                    <a:pt x="6104" y="8273"/>
                  </a:cubicBezTo>
                  <a:cubicBezTo>
                    <a:pt x="4170" y="8273"/>
                    <a:pt x="3202" y="5938"/>
                    <a:pt x="4570" y="4571"/>
                  </a:cubicBezTo>
                  <a:cubicBezTo>
                    <a:pt x="5013" y="4117"/>
                    <a:pt x="5557" y="3915"/>
                    <a:pt x="6090" y="3915"/>
                  </a:cubicBezTo>
                  <a:close/>
                  <a:moveTo>
                    <a:pt x="6104" y="1"/>
                  </a:moveTo>
                  <a:cubicBezTo>
                    <a:pt x="2735" y="1"/>
                    <a:pt x="0" y="2736"/>
                    <a:pt x="0" y="6105"/>
                  </a:cubicBezTo>
                  <a:cubicBezTo>
                    <a:pt x="0" y="9474"/>
                    <a:pt x="6104" y="14845"/>
                    <a:pt x="6104" y="14845"/>
                  </a:cubicBezTo>
                  <a:cubicBezTo>
                    <a:pt x="6104" y="14845"/>
                    <a:pt x="12209" y="9474"/>
                    <a:pt x="12209" y="6105"/>
                  </a:cubicBezTo>
                  <a:cubicBezTo>
                    <a:pt x="12209" y="2736"/>
                    <a:pt x="9473" y="1"/>
                    <a:pt x="6104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24475" y="3822350"/>
              <a:ext cx="304400" cy="371125"/>
            </a:xfrm>
            <a:custGeom>
              <a:avLst/>
              <a:gdLst/>
              <a:ahLst/>
              <a:cxnLst/>
              <a:rect l="l" t="t" r="r" b="b"/>
              <a:pathLst>
                <a:path w="12176" h="14845" extrusionOk="0">
                  <a:moveTo>
                    <a:pt x="6063" y="3930"/>
                  </a:moveTo>
                  <a:cubicBezTo>
                    <a:pt x="7186" y="3930"/>
                    <a:pt x="8262" y="4796"/>
                    <a:pt x="8240" y="6105"/>
                  </a:cubicBezTo>
                  <a:cubicBezTo>
                    <a:pt x="8240" y="7306"/>
                    <a:pt x="7272" y="8273"/>
                    <a:pt x="6071" y="8273"/>
                  </a:cubicBezTo>
                  <a:cubicBezTo>
                    <a:pt x="4137" y="8273"/>
                    <a:pt x="3169" y="5938"/>
                    <a:pt x="4537" y="4570"/>
                  </a:cubicBezTo>
                  <a:cubicBezTo>
                    <a:pt x="4979" y="4128"/>
                    <a:pt x="5527" y="3930"/>
                    <a:pt x="6063" y="3930"/>
                  </a:cubicBezTo>
                  <a:close/>
                  <a:moveTo>
                    <a:pt x="6071" y="0"/>
                  </a:moveTo>
                  <a:cubicBezTo>
                    <a:pt x="2702" y="34"/>
                    <a:pt x="0" y="2736"/>
                    <a:pt x="0" y="6105"/>
                  </a:cubicBezTo>
                  <a:cubicBezTo>
                    <a:pt x="0" y="9474"/>
                    <a:pt x="6105" y="14844"/>
                    <a:pt x="6105" y="14844"/>
                  </a:cubicBezTo>
                  <a:cubicBezTo>
                    <a:pt x="6105" y="14844"/>
                    <a:pt x="12176" y="9474"/>
                    <a:pt x="12176" y="6105"/>
                  </a:cubicBezTo>
                  <a:cubicBezTo>
                    <a:pt x="12176" y="2736"/>
                    <a:pt x="9441" y="0"/>
                    <a:pt x="6071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515425" y="2823300"/>
              <a:ext cx="1160025" cy="1365175"/>
            </a:xfrm>
            <a:custGeom>
              <a:avLst/>
              <a:gdLst/>
              <a:ahLst/>
              <a:cxnLst/>
              <a:rect l="l" t="t" r="r" b="b"/>
              <a:pathLst>
                <a:path w="46401" h="54607" fill="none" extrusionOk="0">
                  <a:moveTo>
                    <a:pt x="29054" y="0"/>
                  </a:moveTo>
                  <a:lnTo>
                    <a:pt x="29054" y="4537"/>
                  </a:lnTo>
                  <a:cubicBezTo>
                    <a:pt x="29054" y="6238"/>
                    <a:pt x="27687" y="7606"/>
                    <a:pt x="25986" y="7606"/>
                  </a:cubicBezTo>
                  <a:lnTo>
                    <a:pt x="3303" y="7606"/>
                  </a:lnTo>
                  <a:cubicBezTo>
                    <a:pt x="1468" y="7606"/>
                    <a:pt x="0" y="9107"/>
                    <a:pt x="0" y="10908"/>
                  </a:cubicBezTo>
                  <a:lnTo>
                    <a:pt x="0" y="19047"/>
                  </a:lnTo>
                  <a:cubicBezTo>
                    <a:pt x="0" y="20882"/>
                    <a:pt x="1468" y="22350"/>
                    <a:pt x="3303" y="22350"/>
                  </a:cubicBezTo>
                  <a:lnTo>
                    <a:pt x="17546" y="22350"/>
                  </a:lnTo>
                  <a:cubicBezTo>
                    <a:pt x="19314" y="22350"/>
                    <a:pt x="20782" y="23784"/>
                    <a:pt x="20782" y="25585"/>
                  </a:cubicBezTo>
                  <a:lnTo>
                    <a:pt x="20782" y="31423"/>
                  </a:lnTo>
                  <a:cubicBezTo>
                    <a:pt x="20782" y="33191"/>
                    <a:pt x="19314" y="34659"/>
                    <a:pt x="17546" y="34659"/>
                  </a:cubicBezTo>
                  <a:lnTo>
                    <a:pt x="13910" y="34659"/>
                  </a:lnTo>
                  <a:cubicBezTo>
                    <a:pt x="12443" y="34659"/>
                    <a:pt x="11275" y="35826"/>
                    <a:pt x="11275" y="37260"/>
                  </a:cubicBezTo>
                  <a:lnTo>
                    <a:pt x="11275" y="37260"/>
                  </a:lnTo>
                  <a:cubicBezTo>
                    <a:pt x="11275" y="38728"/>
                    <a:pt x="12443" y="39896"/>
                    <a:pt x="13910" y="39896"/>
                  </a:cubicBezTo>
                  <a:lnTo>
                    <a:pt x="34792" y="39896"/>
                  </a:lnTo>
                  <a:cubicBezTo>
                    <a:pt x="36059" y="39896"/>
                    <a:pt x="37093" y="40930"/>
                    <a:pt x="37093" y="42197"/>
                  </a:cubicBezTo>
                  <a:lnTo>
                    <a:pt x="37093" y="51938"/>
                  </a:lnTo>
                  <a:cubicBezTo>
                    <a:pt x="37093" y="53439"/>
                    <a:pt x="38294" y="54606"/>
                    <a:pt x="39795" y="54606"/>
                  </a:cubicBezTo>
                  <a:lnTo>
                    <a:pt x="46400" y="546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531750" y="4434450"/>
              <a:ext cx="309400" cy="309425"/>
            </a:xfrm>
            <a:custGeom>
              <a:avLst/>
              <a:gdLst/>
              <a:ahLst/>
              <a:cxnLst/>
              <a:rect l="l" t="t" r="r" b="b"/>
              <a:pathLst>
                <a:path w="12376" h="12377" extrusionOk="0">
                  <a:moveTo>
                    <a:pt x="6171" y="0"/>
                  </a:moveTo>
                  <a:cubicBezTo>
                    <a:pt x="2769" y="0"/>
                    <a:pt x="0" y="2769"/>
                    <a:pt x="0" y="6172"/>
                  </a:cubicBezTo>
                  <a:cubicBezTo>
                    <a:pt x="0" y="9607"/>
                    <a:pt x="2769" y="12376"/>
                    <a:pt x="6171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621800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701850" y="4517850"/>
              <a:ext cx="51750" cy="148450"/>
            </a:xfrm>
            <a:custGeom>
              <a:avLst/>
              <a:gdLst/>
              <a:ahLst/>
              <a:cxnLst/>
              <a:rect l="l" t="t" r="r" b="b"/>
              <a:pathLst>
                <a:path w="2070" h="5938" extrusionOk="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918675" y="44344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2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172" y="12376"/>
                  </a:cubicBezTo>
                  <a:cubicBezTo>
                    <a:pt x="9574" y="12376"/>
                    <a:pt x="12376" y="9607"/>
                    <a:pt x="12376" y="6172"/>
                  </a:cubicBezTo>
                  <a:cubicBezTo>
                    <a:pt x="12376" y="2769"/>
                    <a:pt x="9574" y="0"/>
                    <a:pt x="6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985400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069625" y="4523675"/>
              <a:ext cx="111775" cy="137625"/>
            </a:xfrm>
            <a:custGeom>
              <a:avLst/>
              <a:gdLst/>
              <a:ahLst/>
              <a:cxnLst/>
              <a:rect l="l" t="t" r="r" b="b"/>
              <a:pathLst>
                <a:path w="4471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4470" y="2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126450" y="44344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205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205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7425" y="4517850"/>
              <a:ext cx="51725" cy="148450"/>
            </a:xfrm>
            <a:custGeom>
              <a:avLst/>
              <a:gdLst/>
              <a:ahLst/>
              <a:cxnLst/>
              <a:rect l="l" t="t" r="r" b="b"/>
              <a:pathLst>
                <a:path w="2069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2068" y="5938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173150" y="4523675"/>
              <a:ext cx="111775" cy="137625"/>
            </a:xfrm>
            <a:custGeom>
              <a:avLst/>
              <a:gdLst/>
              <a:ahLst/>
              <a:cxnLst/>
              <a:rect l="l" t="t" r="r" b="b"/>
              <a:pathLst>
                <a:path w="4471" h="5505" extrusionOk="0">
                  <a:moveTo>
                    <a:pt x="4470" y="1"/>
                  </a:moveTo>
                  <a:lnTo>
                    <a:pt x="1" y="2736"/>
                  </a:lnTo>
                  <a:lnTo>
                    <a:pt x="4470" y="5505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240575" y="3829025"/>
              <a:ext cx="452025" cy="401975"/>
            </a:xfrm>
            <a:custGeom>
              <a:avLst/>
              <a:gdLst/>
              <a:ahLst/>
              <a:cxnLst/>
              <a:rect l="l" t="t" r="r" b="b"/>
              <a:pathLst>
                <a:path w="18081" h="16079" extrusionOk="0">
                  <a:moveTo>
                    <a:pt x="1402" y="0"/>
                  </a:moveTo>
                  <a:cubicBezTo>
                    <a:pt x="634" y="0"/>
                    <a:pt x="1" y="601"/>
                    <a:pt x="1" y="1368"/>
                  </a:cubicBezTo>
                  <a:lnTo>
                    <a:pt x="1" y="14711"/>
                  </a:lnTo>
                  <a:cubicBezTo>
                    <a:pt x="1" y="15478"/>
                    <a:pt x="634" y="16078"/>
                    <a:pt x="1402" y="16078"/>
                  </a:cubicBezTo>
                  <a:lnTo>
                    <a:pt x="16713" y="16078"/>
                  </a:lnTo>
                  <a:cubicBezTo>
                    <a:pt x="17480" y="16078"/>
                    <a:pt x="18080" y="15478"/>
                    <a:pt x="18080" y="14711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359825" y="3951100"/>
              <a:ext cx="233525" cy="206200"/>
            </a:xfrm>
            <a:custGeom>
              <a:avLst/>
              <a:gdLst/>
              <a:ahLst/>
              <a:cxnLst/>
              <a:rect l="l" t="t" r="r" b="b"/>
              <a:pathLst>
                <a:path w="9341" h="8248" extrusionOk="0">
                  <a:moveTo>
                    <a:pt x="4665" y="0"/>
                  </a:moveTo>
                  <a:cubicBezTo>
                    <a:pt x="3819" y="0"/>
                    <a:pt x="2967" y="256"/>
                    <a:pt x="2236" y="788"/>
                  </a:cubicBezTo>
                  <a:cubicBezTo>
                    <a:pt x="401" y="2122"/>
                    <a:pt x="1" y="4691"/>
                    <a:pt x="1335" y="6559"/>
                  </a:cubicBezTo>
                  <a:cubicBezTo>
                    <a:pt x="2138" y="7663"/>
                    <a:pt x="3399" y="8247"/>
                    <a:pt x="4677" y="8247"/>
                  </a:cubicBezTo>
                  <a:cubicBezTo>
                    <a:pt x="5522" y="8247"/>
                    <a:pt x="6375" y="7991"/>
                    <a:pt x="7106" y="7459"/>
                  </a:cubicBezTo>
                  <a:cubicBezTo>
                    <a:pt x="8940" y="6125"/>
                    <a:pt x="9341" y="3523"/>
                    <a:pt x="8006" y="1689"/>
                  </a:cubicBezTo>
                  <a:cubicBezTo>
                    <a:pt x="7204" y="585"/>
                    <a:pt x="5942" y="0"/>
                    <a:pt x="4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546625" y="3853625"/>
              <a:ext cx="96775" cy="82150"/>
            </a:xfrm>
            <a:custGeom>
              <a:avLst/>
              <a:gdLst/>
              <a:ahLst/>
              <a:cxnLst/>
              <a:rect l="l" t="t" r="r" b="b"/>
              <a:pathLst>
                <a:path w="3871" h="3286" extrusionOk="0">
                  <a:moveTo>
                    <a:pt x="2190" y="0"/>
                  </a:moveTo>
                  <a:cubicBezTo>
                    <a:pt x="1783" y="0"/>
                    <a:pt x="1369" y="150"/>
                    <a:pt x="1035" y="484"/>
                  </a:cubicBezTo>
                  <a:cubicBezTo>
                    <a:pt x="1" y="1518"/>
                    <a:pt x="735" y="3286"/>
                    <a:pt x="2202" y="3286"/>
                  </a:cubicBezTo>
                  <a:cubicBezTo>
                    <a:pt x="3136" y="3286"/>
                    <a:pt x="3870" y="2552"/>
                    <a:pt x="3870" y="1651"/>
                  </a:cubicBezTo>
                  <a:cubicBezTo>
                    <a:pt x="3870" y="658"/>
                    <a:pt x="3045" y="0"/>
                    <a:pt x="2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90050" y="3568000"/>
              <a:ext cx="452000" cy="402800"/>
            </a:xfrm>
            <a:custGeom>
              <a:avLst/>
              <a:gdLst/>
              <a:ahLst/>
              <a:cxnLst/>
              <a:rect l="l" t="t" r="r" b="b"/>
              <a:pathLst>
                <a:path w="18080" h="16112" extrusionOk="0">
                  <a:moveTo>
                    <a:pt x="1368" y="0"/>
                  </a:moveTo>
                  <a:cubicBezTo>
                    <a:pt x="601" y="0"/>
                    <a:pt x="0" y="634"/>
                    <a:pt x="0" y="1401"/>
                  </a:cubicBezTo>
                  <a:lnTo>
                    <a:pt x="0" y="14711"/>
                  </a:lnTo>
                  <a:cubicBezTo>
                    <a:pt x="0" y="15478"/>
                    <a:pt x="601" y="16112"/>
                    <a:pt x="1368" y="16112"/>
                  </a:cubicBezTo>
                  <a:lnTo>
                    <a:pt x="16679" y="16112"/>
                  </a:lnTo>
                  <a:cubicBezTo>
                    <a:pt x="17446" y="16112"/>
                    <a:pt x="18080" y="15478"/>
                    <a:pt x="18080" y="14711"/>
                  </a:cubicBezTo>
                  <a:lnTo>
                    <a:pt x="18080" y="1401"/>
                  </a:lnTo>
                  <a:cubicBezTo>
                    <a:pt x="18080" y="634"/>
                    <a:pt x="17446" y="0"/>
                    <a:pt x="16679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628475" y="3646375"/>
              <a:ext cx="219350" cy="252725"/>
            </a:xfrm>
            <a:custGeom>
              <a:avLst/>
              <a:gdLst/>
              <a:ahLst/>
              <a:cxnLst/>
              <a:rect l="l" t="t" r="r" b="b"/>
              <a:pathLst>
                <a:path w="8774" h="10109" extrusionOk="0">
                  <a:moveTo>
                    <a:pt x="1" y="1"/>
                  </a:moveTo>
                  <a:lnTo>
                    <a:pt x="1" y="10108"/>
                  </a:lnTo>
                  <a:lnTo>
                    <a:pt x="8773" y="50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024600" y="2971725"/>
              <a:ext cx="678000" cy="387825"/>
            </a:xfrm>
            <a:custGeom>
              <a:avLst/>
              <a:gdLst/>
              <a:ahLst/>
              <a:cxnLst/>
              <a:rect l="l" t="t" r="r" b="b"/>
              <a:pathLst>
                <a:path w="27120" h="15513" extrusionOk="0">
                  <a:moveTo>
                    <a:pt x="0" y="1"/>
                  </a:moveTo>
                  <a:lnTo>
                    <a:pt x="3569" y="15512"/>
                  </a:lnTo>
                  <a:lnTo>
                    <a:pt x="27120" y="15512"/>
                  </a:lnTo>
                  <a:lnTo>
                    <a:pt x="23550" y="1"/>
                  </a:ln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140500" y="2883350"/>
              <a:ext cx="562925" cy="442000"/>
            </a:xfrm>
            <a:custGeom>
              <a:avLst/>
              <a:gdLst/>
              <a:ahLst/>
              <a:cxnLst/>
              <a:rect l="l" t="t" r="r" b="b"/>
              <a:pathLst>
                <a:path w="22517" h="17680" extrusionOk="0">
                  <a:moveTo>
                    <a:pt x="1" y="0"/>
                  </a:moveTo>
                  <a:lnTo>
                    <a:pt x="1" y="17679"/>
                  </a:lnTo>
                  <a:lnTo>
                    <a:pt x="22517" y="17679"/>
                  </a:lnTo>
                  <a:lnTo>
                    <a:pt x="2251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114650" y="2910850"/>
              <a:ext cx="563775" cy="442025"/>
            </a:xfrm>
            <a:custGeom>
              <a:avLst/>
              <a:gdLst/>
              <a:ahLst/>
              <a:cxnLst/>
              <a:rect l="l" t="t" r="r" b="b"/>
              <a:pathLst>
                <a:path w="22551" h="17681" extrusionOk="0">
                  <a:moveTo>
                    <a:pt x="1" y="1"/>
                  </a:moveTo>
                  <a:lnTo>
                    <a:pt x="1" y="17680"/>
                  </a:lnTo>
                  <a:lnTo>
                    <a:pt x="22550" y="17680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5113825" y="2926700"/>
              <a:ext cx="609625" cy="432850"/>
            </a:xfrm>
            <a:custGeom>
              <a:avLst/>
              <a:gdLst/>
              <a:ahLst/>
              <a:cxnLst/>
              <a:rect l="l" t="t" r="r" b="b"/>
              <a:pathLst>
                <a:path w="24385" h="17314" extrusionOk="0">
                  <a:moveTo>
                    <a:pt x="14711" y="1"/>
                  </a:moveTo>
                  <a:lnTo>
                    <a:pt x="13377" y="901"/>
                  </a:lnTo>
                  <a:lnTo>
                    <a:pt x="1568" y="901"/>
                  </a:lnTo>
                  <a:lnTo>
                    <a:pt x="0" y="17313"/>
                  </a:lnTo>
                  <a:lnTo>
                    <a:pt x="23551" y="17313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340650" y="3006750"/>
              <a:ext cx="198500" cy="262725"/>
            </a:xfrm>
            <a:custGeom>
              <a:avLst/>
              <a:gdLst/>
              <a:ahLst/>
              <a:cxnLst/>
              <a:rect l="l" t="t" r="r" b="b"/>
              <a:pathLst>
                <a:path w="7940" h="10509" extrusionOk="0">
                  <a:moveTo>
                    <a:pt x="3970" y="1"/>
                  </a:moveTo>
                  <a:lnTo>
                    <a:pt x="1" y="6039"/>
                  </a:lnTo>
                  <a:lnTo>
                    <a:pt x="2202" y="6039"/>
                  </a:lnTo>
                  <a:lnTo>
                    <a:pt x="2202" y="10508"/>
                  </a:lnTo>
                  <a:lnTo>
                    <a:pt x="5738" y="10508"/>
                  </a:lnTo>
                  <a:lnTo>
                    <a:pt x="5738" y="6039"/>
                  </a:lnTo>
                  <a:lnTo>
                    <a:pt x="7940" y="60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586175" y="3129350"/>
              <a:ext cx="452025" cy="474525"/>
            </a:xfrm>
            <a:custGeom>
              <a:avLst/>
              <a:gdLst/>
              <a:ahLst/>
              <a:cxnLst/>
              <a:rect l="l" t="t" r="r" b="b"/>
              <a:pathLst>
                <a:path w="18081" h="18981" extrusionOk="0">
                  <a:moveTo>
                    <a:pt x="1369" y="0"/>
                  </a:moveTo>
                  <a:cubicBezTo>
                    <a:pt x="601" y="0"/>
                    <a:pt x="1" y="601"/>
                    <a:pt x="1" y="1368"/>
                  </a:cubicBezTo>
                  <a:lnTo>
                    <a:pt x="1" y="14678"/>
                  </a:lnTo>
                  <a:cubicBezTo>
                    <a:pt x="1" y="15445"/>
                    <a:pt x="601" y="16079"/>
                    <a:pt x="1369" y="16079"/>
                  </a:cubicBezTo>
                  <a:lnTo>
                    <a:pt x="7339" y="16079"/>
                  </a:lnTo>
                  <a:lnTo>
                    <a:pt x="9041" y="18981"/>
                  </a:lnTo>
                  <a:lnTo>
                    <a:pt x="10742" y="16079"/>
                  </a:lnTo>
                  <a:lnTo>
                    <a:pt x="16713" y="16079"/>
                  </a:lnTo>
                  <a:cubicBezTo>
                    <a:pt x="17480" y="16079"/>
                    <a:pt x="18080" y="15445"/>
                    <a:pt x="18080" y="14678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644550" y="3206075"/>
              <a:ext cx="333300" cy="246875"/>
            </a:xfrm>
            <a:custGeom>
              <a:avLst/>
              <a:gdLst/>
              <a:ahLst/>
              <a:cxnLst/>
              <a:rect l="l" t="t" r="r" b="b"/>
              <a:pathLst>
                <a:path w="13332" h="9875" extrusionOk="0">
                  <a:moveTo>
                    <a:pt x="3970" y="0"/>
                  </a:moveTo>
                  <a:cubicBezTo>
                    <a:pt x="1335" y="34"/>
                    <a:pt x="1" y="3203"/>
                    <a:pt x="1869" y="5071"/>
                  </a:cubicBezTo>
                  <a:lnTo>
                    <a:pt x="6706" y="9874"/>
                  </a:lnTo>
                  <a:lnTo>
                    <a:pt x="10875" y="5704"/>
                  </a:lnTo>
                  <a:lnTo>
                    <a:pt x="11542" y="5071"/>
                  </a:lnTo>
                  <a:lnTo>
                    <a:pt x="11509" y="5037"/>
                  </a:lnTo>
                  <a:cubicBezTo>
                    <a:pt x="13332" y="2876"/>
                    <a:pt x="11456" y="146"/>
                    <a:pt x="9228" y="146"/>
                  </a:cubicBezTo>
                  <a:cubicBezTo>
                    <a:pt x="8602" y="146"/>
                    <a:pt x="7947" y="362"/>
                    <a:pt x="7339" y="868"/>
                  </a:cubicBezTo>
                  <a:lnTo>
                    <a:pt x="6706" y="1535"/>
                  </a:lnTo>
                  <a:lnTo>
                    <a:pt x="6039" y="868"/>
                  </a:lnTo>
                  <a:cubicBezTo>
                    <a:pt x="5505" y="334"/>
                    <a:pt x="4738" y="0"/>
                    <a:pt x="3970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977300" y="851050"/>
              <a:ext cx="1652025" cy="1059950"/>
            </a:xfrm>
            <a:custGeom>
              <a:avLst/>
              <a:gdLst/>
              <a:ahLst/>
              <a:cxnLst/>
              <a:rect l="l" t="t" r="r" b="b"/>
              <a:pathLst>
                <a:path w="66081" h="42398" fill="none" extrusionOk="0">
                  <a:moveTo>
                    <a:pt x="2936" y="1"/>
                  </a:moveTo>
                  <a:lnTo>
                    <a:pt x="63179" y="1"/>
                  </a:lnTo>
                  <a:cubicBezTo>
                    <a:pt x="64780" y="1"/>
                    <a:pt x="66081" y="1301"/>
                    <a:pt x="66081" y="2936"/>
                  </a:cubicBezTo>
                  <a:lnTo>
                    <a:pt x="66081" y="40396"/>
                  </a:lnTo>
                  <a:cubicBezTo>
                    <a:pt x="66081" y="41497"/>
                    <a:pt x="65214" y="42398"/>
                    <a:pt x="64113" y="42398"/>
                  </a:cubicBezTo>
                  <a:lnTo>
                    <a:pt x="1968" y="42398"/>
                  </a:lnTo>
                  <a:cubicBezTo>
                    <a:pt x="868" y="42398"/>
                    <a:pt x="0" y="41497"/>
                    <a:pt x="0" y="40396"/>
                  </a:cubicBezTo>
                  <a:lnTo>
                    <a:pt x="0" y="2903"/>
                  </a:lnTo>
                  <a:cubicBezTo>
                    <a:pt x="0" y="1301"/>
                    <a:pt x="1301" y="1"/>
                    <a:pt x="2936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977300" y="851875"/>
              <a:ext cx="1652025" cy="125125"/>
            </a:xfrm>
            <a:custGeom>
              <a:avLst/>
              <a:gdLst/>
              <a:ahLst/>
              <a:cxnLst/>
              <a:rect l="l" t="t" r="r" b="b"/>
              <a:pathLst>
                <a:path w="66081" h="5005" extrusionOk="0">
                  <a:moveTo>
                    <a:pt x="2936" y="1"/>
                  </a:moveTo>
                  <a:cubicBezTo>
                    <a:pt x="1301" y="1"/>
                    <a:pt x="0" y="1302"/>
                    <a:pt x="0" y="2903"/>
                  </a:cubicBezTo>
                  <a:lnTo>
                    <a:pt x="0" y="5004"/>
                  </a:lnTo>
                  <a:lnTo>
                    <a:pt x="66081" y="5004"/>
                  </a:lnTo>
                  <a:lnTo>
                    <a:pt x="66081" y="2903"/>
                  </a:lnTo>
                  <a:cubicBezTo>
                    <a:pt x="66081" y="1302"/>
                    <a:pt x="64780" y="1"/>
                    <a:pt x="63179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3024825" y="890575"/>
              <a:ext cx="71750" cy="61400"/>
            </a:xfrm>
            <a:custGeom>
              <a:avLst/>
              <a:gdLst/>
              <a:ahLst/>
              <a:cxnLst/>
              <a:rect l="l" t="t" r="r" b="b"/>
              <a:pathLst>
                <a:path w="2870" h="2456" extrusionOk="0">
                  <a:moveTo>
                    <a:pt x="1615" y="0"/>
                  </a:moveTo>
                  <a:cubicBezTo>
                    <a:pt x="1316" y="0"/>
                    <a:pt x="1013" y="109"/>
                    <a:pt x="768" y="354"/>
                  </a:cubicBezTo>
                  <a:cubicBezTo>
                    <a:pt x="1" y="1121"/>
                    <a:pt x="534" y="2456"/>
                    <a:pt x="1635" y="2456"/>
                  </a:cubicBezTo>
                  <a:cubicBezTo>
                    <a:pt x="2302" y="2456"/>
                    <a:pt x="2836" y="1922"/>
                    <a:pt x="2869" y="1222"/>
                  </a:cubicBezTo>
                  <a:cubicBezTo>
                    <a:pt x="2869" y="495"/>
                    <a:pt x="2251" y="0"/>
                    <a:pt x="161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3119075" y="890825"/>
              <a:ext cx="71725" cy="61150"/>
            </a:xfrm>
            <a:custGeom>
              <a:avLst/>
              <a:gdLst/>
              <a:ahLst/>
              <a:cxnLst/>
              <a:rect l="l" t="t" r="r" b="b"/>
              <a:pathLst>
                <a:path w="2869" h="2446" extrusionOk="0">
                  <a:moveTo>
                    <a:pt x="1634" y="1"/>
                  </a:moveTo>
                  <a:cubicBezTo>
                    <a:pt x="1329" y="1"/>
                    <a:pt x="1018" y="116"/>
                    <a:pt x="767" y="378"/>
                  </a:cubicBezTo>
                  <a:cubicBezTo>
                    <a:pt x="0" y="1145"/>
                    <a:pt x="567" y="2446"/>
                    <a:pt x="1668" y="2446"/>
                  </a:cubicBezTo>
                  <a:cubicBezTo>
                    <a:pt x="2302" y="2446"/>
                    <a:pt x="2835" y="1879"/>
                    <a:pt x="2869" y="1212"/>
                  </a:cubicBezTo>
                  <a:cubicBezTo>
                    <a:pt x="2869" y="493"/>
                    <a:pt x="2264" y="1"/>
                    <a:pt x="163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3223300" y="891075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4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678500" y="1267275"/>
              <a:ext cx="697200" cy="454425"/>
            </a:xfrm>
            <a:custGeom>
              <a:avLst/>
              <a:gdLst/>
              <a:ahLst/>
              <a:cxnLst/>
              <a:rect l="l" t="t" r="r" b="b"/>
              <a:pathLst>
                <a:path w="27888" h="18177" extrusionOk="0">
                  <a:moveTo>
                    <a:pt x="13479" y="0"/>
                  </a:moveTo>
                  <a:cubicBezTo>
                    <a:pt x="9885" y="0"/>
                    <a:pt x="6673" y="2393"/>
                    <a:pt x="5638" y="5934"/>
                  </a:cubicBezTo>
                  <a:cubicBezTo>
                    <a:pt x="2403" y="6301"/>
                    <a:pt x="1" y="9137"/>
                    <a:pt x="201" y="12372"/>
                  </a:cubicBezTo>
                  <a:cubicBezTo>
                    <a:pt x="368" y="15641"/>
                    <a:pt x="3070" y="18176"/>
                    <a:pt x="6339" y="18176"/>
                  </a:cubicBezTo>
                  <a:lnTo>
                    <a:pt x="22384" y="18176"/>
                  </a:lnTo>
                  <a:cubicBezTo>
                    <a:pt x="25419" y="18176"/>
                    <a:pt x="27888" y="15708"/>
                    <a:pt x="27888" y="12673"/>
                  </a:cubicBezTo>
                  <a:cubicBezTo>
                    <a:pt x="27888" y="9637"/>
                    <a:pt x="25419" y="7169"/>
                    <a:pt x="22384" y="7169"/>
                  </a:cubicBezTo>
                  <a:cubicBezTo>
                    <a:pt x="22117" y="7169"/>
                    <a:pt x="21883" y="7169"/>
                    <a:pt x="21650" y="7202"/>
                  </a:cubicBezTo>
                  <a:cubicBezTo>
                    <a:pt x="21216" y="3333"/>
                    <a:pt x="18081" y="330"/>
                    <a:pt x="14178" y="30"/>
                  </a:cubicBezTo>
                  <a:cubicBezTo>
                    <a:pt x="13944" y="10"/>
                    <a:pt x="13711" y="0"/>
                    <a:pt x="1347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864475" y="1735850"/>
              <a:ext cx="114275" cy="178475"/>
            </a:xfrm>
            <a:custGeom>
              <a:avLst/>
              <a:gdLst/>
              <a:ahLst/>
              <a:cxnLst/>
              <a:rect l="l" t="t" r="r" b="b"/>
              <a:pathLst>
                <a:path w="4571" h="7139" extrusionOk="0">
                  <a:moveTo>
                    <a:pt x="2269" y="1"/>
                  </a:moveTo>
                  <a:lnTo>
                    <a:pt x="1" y="3970"/>
                  </a:lnTo>
                  <a:lnTo>
                    <a:pt x="1168" y="3970"/>
                  </a:lnTo>
                  <a:lnTo>
                    <a:pt x="1168" y="7139"/>
                  </a:lnTo>
                  <a:lnTo>
                    <a:pt x="3403" y="7139"/>
                  </a:lnTo>
                  <a:lnTo>
                    <a:pt x="3403" y="3970"/>
                  </a:lnTo>
                  <a:lnTo>
                    <a:pt x="4571" y="3970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045450" y="1735850"/>
              <a:ext cx="113425" cy="178475"/>
            </a:xfrm>
            <a:custGeom>
              <a:avLst/>
              <a:gdLst/>
              <a:ahLst/>
              <a:cxnLst/>
              <a:rect l="l" t="t" r="r" b="b"/>
              <a:pathLst>
                <a:path w="4537" h="7139" extrusionOk="0">
                  <a:moveTo>
                    <a:pt x="1134" y="1"/>
                  </a:moveTo>
                  <a:lnTo>
                    <a:pt x="1134" y="3169"/>
                  </a:lnTo>
                  <a:lnTo>
                    <a:pt x="0" y="3169"/>
                  </a:lnTo>
                  <a:lnTo>
                    <a:pt x="2268" y="7139"/>
                  </a:lnTo>
                  <a:lnTo>
                    <a:pt x="4537" y="3169"/>
                  </a:lnTo>
                  <a:lnTo>
                    <a:pt x="3403" y="31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010425" y="2006875"/>
              <a:ext cx="25" cy="467875"/>
            </a:xfrm>
            <a:custGeom>
              <a:avLst/>
              <a:gdLst/>
              <a:ahLst/>
              <a:cxnLst/>
              <a:rect l="l" t="t" r="r" b="b"/>
              <a:pathLst>
                <a:path w="1" h="18715" fill="none" extrusionOk="0">
                  <a:moveTo>
                    <a:pt x="0" y="1"/>
                  </a:moveTo>
                  <a:lnTo>
                    <a:pt x="0" y="18714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3367225" y="1215500"/>
              <a:ext cx="991075" cy="784150"/>
            </a:xfrm>
            <a:custGeom>
              <a:avLst/>
              <a:gdLst/>
              <a:ahLst/>
              <a:cxnLst/>
              <a:rect l="l" t="t" r="r" b="b"/>
              <a:pathLst>
                <a:path w="39643" h="31366" extrusionOk="0">
                  <a:moveTo>
                    <a:pt x="18003" y="1"/>
                  </a:moveTo>
                  <a:cubicBezTo>
                    <a:pt x="15947" y="1"/>
                    <a:pt x="13688" y="466"/>
                    <a:pt x="11456" y="1901"/>
                  </a:cubicBezTo>
                  <a:cubicBezTo>
                    <a:pt x="5352" y="5770"/>
                    <a:pt x="7887" y="13142"/>
                    <a:pt x="8287" y="14677"/>
                  </a:cubicBezTo>
                  <a:cubicBezTo>
                    <a:pt x="8654" y="16178"/>
                    <a:pt x="1849" y="15844"/>
                    <a:pt x="915" y="21648"/>
                  </a:cubicBezTo>
                  <a:cubicBezTo>
                    <a:pt x="1" y="27103"/>
                    <a:pt x="3706" y="31366"/>
                    <a:pt x="12284" y="31366"/>
                  </a:cubicBezTo>
                  <a:cubicBezTo>
                    <a:pt x="12781" y="31366"/>
                    <a:pt x="13294" y="31351"/>
                    <a:pt x="13824" y="31322"/>
                  </a:cubicBezTo>
                  <a:cubicBezTo>
                    <a:pt x="23498" y="30755"/>
                    <a:pt x="23665" y="26952"/>
                    <a:pt x="23198" y="23717"/>
                  </a:cubicBezTo>
                  <a:cubicBezTo>
                    <a:pt x="22697" y="20448"/>
                    <a:pt x="24932" y="13242"/>
                    <a:pt x="27301" y="12675"/>
                  </a:cubicBezTo>
                  <a:cubicBezTo>
                    <a:pt x="27540" y="12618"/>
                    <a:pt x="27763" y="12592"/>
                    <a:pt x="27971" y="12592"/>
                  </a:cubicBezTo>
                  <a:cubicBezTo>
                    <a:pt x="29827" y="12592"/>
                    <a:pt x="30510" y="14681"/>
                    <a:pt x="30870" y="15611"/>
                  </a:cubicBezTo>
                  <a:cubicBezTo>
                    <a:pt x="31217" y="16478"/>
                    <a:pt x="31965" y="17271"/>
                    <a:pt x="32527" y="17271"/>
                  </a:cubicBezTo>
                  <a:cubicBezTo>
                    <a:pt x="32614" y="17271"/>
                    <a:pt x="32696" y="17252"/>
                    <a:pt x="32771" y="17212"/>
                  </a:cubicBezTo>
                  <a:cubicBezTo>
                    <a:pt x="32771" y="17212"/>
                    <a:pt x="32848" y="17216"/>
                    <a:pt x="32980" y="17216"/>
                  </a:cubicBezTo>
                  <a:cubicBezTo>
                    <a:pt x="33641" y="17216"/>
                    <a:pt x="35684" y="17123"/>
                    <a:pt x="36407" y="16011"/>
                  </a:cubicBezTo>
                  <a:cubicBezTo>
                    <a:pt x="37274" y="14677"/>
                    <a:pt x="35173" y="12909"/>
                    <a:pt x="35373" y="12042"/>
                  </a:cubicBezTo>
                  <a:cubicBezTo>
                    <a:pt x="35607" y="11174"/>
                    <a:pt x="39643" y="11341"/>
                    <a:pt x="38542" y="6738"/>
                  </a:cubicBezTo>
                  <a:cubicBezTo>
                    <a:pt x="37497" y="2368"/>
                    <a:pt x="33928" y="854"/>
                    <a:pt x="31828" y="854"/>
                  </a:cubicBezTo>
                  <a:cubicBezTo>
                    <a:pt x="31715" y="854"/>
                    <a:pt x="31607" y="858"/>
                    <a:pt x="31504" y="867"/>
                  </a:cubicBezTo>
                  <a:cubicBezTo>
                    <a:pt x="29764" y="1007"/>
                    <a:pt x="28072" y="1643"/>
                    <a:pt x="26506" y="1643"/>
                  </a:cubicBezTo>
                  <a:cubicBezTo>
                    <a:pt x="26210" y="1643"/>
                    <a:pt x="25919" y="1620"/>
                    <a:pt x="25633" y="1567"/>
                  </a:cubicBezTo>
                  <a:cubicBezTo>
                    <a:pt x="24473" y="1378"/>
                    <a:pt x="21539" y="1"/>
                    <a:pt x="1800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060525" y="2156575"/>
              <a:ext cx="252750" cy="632550"/>
            </a:xfrm>
            <a:custGeom>
              <a:avLst/>
              <a:gdLst/>
              <a:ahLst/>
              <a:cxnLst/>
              <a:rect l="l" t="t" r="r" b="b"/>
              <a:pathLst>
                <a:path w="10110" h="25302" extrusionOk="0">
                  <a:moveTo>
                    <a:pt x="2366" y="1"/>
                  </a:moveTo>
                  <a:cubicBezTo>
                    <a:pt x="759" y="1"/>
                    <a:pt x="0" y="6833"/>
                    <a:pt x="1103" y="14327"/>
                  </a:cubicBezTo>
                  <a:cubicBezTo>
                    <a:pt x="2204" y="22033"/>
                    <a:pt x="2304" y="25302"/>
                    <a:pt x="2304" y="25302"/>
                  </a:cubicBezTo>
                  <a:lnTo>
                    <a:pt x="10110" y="22233"/>
                  </a:lnTo>
                  <a:cubicBezTo>
                    <a:pt x="10110" y="22233"/>
                    <a:pt x="7908" y="5021"/>
                    <a:pt x="6874" y="2786"/>
                  </a:cubicBezTo>
                  <a:cubicBezTo>
                    <a:pt x="5840" y="551"/>
                    <a:pt x="2504" y="17"/>
                    <a:pt x="2504" y="17"/>
                  </a:cubicBezTo>
                  <a:cubicBezTo>
                    <a:pt x="2458" y="6"/>
                    <a:pt x="2412" y="1"/>
                    <a:pt x="2366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3142425" y="3026650"/>
              <a:ext cx="296900" cy="113575"/>
            </a:xfrm>
            <a:custGeom>
              <a:avLst/>
              <a:gdLst/>
              <a:ahLst/>
              <a:cxnLst/>
              <a:rect l="l" t="t" r="r" b="b"/>
              <a:pathLst>
                <a:path w="11876" h="4543" extrusionOk="0">
                  <a:moveTo>
                    <a:pt x="10323" y="0"/>
                  </a:moveTo>
                  <a:cubicBezTo>
                    <a:pt x="9217" y="0"/>
                    <a:pt x="2398" y="1722"/>
                    <a:pt x="0" y="3074"/>
                  </a:cubicBezTo>
                  <a:cubicBezTo>
                    <a:pt x="2469" y="4008"/>
                    <a:pt x="5070" y="4509"/>
                    <a:pt x="7706" y="4542"/>
                  </a:cubicBezTo>
                  <a:cubicBezTo>
                    <a:pt x="11875" y="4542"/>
                    <a:pt x="10574" y="372"/>
                    <a:pt x="10474" y="39"/>
                  </a:cubicBezTo>
                  <a:cubicBezTo>
                    <a:pt x="10469" y="13"/>
                    <a:pt x="10416" y="0"/>
                    <a:pt x="1032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265825" y="2929475"/>
              <a:ext cx="935700" cy="1949125"/>
            </a:xfrm>
            <a:custGeom>
              <a:avLst/>
              <a:gdLst/>
              <a:ahLst/>
              <a:cxnLst/>
              <a:rect l="l" t="t" r="r" b="b"/>
              <a:pathLst>
                <a:path w="37428" h="77965" extrusionOk="0">
                  <a:moveTo>
                    <a:pt x="14732" y="0"/>
                  </a:moveTo>
                  <a:cubicBezTo>
                    <a:pt x="11407" y="0"/>
                    <a:pt x="7847" y="471"/>
                    <a:pt x="4204" y="1691"/>
                  </a:cubicBezTo>
                  <a:cubicBezTo>
                    <a:pt x="4204" y="1691"/>
                    <a:pt x="11409" y="14600"/>
                    <a:pt x="15579" y="19103"/>
                  </a:cubicBezTo>
                  <a:cubicBezTo>
                    <a:pt x="19782" y="23573"/>
                    <a:pt x="21283" y="27943"/>
                    <a:pt x="21283" y="27943"/>
                  </a:cubicBezTo>
                  <a:lnTo>
                    <a:pt x="23551" y="31546"/>
                  </a:lnTo>
                  <a:cubicBezTo>
                    <a:pt x="23551" y="31546"/>
                    <a:pt x="18748" y="40219"/>
                    <a:pt x="18748" y="40686"/>
                  </a:cubicBezTo>
                  <a:cubicBezTo>
                    <a:pt x="18748" y="41119"/>
                    <a:pt x="6606" y="61234"/>
                    <a:pt x="6005" y="61667"/>
                  </a:cubicBezTo>
                  <a:cubicBezTo>
                    <a:pt x="5405" y="62134"/>
                    <a:pt x="902" y="62735"/>
                    <a:pt x="468" y="64202"/>
                  </a:cubicBezTo>
                  <a:cubicBezTo>
                    <a:pt x="1" y="65703"/>
                    <a:pt x="1335" y="69006"/>
                    <a:pt x="1635" y="69606"/>
                  </a:cubicBezTo>
                  <a:cubicBezTo>
                    <a:pt x="1936" y="70207"/>
                    <a:pt x="2102" y="74877"/>
                    <a:pt x="3437" y="76511"/>
                  </a:cubicBezTo>
                  <a:cubicBezTo>
                    <a:pt x="4261" y="77516"/>
                    <a:pt x="4855" y="77964"/>
                    <a:pt x="5299" y="77964"/>
                  </a:cubicBezTo>
                  <a:cubicBezTo>
                    <a:pt x="5592" y="77964"/>
                    <a:pt x="5820" y="77770"/>
                    <a:pt x="6005" y="77412"/>
                  </a:cubicBezTo>
                  <a:cubicBezTo>
                    <a:pt x="6472" y="76511"/>
                    <a:pt x="6606" y="68405"/>
                    <a:pt x="8240" y="65737"/>
                  </a:cubicBezTo>
                  <a:cubicBezTo>
                    <a:pt x="9875" y="63068"/>
                    <a:pt x="28922" y="47290"/>
                    <a:pt x="32224" y="42787"/>
                  </a:cubicBezTo>
                  <a:cubicBezTo>
                    <a:pt x="35526" y="38317"/>
                    <a:pt x="37428" y="20438"/>
                    <a:pt x="36727" y="14600"/>
                  </a:cubicBezTo>
                  <a:cubicBezTo>
                    <a:pt x="36027" y="8796"/>
                    <a:pt x="34659" y="5460"/>
                    <a:pt x="34659" y="5460"/>
                  </a:cubicBezTo>
                  <a:cubicBezTo>
                    <a:pt x="34659" y="5460"/>
                    <a:pt x="26050" y="0"/>
                    <a:pt x="1473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3265825" y="4315200"/>
              <a:ext cx="377800" cy="563400"/>
            </a:xfrm>
            <a:custGeom>
              <a:avLst/>
              <a:gdLst/>
              <a:ahLst/>
              <a:cxnLst/>
              <a:rect l="l" t="t" r="r" b="b"/>
              <a:pathLst>
                <a:path w="15112" h="22536" extrusionOk="0">
                  <a:moveTo>
                    <a:pt x="10008" y="0"/>
                  </a:moveTo>
                  <a:cubicBezTo>
                    <a:pt x="7907" y="3403"/>
                    <a:pt x="6205" y="6071"/>
                    <a:pt x="6005" y="6238"/>
                  </a:cubicBezTo>
                  <a:cubicBezTo>
                    <a:pt x="5405" y="6705"/>
                    <a:pt x="902" y="7306"/>
                    <a:pt x="468" y="8773"/>
                  </a:cubicBezTo>
                  <a:cubicBezTo>
                    <a:pt x="1" y="10274"/>
                    <a:pt x="1335" y="13577"/>
                    <a:pt x="1635" y="14177"/>
                  </a:cubicBezTo>
                  <a:cubicBezTo>
                    <a:pt x="1936" y="14778"/>
                    <a:pt x="2102" y="19448"/>
                    <a:pt x="3437" y="21082"/>
                  </a:cubicBezTo>
                  <a:cubicBezTo>
                    <a:pt x="4261" y="22087"/>
                    <a:pt x="4855" y="22535"/>
                    <a:pt x="5299" y="22535"/>
                  </a:cubicBezTo>
                  <a:cubicBezTo>
                    <a:pt x="5592" y="22535"/>
                    <a:pt x="5820" y="22341"/>
                    <a:pt x="6005" y="21983"/>
                  </a:cubicBezTo>
                  <a:cubicBezTo>
                    <a:pt x="6472" y="21082"/>
                    <a:pt x="6606" y="12976"/>
                    <a:pt x="8240" y="10308"/>
                  </a:cubicBezTo>
                  <a:cubicBezTo>
                    <a:pt x="8841" y="9340"/>
                    <a:pt x="11609" y="6739"/>
                    <a:pt x="15112" y="3570"/>
                  </a:cubicBezTo>
                  <a:cubicBezTo>
                    <a:pt x="13077" y="2969"/>
                    <a:pt x="11276" y="1735"/>
                    <a:pt x="1000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3265825" y="4476975"/>
              <a:ext cx="206025" cy="401625"/>
            </a:xfrm>
            <a:custGeom>
              <a:avLst/>
              <a:gdLst/>
              <a:ahLst/>
              <a:cxnLst/>
              <a:rect l="l" t="t" r="r" b="b"/>
              <a:pathLst>
                <a:path w="8241" h="16065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071" y="401"/>
                    <a:pt x="835" y="1068"/>
                    <a:pt x="435" y="2302"/>
                  </a:cubicBezTo>
                  <a:cubicBezTo>
                    <a:pt x="1" y="3803"/>
                    <a:pt x="1335" y="7106"/>
                    <a:pt x="1635" y="7706"/>
                  </a:cubicBezTo>
                  <a:cubicBezTo>
                    <a:pt x="1936" y="8307"/>
                    <a:pt x="2102" y="12977"/>
                    <a:pt x="3437" y="14611"/>
                  </a:cubicBezTo>
                  <a:cubicBezTo>
                    <a:pt x="4261" y="15616"/>
                    <a:pt x="4855" y="16064"/>
                    <a:pt x="5299" y="16064"/>
                  </a:cubicBezTo>
                  <a:cubicBezTo>
                    <a:pt x="5592" y="16064"/>
                    <a:pt x="5820" y="15870"/>
                    <a:pt x="6005" y="15512"/>
                  </a:cubicBezTo>
                  <a:cubicBezTo>
                    <a:pt x="6472" y="14611"/>
                    <a:pt x="6606" y="6505"/>
                    <a:pt x="8240" y="3837"/>
                  </a:cubicBezTo>
                  <a:lnTo>
                    <a:pt x="6139" y="3670"/>
                  </a:lnTo>
                  <a:cubicBezTo>
                    <a:pt x="5638" y="2503"/>
                    <a:pt x="5405" y="1268"/>
                    <a:pt x="54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921425" y="2975625"/>
              <a:ext cx="1206725" cy="1760250"/>
            </a:xfrm>
            <a:custGeom>
              <a:avLst/>
              <a:gdLst/>
              <a:ahLst/>
              <a:cxnLst/>
              <a:rect l="l" t="t" r="r" b="b"/>
              <a:pathLst>
                <a:path w="48269" h="70410" extrusionOk="0">
                  <a:moveTo>
                    <a:pt x="29457" y="0"/>
                  </a:moveTo>
                  <a:cubicBezTo>
                    <a:pt x="24737" y="0"/>
                    <a:pt x="14511" y="1513"/>
                    <a:pt x="14511" y="1513"/>
                  </a:cubicBezTo>
                  <a:cubicBezTo>
                    <a:pt x="14511" y="1513"/>
                    <a:pt x="16913" y="11987"/>
                    <a:pt x="21416" y="17691"/>
                  </a:cubicBezTo>
                  <a:cubicBezTo>
                    <a:pt x="25919" y="23395"/>
                    <a:pt x="34158" y="32101"/>
                    <a:pt x="34158" y="32101"/>
                  </a:cubicBezTo>
                  <a:cubicBezTo>
                    <a:pt x="34158" y="32101"/>
                    <a:pt x="25619" y="34937"/>
                    <a:pt x="23217" y="37338"/>
                  </a:cubicBezTo>
                  <a:cubicBezTo>
                    <a:pt x="20815" y="39740"/>
                    <a:pt x="8540" y="53216"/>
                    <a:pt x="8540" y="53216"/>
                  </a:cubicBezTo>
                  <a:cubicBezTo>
                    <a:pt x="8540" y="53216"/>
                    <a:pt x="8307" y="53212"/>
                    <a:pt x="7924" y="53212"/>
                  </a:cubicBezTo>
                  <a:cubicBezTo>
                    <a:pt x="6198" y="53212"/>
                    <a:pt x="1417" y="53301"/>
                    <a:pt x="1035" y="54284"/>
                  </a:cubicBezTo>
                  <a:cubicBezTo>
                    <a:pt x="601" y="55485"/>
                    <a:pt x="0" y="63124"/>
                    <a:pt x="901" y="66126"/>
                  </a:cubicBezTo>
                  <a:cubicBezTo>
                    <a:pt x="1572" y="68447"/>
                    <a:pt x="3080" y="70409"/>
                    <a:pt x="4068" y="70409"/>
                  </a:cubicBezTo>
                  <a:cubicBezTo>
                    <a:pt x="4359" y="70409"/>
                    <a:pt x="4604" y="70240"/>
                    <a:pt x="4771" y="69862"/>
                  </a:cubicBezTo>
                  <a:cubicBezTo>
                    <a:pt x="5538" y="68227"/>
                    <a:pt x="5538" y="66726"/>
                    <a:pt x="6138" y="65359"/>
                  </a:cubicBezTo>
                  <a:cubicBezTo>
                    <a:pt x="6739" y="64024"/>
                    <a:pt x="10475" y="57720"/>
                    <a:pt x="11542" y="56986"/>
                  </a:cubicBezTo>
                  <a:cubicBezTo>
                    <a:pt x="12576" y="56219"/>
                    <a:pt x="30722" y="43776"/>
                    <a:pt x="35659" y="41074"/>
                  </a:cubicBezTo>
                  <a:cubicBezTo>
                    <a:pt x="40629" y="38373"/>
                    <a:pt x="47668" y="31634"/>
                    <a:pt x="47968" y="30000"/>
                  </a:cubicBezTo>
                  <a:cubicBezTo>
                    <a:pt x="48268" y="28332"/>
                    <a:pt x="37761" y="7217"/>
                    <a:pt x="31623" y="2714"/>
                  </a:cubicBezTo>
                  <a:lnTo>
                    <a:pt x="30122" y="12"/>
                  </a:lnTo>
                  <a:cubicBezTo>
                    <a:pt x="29915" y="4"/>
                    <a:pt x="29693" y="0"/>
                    <a:pt x="29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921425" y="2971725"/>
              <a:ext cx="1206725" cy="1792150"/>
            </a:xfrm>
            <a:custGeom>
              <a:avLst/>
              <a:gdLst/>
              <a:ahLst/>
              <a:cxnLst/>
              <a:rect l="l" t="t" r="r" b="b"/>
              <a:pathLst>
                <a:path w="48269" h="71686" fill="none" extrusionOk="0">
                  <a:moveTo>
                    <a:pt x="31623" y="2870"/>
                  </a:moveTo>
                  <a:cubicBezTo>
                    <a:pt x="37761" y="7373"/>
                    <a:pt x="48268" y="28488"/>
                    <a:pt x="47968" y="30156"/>
                  </a:cubicBezTo>
                  <a:cubicBezTo>
                    <a:pt x="47668" y="31790"/>
                    <a:pt x="40629" y="38529"/>
                    <a:pt x="35659" y="41230"/>
                  </a:cubicBezTo>
                  <a:cubicBezTo>
                    <a:pt x="30722" y="43932"/>
                    <a:pt x="12576" y="56375"/>
                    <a:pt x="11542" y="57142"/>
                  </a:cubicBezTo>
                  <a:cubicBezTo>
                    <a:pt x="10475" y="57876"/>
                    <a:pt x="6739" y="64180"/>
                    <a:pt x="6138" y="65515"/>
                  </a:cubicBezTo>
                  <a:cubicBezTo>
                    <a:pt x="5538" y="66882"/>
                    <a:pt x="5538" y="68383"/>
                    <a:pt x="4771" y="70018"/>
                  </a:cubicBezTo>
                  <a:cubicBezTo>
                    <a:pt x="4037" y="71686"/>
                    <a:pt x="1768" y="69284"/>
                    <a:pt x="901" y="66282"/>
                  </a:cubicBezTo>
                  <a:cubicBezTo>
                    <a:pt x="0" y="63280"/>
                    <a:pt x="601" y="55641"/>
                    <a:pt x="1035" y="54440"/>
                  </a:cubicBezTo>
                  <a:cubicBezTo>
                    <a:pt x="1502" y="53239"/>
                    <a:pt x="8540" y="53372"/>
                    <a:pt x="8540" y="53372"/>
                  </a:cubicBezTo>
                  <a:cubicBezTo>
                    <a:pt x="8540" y="53372"/>
                    <a:pt x="20815" y="39896"/>
                    <a:pt x="23217" y="37494"/>
                  </a:cubicBezTo>
                  <a:cubicBezTo>
                    <a:pt x="25619" y="35093"/>
                    <a:pt x="34158" y="32257"/>
                    <a:pt x="34158" y="32257"/>
                  </a:cubicBezTo>
                  <a:cubicBezTo>
                    <a:pt x="34158" y="32257"/>
                    <a:pt x="25919" y="23551"/>
                    <a:pt x="21416" y="17847"/>
                  </a:cubicBezTo>
                  <a:cubicBezTo>
                    <a:pt x="16913" y="12143"/>
                    <a:pt x="14511" y="1669"/>
                    <a:pt x="14511" y="1669"/>
                  </a:cubicBezTo>
                  <a:cubicBezTo>
                    <a:pt x="14511" y="1669"/>
                    <a:pt x="25786" y="1"/>
                    <a:pt x="30122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3714500" y="3284450"/>
              <a:ext cx="443675" cy="805600"/>
            </a:xfrm>
            <a:custGeom>
              <a:avLst/>
              <a:gdLst/>
              <a:ahLst/>
              <a:cxnLst/>
              <a:rect l="l" t="t" r="r" b="b"/>
              <a:pathLst>
                <a:path w="17747" h="32224" fill="none" extrusionOk="0">
                  <a:moveTo>
                    <a:pt x="9007" y="1"/>
                  </a:moveTo>
                  <a:cubicBezTo>
                    <a:pt x="12142" y="5205"/>
                    <a:pt x="17746" y="15245"/>
                    <a:pt x="16745" y="18981"/>
                  </a:cubicBezTo>
                  <a:cubicBezTo>
                    <a:pt x="15411" y="24118"/>
                    <a:pt x="0" y="32224"/>
                    <a:pt x="0" y="32224"/>
                  </a:cubicBezTo>
                </a:path>
              </a:pathLst>
            </a:custGeom>
            <a:noFill/>
            <a:ln w="10850" cap="rnd" cmpd="sng">
              <a:solidFill>
                <a:srgbClr val="D1D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3890450" y="3205225"/>
              <a:ext cx="27550" cy="44225"/>
            </a:xfrm>
            <a:custGeom>
              <a:avLst/>
              <a:gdLst/>
              <a:ahLst/>
              <a:cxnLst/>
              <a:rect l="l" t="t" r="r" b="b"/>
              <a:pathLst>
                <a:path w="1102" h="1769" fill="none" extrusionOk="0">
                  <a:moveTo>
                    <a:pt x="0" y="1"/>
                  </a:moveTo>
                  <a:cubicBezTo>
                    <a:pt x="0" y="1"/>
                    <a:pt x="401" y="668"/>
                    <a:pt x="1101" y="1769"/>
                  </a:cubicBezTo>
                </a:path>
              </a:pathLst>
            </a:custGeom>
            <a:noFill/>
            <a:ln w="10850" cap="rnd" cmpd="sng">
              <a:solidFill>
                <a:srgbClr val="D1D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920600" y="4130900"/>
              <a:ext cx="480350" cy="604975"/>
            </a:xfrm>
            <a:custGeom>
              <a:avLst/>
              <a:gdLst/>
              <a:ahLst/>
              <a:cxnLst/>
              <a:rect l="l" t="t" r="r" b="b"/>
              <a:pathLst>
                <a:path w="19214" h="24199" extrusionOk="0">
                  <a:moveTo>
                    <a:pt x="14977" y="0"/>
                  </a:moveTo>
                  <a:cubicBezTo>
                    <a:pt x="11608" y="3670"/>
                    <a:pt x="8573" y="7005"/>
                    <a:pt x="8573" y="7005"/>
                  </a:cubicBezTo>
                  <a:cubicBezTo>
                    <a:pt x="8573" y="7005"/>
                    <a:pt x="8340" y="7001"/>
                    <a:pt x="7957" y="7001"/>
                  </a:cubicBezTo>
                  <a:cubicBezTo>
                    <a:pt x="6231" y="7001"/>
                    <a:pt x="1450" y="7090"/>
                    <a:pt x="1068" y="8073"/>
                  </a:cubicBezTo>
                  <a:cubicBezTo>
                    <a:pt x="601" y="9274"/>
                    <a:pt x="0" y="16913"/>
                    <a:pt x="934" y="19915"/>
                  </a:cubicBezTo>
                  <a:cubicBezTo>
                    <a:pt x="1630" y="22236"/>
                    <a:pt x="3124" y="24198"/>
                    <a:pt x="4105" y="24198"/>
                  </a:cubicBezTo>
                  <a:cubicBezTo>
                    <a:pt x="4393" y="24198"/>
                    <a:pt x="4637" y="24029"/>
                    <a:pt x="4804" y="23651"/>
                  </a:cubicBezTo>
                  <a:cubicBezTo>
                    <a:pt x="5571" y="22016"/>
                    <a:pt x="5571" y="20515"/>
                    <a:pt x="6171" y="19148"/>
                  </a:cubicBezTo>
                  <a:cubicBezTo>
                    <a:pt x="6772" y="17813"/>
                    <a:pt x="10508" y="11509"/>
                    <a:pt x="11575" y="10775"/>
                  </a:cubicBezTo>
                  <a:cubicBezTo>
                    <a:pt x="11975" y="10475"/>
                    <a:pt x="15211" y="8240"/>
                    <a:pt x="19214" y="5538"/>
                  </a:cubicBezTo>
                  <a:cubicBezTo>
                    <a:pt x="17379" y="4070"/>
                    <a:pt x="15911" y="2169"/>
                    <a:pt x="1497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2921425" y="4306025"/>
              <a:ext cx="251875" cy="429500"/>
            </a:xfrm>
            <a:custGeom>
              <a:avLst/>
              <a:gdLst/>
              <a:ahLst/>
              <a:cxnLst/>
              <a:rect l="l" t="t" r="r" b="b"/>
              <a:pathLst>
                <a:path w="10075" h="17180" extrusionOk="0">
                  <a:moveTo>
                    <a:pt x="7839" y="0"/>
                  </a:moveTo>
                  <a:cubicBezTo>
                    <a:pt x="6038" y="0"/>
                    <a:pt x="1401" y="101"/>
                    <a:pt x="1035" y="1068"/>
                  </a:cubicBezTo>
                  <a:cubicBezTo>
                    <a:pt x="601" y="2269"/>
                    <a:pt x="0" y="9908"/>
                    <a:pt x="901" y="12910"/>
                  </a:cubicBezTo>
                  <a:cubicBezTo>
                    <a:pt x="1599" y="15235"/>
                    <a:pt x="3096" y="17179"/>
                    <a:pt x="4093" y="17179"/>
                  </a:cubicBezTo>
                  <a:cubicBezTo>
                    <a:pt x="4383" y="17179"/>
                    <a:pt x="4631" y="17014"/>
                    <a:pt x="4804" y="16646"/>
                  </a:cubicBezTo>
                  <a:cubicBezTo>
                    <a:pt x="5538" y="15011"/>
                    <a:pt x="5538" y="13510"/>
                    <a:pt x="6138" y="12143"/>
                  </a:cubicBezTo>
                  <a:cubicBezTo>
                    <a:pt x="7306" y="9908"/>
                    <a:pt x="8640" y="7706"/>
                    <a:pt x="10074" y="5571"/>
                  </a:cubicBezTo>
                  <a:cubicBezTo>
                    <a:pt x="9741" y="5204"/>
                    <a:pt x="9374" y="4737"/>
                    <a:pt x="9140" y="4504"/>
                  </a:cubicBezTo>
                  <a:cubicBezTo>
                    <a:pt x="8872" y="4235"/>
                    <a:pt x="8361" y="4184"/>
                    <a:pt x="8010" y="4184"/>
                  </a:cubicBezTo>
                  <a:cubicBezTo>
                    <a:pt x="7794" y="4184"/>
                    <a:pt x="7639" y="4203"/>
                    <a:pt x="7639" y="4203"/>
                  </a:cubicBezTo>
                  <a:cubicBezTo>
                    <a:pt x="7639" y="4203"/>
                    <a:pt x="7739" y="2436"/>
                    <a:pt x="78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154800" y="2736575"/>
              <a:ext cx="743750" cy="239575"/>
            </a:xfrm>
            <a:custGeom>
              <a:avLst/>
              <a:gdLst/>
              <a:ahLst/>
              <a:cxnLst/>
              <a:rect l="l" t="t" r="r" b="b"/>
              <a:pathLst>
                <a:path w="29750" h="9583" extrusionOk="0">
                  <a:moveTo>
                    <a:pt x="5371" y="0"/>
                  </a:moveTo>
                  <a:lnTo>
                    <a:pt x="1" y="1902"/>
                  </a:lnTo>
                  <a:cubicBezTo>
                    <a:pt x="1" y="1902"/>
                    <a:pt x="2336" y="8506"/>
                    <a:pt x="2736" y="8840"/>
                  </a:cubicBezTo>
                  <a:cubicBezTo>
                    <a:pt x="3299" y="9309"/>
                    <a:pt x="4008" y="9543"/>
                    <a:pt x="4755" y="9543"/>
                  </a:cubicBezTo>
                  <a:cubicBezTo>
                    <a:pt x="4804" y="9543"/>
                    <a:pt x="4854" y="9542"/>
                    <a:pt x="4904" y="9540"/>
                  </a:cubicBezTo>
                  <a:cubicBezTo>
                    <a:pt x="5488" y="9540"/>
                    <a:pt x="6639" y="9582"/>
                    <a:pt x="8006" y="9582"/>
                  </a:cubicBezTo>
                  <a:cubicBezTo>
                    <a:pt x="9374" y="9582"/>
                    <a:pt x="10959" y="9540"/>
                    <a:pt x="12410" y="9374"/>
                  </a:cubicBezTo>
                  <a:cubicBezTo>
                    <a:pt x="18857" y="8671"/>
                    <a:pt x="22922" y="6625"/>
                    <a:pt x="24371" y="6625"/>
                  </a:cubicBezTo>
                  <a:cubicBezTo>
                    <a:pt x="24437" y="6625"/>
                    <a:pt x="24497" y="6630"/>
                    <a:pt x="24552" y="6638"/>
                  </a:cubicBezTo>
                  <a:cubicBezTo>
                    <a:pt x="25104" y="6729"/>
                    <a:pt x="25598" y="6769"/>
                    <a:pt x="26041" y="6769"/>
                  </a:cubicBezTo>
                  <a:cubicBezTo>
                    <a:pt x="29176" y="6769"/>
                    <a:pt x="29689" y="4770"/>
                    <a:pt x="29689" y="4770"/>
                  </a:cubicBezTo>
                  <a:cubicBezTo>
                    <a:pt x="29750" y="4280"/>
                    <a:pt x="28741" y="2184"/>
                    <a:pt x="27697" y="2184"/>
                  </a:cubicBezTo>
                  <a:cubicBezTo>
                    <a:pt x="27605" y="2184"/>
                    <a:pt x="27512" y="2200"/>
                    <a:pt x="27420" y="2235"/>
                  </a:cubicBezTo>
                  <a:cubicBezTo>
                    <a:pt x="26477" y="2596"/>
                    <a:pt x="20383" y="4342"/>
                    <a:pt x="15231" y="4342"/>
                  </a:cubicBezTo>
                  <a:cubicBezTo>
                    <a:pt x="14191" y="4342"/>
                    <a:pt x="13189" y="4271"/>
                    <a:pt x="12276" y="4103"/>
                  </a:cubicBezTo>
                  <a:cubicBezTo>
                    <a:pt x="6939" y="3136"/>
                    <a:pt x="6872" y="2635"/>
                    <a:pt x="6872" y="2635"/>
                  </a:cubicBezTo>
                  <a:lnTo>
                    <a:pt x="53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10600" y="2676075"/>
              <a:ext cx="246050" cy="193950"/>
            </a:xfrm>
            <a:custGeom>
              <a:avLst/>
              <a:gdLst/>
              <a:ahLst/>
              <a:cxnLst/>
              <a:rect l="l" t="t" r="r" b="b"/>
              <a:pathLst>
                <a:path w="9842" h="7758" extrusionOk="0">
                  <a:moveTo>
                    <a:pt x="9255" y="1"/>
                  </a:moveTo>
                  <a:cubicBezTo>
                    <a:pt x="7910" y="1"/>
                    <a:pt x="1" y="2887"/>
                    <a:pt x="1" y="2887"/>
                  </a:cubicBezTo>
                  <a:lnTo>
                    <a:pt x="534" y="7757"/>
                  </a:lnTo>
                  <a:cubicBezTo>
                    <a:pt x="2302" y="7557"/>
                    <a:pt x="4070" y="7257"/>
                    <a:pt x="5805" y="6823"/>
                  </a:cubicBezTo>
                  <a:cubicBezTo>
                    <a:pt x="8740" y="6123"/>
                    <a:pt x="9841" y="5122"/>
                    <a:pt x="9841" y="5122"/>
                  </a:cubicBezTo>
                  <a:cubicBezTo>
                    <a:pt x="9841" y="5122"/>
                    <a:pt x="9741" y="552"/>
                    <a:pt x="9441" y="52"/>
                  </a:cubicBezTo>
                  <a:cubicBezTo>
                    <a:pt x="9420" y="17"/>
                    <a:pt x="9356" y="1"/>
                    <a:pt x="925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782750" y="2530575"/>
              <a:ext cx="283575" cy="373625"/>
            </a:xfrm>
            <a:custGeom>
              <a:avLst/>
              <a:gdLst/>
              <a:ahLst/>
              <a:cxnLst/>
              <a:rect l="l" t="t" r="r" b="b"/>
              <a:pathLst>
                <a:path w="11343" h="14945" extrusionOk="0">
                  <a:moveTo>
                    <a:pt x="7473" y="1"/>
                  </a:moveTo>
                  <a:lnTo>
                    <a:pt x="1" y="11709"/>
                  </a:lnTo>
                  <a:lnTo>
                    <a:pt x="3603" y="14945"/>
                  </a:lnTo>
                  <a:lnTo>
                    <a:pt x="11342" y="3370"/>
                  </a:lnTo>
                  <a:lnTo>
                    <a:pt x="747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738550" y="2686125"/>
              <a:ext cx="226750" cy="165550"/>
            </a:xfrm>
            <a:custGeom>
              <a:avLst/>
              <a:gdLst/>
              <a:ahLst/>
              <a:cxnLst/>
              <a:rect l="l" t="t" r="r" b="b"/>
              <a:pathLst>
                <a:path w="9070" h="6622" extrusionOk="0">
                  <a:moveTo>
                    <a:pt x="8158" y="1"/>
                  </a:moveTo>
                  <a:cubicBezTo>
                    <a:pt x="8109" y="1"/>
                    <a:pt x="8058" y="6"/>
                    <a:pt x="8006" y="17"/>
                  </a:cubicBezTo>
                  <a:cubicBezTo>
                    <a:pt x="7106" y="92"/>
                    <a:pt x="6205" y="129"/>
                    <a:pt x="5290" y="129"/>
                  </a:cubicBezTo>
                  <a:cubicBezTo>
                    <a:pt x="4986" y="129"/>
                    <a:pt x="4679" y="125"/>
                    <a:pt x="4370" y="117"/>
                  </a:cubicBezTo>
                  <a:cubicBezTo>
                    <a:pt x="3870" y="117"/>
                    <a:pt x="634" y="2986"/>
                    <a:pt x="634" y="2986"/>
                  </a:cubicBezTo>
                  <a:lnTo>
                    <a:pt x="1" y="6622"/>
                  </a:lnTo>
                  <a:lnTo>
                    <a:pt x="1769" y="5487"/>
                  </a:lnTo>
                  <a:lnTo>
                    <a:pt x="4771" y="1885"/>
                  </a:lnTo>
                  <a:lnTo>
                    <a:pt x="5638" y="1618"/>
                  </a:lnTo>
                  <a:cubicBezTo>
                    <a:pt x="6505" y="1384"/>
                    <a:pt x="8140" y="1384"/>
                    <a:pt x="8640" y="984"/>
                  </a:cubicBezTo>
                  <a:cubicBezTo>
                    <a:pt x="9069" y="647"/>
                    <a:pt x="8710" y="1"/>
                    <a:pt x="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738550" y="2683200"/>
              <a:ext cx="227700" cy="168475"/>
            </a:xfrm>
            <a:custGeom>
              <a:avLst/>
              <a:gdLst/>
              <a:ahLst/>
              <a:cxnLst/>
              <a:rect l="l" t="t" r="r" b="b"/>
              <a:pathLst>
                <a:path w="9108" h="6739" fill="none" extrusionOk="0">
                  <a:moveTo>
                    <a:pt x="1769" y="5604"/>
                  </a:moveTo>
                  <a:lnTo>
                    <a:pt x="4771" y="2002"/>
                  </a:lnTo>
                  <a:lnTo>
                    <a:pt x="5638" y="1735"/>
                  </a:lnTo>
                  <a:cubicBezTo>
                    <a:pt x="6505" y="1501"/>
                    <a:pt x="8140" y="1501"/>
                    <a:pt x="8640" y="1101"/>
                  </a:cubicBezTo>
                  <a:cubicBezTo>
                    <a:pt x="9107" y="734"/>
                    <a:pt x="8640" y="0"/>
                    <a:pt x="8006" y="134"/>
                  </a:cubicBezTo>
                  <a:cubicBezTo>
                    <a:pt x="6806" y="234"/>
                    <a:pt x="5605" y="267"/>
                    <a:pt x="4370" y="234"/>
                  </a:cubicBezTo>
                  <a:cubicBezTo>
                    <a:pt x="3870" y="234"/>
                    <a:pt x="634" y="3103"/>
                    <a:pt x="634" y="3103"/>
                  </a:cubicBezTo>
                  <a:lnTo>
                    <a:pt x="1" y="673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002125" y="2679850"/>
              <a:ext cx="55850" cy="40850"/>
            </a:xfrm>
            <a:custGeom>
              <a:avLst/>
              <a:gdLst/>
              <a:ahLst/>
              <a:cxnLst/>
              <a:rect l="l" t="t" r="r" b="b"/>
              <a:pathLst>
                <a:path w="2234" h="1634" extrusionOk="0">
                  <a:moveTo>
                    <a:pt x="966" y="1"/>
                  </a:moveTo>
                  <a:lnTo>
                    <a:pt x="32" y="1302"/>
                  </a:lnTo>
                  <a:cubicBezTo>
                    <a:pt x="32" y="1302"/>
                    <a:pt x="0" y="1634"/>
                    <a:pt x="351" y="1634"/>
                  </a:cubicBezTo>
                  <a:cubicBezTo>
                    <a:pt x="509" y="1634"/>
                    <a:pt x="746" y="1566"/>
                    <a:pt x="1099" y="1369"/>
                  </a:cubicBezTo>
                  <a:cubicBezTo>
                    <a:pt x="2233" y="768"/>
                    <a:pt x="966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962050" y="2740725"/>
              <a:ext cx="33375" cy="32650"/>
            </a:xfrm>
            <a:custGeom>
              <a:avLst/>
              <a:gdLst/>
              <a:ahLst/>
              <a:cxnLst/>
              <a:rect l="l" t="t" r="r" b="b"/>
              <a:pathLst>
                <a:path w="1335" h="1306" extrusionOk="0">
                  <a:moveTo>
                    <a:pt x="1001" y="1"/>
                  </a:moveTo>
                  <a:lnTo>
                    <a:pt x="0" y="1302"/>
                  </a:lnTo>
                  <a:cubicBezTo>
                    <a:pt x="0" y="1302"/>
                    <a:pt x="45" y="1305"/>
                    <a:pt x="117" y="1305"/>
                  </a:cubicBezTo>
                  <a:cubicBezTo>
                    <a:pt x="369" y="1305"/>
                    <a:pt x="960" y="1265"/>
                    <a:pt x="1168" y="902"/>
                  </a:cubicBezTo>
                  <a:cubicBezTo>
                    <a:pt x="1335" y="568"/>
                    <a:pt x="1268" y="20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935350" y="2784925"/>
              <a:ext cx="33400" cy="32775"/>
            </a:xfrm>
            <a:custGeom>
              <a:avLst/>
              <a:gdLst/>
              <a:ahLst/>
              <a:cxnLst/>
              <a:rect l="l" t="t" r="r" b="b"/>
              <a:pathLst>
                <a:path w="1336" h="1311" extrusionOk="0">
                  <a:moveTo>
                    <a:pt x="968" y="1"/>
                  </a:moveTo>
                  <a:lnTo>
                    <a:pt x="1" y="1302"/>
                  </a:lnTo>
                  <a:cubicBezTo>
                    <a:pt x="1" y="1302"/>
                    <a:pt x="72" y="1310"/>
                    <a:pt x="180" y="1310"/>
                  </a:cubicBezTo>
                  <a:cubicBezTo>
                    <a:pt x="450" y="1310"/>
                    <a:pt x="954" y="1259"/>
                    <a:pt x="1168" y="902"/>
                  </a:cubicBezTo>
                  <a:cubicBezTo>
                    <a:pt x="1335" y="601"/>
                    <a:pt x="1235" y="20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907850" y="2823300"/>
              <a:ext cx="33375" cy="32625"/>
            </a:xfrm>
            <a:custGeom>
              <a:avLst/>
              <a:gdLst/>
              <a:ahLst/>
              <a:cxnLst/>
              <a:rect l="l" t="t" r="r" b="b"/>
              <a:pathLst>
                <a:path w="1335" h="1305" extrusionOk="0">
                  <a:moveTo>
                    <a:pt x="1001" y="0"/>
                  </a:moveTo>
                  <a:lnTo>
                    <a:pt x="0" y="1301"/>
                  </a:lnTo>
                  <a:cubicBezTo>
                    <a:pt x="0" y="1301"/>
                    <a:pt x="45" y="1305"/>
                    <a:pt x="117" y="1305"/>
                  </a:cubicBezTo>
                  <a:cubicBezTo>
                    <a:pt x="369" y="1305"/>
                    <a:pt x="960" y="1264"/>
                    <a:pt x="1168" y="901"/>
                  </a:cubicBezTo>
                  <a:cubicBezTo>
                    <a:pt x="1334" y="567"/>
                    <a:pt x="1268" y="201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064250" y="2599775"/>
              <a:ext cx="196500" cy="606325"/>
            </a:xfrm>
            <a:custGeom>
              <a:avLst/>
              <a:gdLst/>
              <a:ahLst/>
              <a:cxnLst/>
              <a:rect l="l" t="t" r="r" b="b"/>
              <a:pathLst>
                <a:path w="7860" h="24253" extrusionOk="0">
                  <a:moveTo>
                    <a:pt x="737" y="0"/>
                  </a:moveTo>
                  <a:cubicBezTo>
                    <a:pt x="0" y="0"/>
                    <a:pt x="482" y="4704"/>
                    <a:pt x="1054" y="6740"/>
                  </a:cubicBezTo>
                  <a:cubicBezTo>
                    <a:pt x="1655" y="8875"/>
                    <a:pt x="1488" y="20817"/>
                    <a:pt x="1488" y="20817"/>
                  </a:cubicBezTo>
                  <a:lnTo>
                    <a:pt x="7859" y="24252"/>
                  </a:lnTo>
                  <a:lnTo>
                    <a:pt x="7859" y="24252"/>
                  </a:lnTo>
                  <a:lnTo>
                    <a:pt x="7592" y="19582"/>
                  </a:lnTo>
                  <a:cubicBezTo>
                    <a:pt x="7592" y="19582"/>
                    <a:pt x="7058" y="14579"/>
                    <a:pt x="5124" y="11243"/>
                  </a:cubicBezTo>
                  <a:cubicBezTo>
                    <a:pt x="3189" y="7874"/>
                    <a:pt x="2355" y="3204"/>
                    <a:pt x="2355" y="3204"/>
                  </a:cubicBezTo>
                  <a:cubicBezTo>
                    <a:pt x="2355" y="3204"/>
                    <a:pt x="1755" y="535"/>
                    <a:pt x="854" y="35"/>
                  </a:cubicBezTo>
                  <a:cubicBezTo>
                    <a:pt x="812" y="12"/>
                    <a:pt x="773" y="0"/>
                    <a:pt x="7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420875" y="2060150"/>
              <a:ext cx="745625" cy="1088400"/>
            </a:xfrm>
            <a:custGeom>
              <a:avLst/>
              <a:gdLst/>
              <a:ahLst/>
              <a:cxnLst/>
              <a:rect l="l" t="t" r="r" b="b"/>
              <a:pathLst>
                <a:path w="29825" h="43536" extrusionOk="0">
                  <a:moveTo>
                    <a:pt x="18254" y="1"/>
                  </a:moveTo>
                  <a:cubicBezTo>
                    <a:pt x="18217" y="1"/>
                    <a:pt x="18182" y="2"/>
                    <a:pt x="18150" y="5"/>
                  </a:cubicBezTo>
                  <a:cubicBezTo>
                    <a:pt x="16949" y="105"/>
                    <a:pt x="13580" y="405"/>
                    <a:pt x="9143" y="805"/>
                  </a:cubicBezTo>
                  <a:cubicBezTo>
                    <a:pt x="4673" y="1239"/>
                    <a:pt x="5874" y="11780"/>
                    <a:pt x="5574" y="19985"/>
                  </a:cubicBezTo>
                  <a:cubicBezTo>
                    <a:pt x="5277" y="28117"/>
                    <a:pt x="1" y="38868"/>
                    <a:pt x="586" y="38868"/>
                  </a:cubicBezTo>
                  <a:cubicBezTo>
                    <a:pt x="592" y="38868"/>
                    <a:pt x="597" y="38867"/>
                    <a:pt x="604" y="38866"/>
                  </a:cubicBezTo>
                  <a:cubicBezTo>
                    <a:pt x="1029" y="38744"/>
                    <a:pt x="3298" y="38426"/>
                    <a:pt x="6918" y="38426"/>
                  </a:cubicBezTo>
                  <a:cubicBezTo>
                    <a:pt x="9262" y="38426"/>
                    <a:pt x="12172" y="38559"/>
                    <a:pt x="15514" y="38966"/>
                  </a:cubicBezTo>
                  <a:cubicBezTo>
                    <a:pt x="20551" y="39533"/>
                    <a:pt x="25422" y="41101"/>
                    <a:pt x="29825" y="43536"/>
                  </a:cubicBezTo>
                  <a:cubicBezTo>
                    <a:pt x="29825" y="43536"/>
                    <a:pt x="27990" y="31260"/>
                    <a:pt x="27890" y="29125"/>
                  </a:cubicBezTo>
                  <a:cubicBezTo>
                    <a:pt x="27790" y="27024"/>
                    <a:pt x="27490" y="22154"/>
                    <a:pt x="27590" y="20219"/>
                  </a:cubicBezTo>
                  <a:cubicBezTo>
                    <a:pt x="27690" y="18284"/>
                    <a:pt x="26789" y="5909"/>
                    <a:pt x="26089" y="3974"/>
                  </a:cubicBezTo>
                  <a:cubicBezTo>
                    <a:pt x="25355" y="2073"/>
                    <a:pt x="24254" y="1772"/>
                    <a:pt x="24254" y="1772"/>
                  </a:cubicBezTo>
                  <a:cubicBezTo>
                    <a:pt x="24254" y="1772"/>
                    <a:pt x="19635" y="1"/>
                    <a:pt x="18254" y="1"/>
                  </a:cubicBezTo>
                  <a:close/>
                </a:path>
              </a:pathLst>
            </a:custGeom>
            <a:solidFill>
              <a:srgbClr val="D1D1D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3793725" y="2550600"/>
              <a:ext cx="223500" cy="103425"/>
            </a:xfrm>
            <a:custGeom>
              <a:avLst/>
              <a:gdLst/>
              <a:ahLst/>
              <a:cxnLst/>
              <a:rect l="l" t="t" r="r" b="b"/>
              <a:pathLst>
                <a:path w="8940" h="4137" fill="none" extrusionOk="0">
                  <a:moveTo>
                    <a:pt x="8940" y="1"/>
                  </a:moveTo>
                  <a:lnTo>
                    <a:pt x="0" y="4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821225" y="2608975"/>
              <a:ext cx="135125" cy="65900"/>
            </a:xfrm>
            <a:custGeom>
              <a:avLst/>
              <a:gdLst/>
              <a:ahLst/>
              <a:cxnLst/>
              <a:rect l="l" t="t" r="r" b="b"/>
              <a:pathLst>
                <a:path w="5405" h="2636" fill="none" extrusionOk="0">
                  <a:moveTo>
                    <a:pt x="5405" y="1"/>
                  </a:moveTo>
                  <a:lnTo>
                    <a:pt x="1" y="263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685300" y="1771700"/>
              <a:ext cx="375300" cy="524700"/>
            </a:xfrm>
            <a:custGeom>
              <a:avLst/>
              <a:gdLst/>
              <a:ahLst/>
              <a:cxnLst/>
              <a:rect l="l" t="t" r="r" b="b"/>
              <a:pathLst>
                <a:path w="15012" h="20988" extrusionOk="0">
                  <a:moveTo>
                    <a:pt x="6939" y="1"/>
                  </a:moveTo>
                  <a:cubicBezTo>
                    <a:pt x="6939" y="1"/>
                    <a:pt x="6238" y="5138"/>
                    <a:pt x="4937" y="8173"/>
                  </a:cubicBezTo>
                  <a:cubicBezTo>
                    <a:pt x="3603" y="11176"/>
                    <a:pt x="1" y="11809"/>
                    <a:pt x="401" y="12310"/>
                  </a:cubicBezTo>
                  <a:cubicBezTo>
                    <a:pt x="801" y="12810"/>
                    <a:pt x="6338" y="20782"/>
                    <a:pt x="8240" y="20983"/>
                  </a:cubicBezTo>
                  <a:cubicBezTo>
                    <a:pt x="8274" y="20986"/>
                    <a:pt x="8308" y="20988"/>
                    <a:pt x="8343" y="20988"/>
                  </a:cubicBezTo>
                  <a:cubicBezTo>
                    <a:pt x="10321" y="20988"/>
                    <a:pt x="14413" y="15527"/>
                    <a:pt x="14511" y="14511"/>
                  </a:cubicBezTo>
                  <a:cubicBezTo>
                    <a:pt x="14611" y="13477"/>
                    <a:pt x="13911" y="14311"/>
                    <a:pt x="13477" y="12010"/>
                  </a:cubicBezTo>
                  <a:cubicBezTo>
                    <a:pt x="13077" y="9708"/>
                    <a:pt x="15011" y="6472"/>
                    <a:pt x="15011" y="6472"/>
                  </a:cubicBezTo>
                  <a:cubicBezTo>
                    <a:pt x="15011" y="6472"/>
                    <a:pt x="7039" y="1635"/>
                    <a:pt x="69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763450" y="1474950"/>
              <a:ext cx="518125" cy="500400"/>
            </a:xfrm>
            <a:custGeom>
              <a:avLst/>
              <a:gdLst/>
              <a:ahLst/>
              <a:cxnLst/>
              <a:rect l="l" t="t" r="r" b="b"/>
              <a:pathLst>
                <a:path w="20725" h="20016" extrusionOk="0">
                  <a:moveTo>
                    <a:pt x="12324" y="1"/>
                  </a:moveTo>
                  <a:cubicBezTo>
                    <a:pt x="11701" y="1"/>
                    <a:pt x="11073" y="142"/>
                    <a:pt x="10484" y="429"/>
                  </a:cubicBezTo>
                  <a:cubicBezTo>
                    <a:pt x="8016" y="1630"/>
                    <a:pt x="7949" y="5900"/>
                    <a:pt x="6381" y="8068"/>
                  </a:cubicBezTo>
                  <a:cubicBezTo>
                    <a:pt x="5513" y="9226"/>
                    <a:pt x="4625" y="9491"/>
                    <a:pt x="3994" y="9491"/>
                  </a:cubicBezTo>
                  <a:cubicBezTo>
                    <a:pt x="3462" y="9491"/>
                    <a:pt x="3112" y="9302"/>
                    <a:pt x="3112" y="9302"/>
                  </a:cubicBezTo>
                  <a:cubicBezTo>
                    <a:pt x="3112" y="9302"/>
                    <a:pt x="2207" y="8171"/>
                    <a:pt x="1408" y="8171"/>
                  </a:cubicBezTo>
                  <a:cubicBezTo>
                    <a:pt x="869" y="8171"/>
                    <a:pt x="378" y="8685"/>
                    <a:pt x="244" y="10403"/>
                  </a:cubicBezTo>
                  <a:cubicBezTo>
                    <a:pt x="0" y="13894"/>
                    <a:pt x="1842" y="14224"/>
                    <a:pt x="2885" y="14224"/>
                  </a:cubicBezTo>
                  <a:cubicBezTo>
                    <a:pt x="3127" y="14224"/>
                    <a:pt x="3326" y="14206"/>
                    <a:pt x="3446" y="14206"/>
                  </a:cubicBezTo>
                  <a:cubicBezTo>
                    <a:pt x="3792" y="14206"/>
                    <a:pt x="3850" y="14067"/>
                    <a:pt x="3831" y="13940"/>
                  </a:cubicBezTo>
                  <a:lnTo>
                    <a:pt x="3831" y="13940"/>
                  </a:lnTo>
                  <a:cubicBezTo>
                    <a:pt x="4103" y="14579"/>
                    <a:pt x="4980" y="16546"/>
                    <a:pt x="5648" y="17075"/>
                  </a:cubicBezTo>
                  <a:cubicBezTo>
                    <a:pt x="6448" y="17708"/>
                    <a:pt x="12786" y="19910"/>
                    <a:pt x="14454" y="20010"/>
                  </a:cubicBezTo>
                  <a:cubicBezTo>
                    <a:pt x="14521" y="20013"/>
                    <a:pt x="14587" y="20015"/>
                    <a:pt x="14651" y="20015"/>
                  </a:cubicBezTo>
                  <a:cubicBezTo>
                    <a:pt x="17148" y="20015"/>
                    <a:pt x="16989" y="17542"/>
                    <a:pt x="16989" y="17542"/>
                  </a:cubicBezTo>
                  <a:lnTo>
                    <a:pt x="18323" y="12004"/>
                  </a:lnTo>
                  <a:cubicBezTo>
                    <a:pt x="18323" y="12004"/>
                    <a:pt x="20725" y="10236"/>
                    <a:pt x="20258" y="9536"/>
                  </a:cubicBezTo>
                  <a:cubicBezTo>
                    <a:pt x="19758" y="8835"/>
                    <a:pt x="17556" y="8268"/>
                    <a:pt x="16922" y="6767"/>
                  </a:cubicBezTo>
                  <a:cubicBezTo>
                    <a:pt x="16255" y="5233"/>
                    <a:pt x="17156" y="2364"/>
                    <a:pt x="14854" y="863"/>
                  </a:cubicBezTo>
                  <a:cubicBezTo>
                    <a:pt x="14107" y="293"/>
                    <a:pt x="13220" y="1"/>
                    <a:pt x="1232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4053075" y="1764200"/>
              <a:ext cx="83400" cy="45050"/>
            </a:xfrm>
            <a:custGeom>
              <a:avLst/>
              <a:gdLst/>
              <a:ahLst/>
              <a:cxnLst/>
              <a:rect l="l" t="t" r="r" b="b"/>
              <a:pathLst>
                <a:path w="3336" h="1802" fill="none" extrusionOk="0">
                  <a:moveTo>
                    <a:pt x="0" y="1"/>
                  </a:moveTo>
                  <a:cubicBezTo>
                    <a:pt x="0" y="1"/>
                    <a:pt x="1601" y="1735"/>
                    <a:pt x="3336" y="18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4113100" y="1624950"/>
              <a:ext cx="21725" cy="53375"/>
            </a:xfrm>
            <a:custGeom>
              <a:avLst/>
              <a:gdLst/>
              <a:ahLst/>
              <a:cxnLst/>
              <a:rect l="l" t="t" r="r" b="b"/>
              <a:pathLst>
                <a:path w="869" h="2135" extrusionOk="0">
                  <a:moveTo>
                    <a:pt x="434" y="0"/>
                  </a:moveTo>
                  <a:cubicBezTo>
                    <a:pt x="201" y="0"/>
                    <a:pt x="1" y="500"/>
                    <a:pt x="1" y="1067"/>
                  </a:cubicBezTo>
                  <a:cubicBezTo>
                    <a:pt x="1" y="1668"/>
                    <a:pt x="201" y="2135"/>
                    <a:pt x="434" y="2135"/>
                  </a:cubicBezTo>
                  <a:cubicBezTo>
                    <a:pt x="668" y="2135"/>
                    <a:pt x="868" y="1668"/>
                    <a:pt x="868" y="1067"/>
                  </a:cubicBezTo>
                  <a:cubicBezTo>
                    <a:pt x="868" y="500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4084750" y="1551550"/>
              <a:ext cx="65900" cy="37550"/>
            </a:xfrm>
            <a:custGeom>
              <a:avLst/>
              <a:gdLst/>
              <a:ahLst/>
              <a:cxnLst/>
              <a:rect l="l" t="t" r="r" b="b"/>
              <a:pathLst>
                <a:path w="2636" h="1502" fill="none" extrusionOk="0">
                  <a:moveTo>
                    <a:pt x="1" y="1502"/>
                  </a:moveTo>
                  <a:cubicBezTo>
                    <a:pt x="1" y="1502"/>
                    <a:pt x="1435" y="1"/>
                    <a:pt x="2636" y="10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3082375" y="2063425"/>
              <a:ext cx="629650" cy="1040100"/>
            </a:xfrm>
            <a:custGeom>
              <a:avLst/>
              <a:gdLst/>
              <a:ahLst/>
              <a:cxnLst/>
              <a:rect l="l" t="t" r="r" b="b"/>
              <a:pathLst>
                <a:path w="25186" h="41604" extrusionOk="0">
                  <a:moveTo>
                    <a:pt x="20376" y="0"/>
                  </a:moveTo>
                  <a:cubicBezTo>
                    <a:pt x="19693" y="0"/>
                    <a:pt x="18927" y="40"/>
                    <a:pt x="18080" y="140"/>
                  </a:cubicBezTo>
                  <a:cubicBezTo>
                    <a:pt x="13877" y="674"/>
                    <a:pt x="11509" y="2676"/>
                    <a:pt x="9707" y="5444"/>
                  </a:cubicBezTo>
                  <a:cubicBezTo>
                    <a:pt x="7873" y="8213"/>
                    <a:pt x="0" y="15451"/>
                    <a:pt x="0" y="15451"/>
                  </a:cubicBezTo>
                  <a:lnTo>
                    <a:pt x="14044" y="16519"/>
                  </a:lnTo>
                  <a:cubicBezTo>
                    <a:pt x="14044" y="16519"/>
                    <a:pt x="13410" y="24124"/>
                    <a:pt x="12109" y="27326"/>
                  </a:cubicBezTo>
                  <a:cubicBezTo>
                    <a:pt x="10841" y="30529"/>
                    <a:pt x="2435" y="41603"/>
                    <a:pt x="2435" y="41603"/>
                  </a:cubicBezTo>
                  <a:cubicBezTo>
                    <a:pt x="2435" y="41603"/>
                    <a:pt x="11675" y="40636"/>
                    <a:pt x="15145" y="39602"/>
                  </a:cubicBezTo>
                  <a:cubicBezTo>
                    <a:pt x="18614" y="38568"/>
                    <a:pt x="19214" y="37267"/>
                    <a:pt x="20515" y="35532"/>
                  </a:cubicBezTo>
                  <a:cubicBezTo>
                    <a:pt x="21816" y="33798"/>
                    <a:pt x="24518" y="25859"/>
                    <a:pt x="24751" y="22290"/>
                  </a:cubicBezTo>
                  <a:cubicBezTo>
                    <a:pt x="24985" y="18754"/>
                    <a:pt x="25185" y="6812"/>
                    <a:pt x="25185" y="6812"/>
                  </a:cubicBezTo>
                  <a:lnTo>
                    <a:pt x="24518" y="641"/>
                  </a:lnTo>
                  <a:cubicBezTo>
                    <a:pt x="24518" y="641"/>
                    <a:pt x="23109" y="0"/>
                    <a:pt x="20376" y="0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569375" y="2023125"/>
              <a:ext cx="166825" cy="252300"/>
            </a:xfrm>
            <a:custGeom>
              <a:avLst/>
              <a:gdLst/>
              <a:ahLst/>
              <a:cxnLst/>
              <a:rect l="l" t="t" r="r" b="b"/>
              <a:pathLst>
                <a:path w="6673" h="10092" extrusionOk="0">
                  <a:moveTo>
                    <a:pt x="4526" y="1"/>
                  </a:moveTo>
                  <a:cubicBezTo>
                    <a:pt x="4028" y="1"/>
                    <a:pt x="3475" y="137"/>
                    <a:pt x="2903" y="518"/>
                  </a:cubicBezTo>
                  <a:cubicBezTo>
                    <a:pt x="902" y="1852"/>
                    <a:pt x="1" y="10092"/>
                    <a:pt x="1" y="10092"/>
                  </a:cubicBezTo>
                  <a:cubicBezTo>
                    <a:pt x="1" y="10092"/>
                    <a:pt x="2436" y="9658"/>
                    <a:pt x="3103" y="9425"/>
                  </a:cubicBezTo>
                  <a:cubicBezTo>
                    <a:pt x="3326" y="9347"/>
                    <a:pt x="3674" y="9321"/>
                    <a:pt x="4040" y="9321"/>
                  </a:cubicBezTo>
                  <a:cubicBezTo>
                    <a:pt x="4771" y="9321"/>
                    <a:pt x="5572" y="9425"/>
                    <a:pt x="5572" y="9425"/>
                  </a:cubicBezTo>
                  <a:cubicBezTo>
                    <a:pt x="5738" y="8390"/>
                    <a:pt x="5805" y="7356"/>
                    <a:pt x="5772" y="6322"/>
                  </a:cubicBezTo>
                  <a:cubicBezTo>
                    <a:pt x="5772" y="4187"/>
                    <a:pt x="6672" y="852"/>
                    <a:pt x="6672" y="852"/>
                  </a:cubicBezTo>
                  <a:cubicBezTo>
                    <a:pt x="6672" y="852"/>
                    <a:pt x="5770" y="1"/>
                    <a:pt x="452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069750" y="2234225"/>
              <a:ext cx="106750" cy="445650"/>
            </a:xfrm>
            <a:custGeom>
              <a:avLst/>
              <a:gdLst/>
              <a:ahLst/>
              <a:cxnLst/>
              <a:rect l="l" t="t" r="r" b="b"/>
              <a:pathLst>
                <a:path w="4270" h="17826" extrusionOk="0">
                  <a:moveTo>
                    <a:pt x="1451" y="1"/>
                  </a:moveTo>
                  <a:cubicBezTo>
                    <a:pt x="834" y="1"/>
                    <a:pt x="179" y="645"/>
                    <a:pt x="0" y="2215"/>
                  </a:cubicBezTo>
                  <a:cubicBezTo>
                    <a:pt x="0" y="2215"/>
                    <a:pt x="1234" y="14790"/>
                    <a:pt x="2135" y="17826"/>
                  </a:cubicBezTo>
                  <a:cubicBezTo>
                    <a:pt x="2802" y="15891"/>
                    <a:pt x="3336" y="13923"/>
                    <a:pt x="3770" y="11922"/>
                  </a:cubicBezTo>
                  <a:cubicBezTo>
                    <a:pt x="4270" y="9286"/>
                    <a:pt x="2969" y="3015"/>
                    <a:pt x="2635" y="1281"/>
                  </a:cubicBezTo>
                  <a:cubicBezTo>
                    <a:pt x="2496" y="489"/>
                    <a:pt x="1988" y="1"/>
                    <a:pt x="1451" y="1"/>
                  </a:cubicBezTo>
                  <a:close/>
                </a:path>
              </a:pathLst>
            </a:custGeom>
            <a:solidFill>
              <a:srgbClr val="6453C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4022200" y="2065075"/>
              <a:ext cx="141800" cy="249550"/>
            </a:xfrm>
            <a:custGeom>
              <a:avLst/>
              <a:gdLst/>
              <a:ahLst/>
              <a:cxnLst/>
              <a:rect l="l" t="t" r="r" b="b"/>
              <a:pathLst>
                <a:path w="5672" h="9982" extrusionOk="0">
                  <a:moveTo>
                    <a:pt x="600" y="1"/>
                  </a:moveTo>
                  <a:cubicBezTo>
                    <a:pt x="340" y="1"/>
                    <a:pt x="132" y="89"/>
                    <a:pt x="1" y="275"/>
                  </a:cubicBezTo>
                  <a:lnTo>
                    <a:pt x="1235" y="5311"/>
                  </a:lnTo>
                  <a:lnTo>
                    <a:pt x="1902" y="8981"/>
                  </a:lnTo>
                  <a:lnTo>
                    <a:pt x="5371" y="9981"/>
                  </a:lnTo>
                  <a:cubicBezTo>
                    <a:pt x="5371" y="9981"/>
                    <a:pt x="5672" y="4911"/>
                    <a:pt x="4104" y="2676"/>
                  </a:cubicBezTo>
                  <a:cubicBezTo>
                    <a:pt x="2924" y="983"/>
                    <a:pt x="1468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3419275" y="2689875"/>
              <a:ext cx="268550" cy="326925"/>
            </a:xfrm>
            <a:custGeom>
              <a:avLst/>
              <a:gdLst/>
              <a:ahLst/>
              <a:cxnLst/>
              <a:rect l="l" t="t" r="r" b="b"/>
              <a:pathLst>
                <a:path w="10742" h="13077" extrusionOk="0">
                  <a:moveTo>
                    <a:pt x="10742" y="0"/>
                  </a:moveTo>
                  <a:cubicBezTo>
                    <a:pt x="10741" y="1"/>
                    <a:pt x="8240" y="3569"/>
                    <a:pt x="6505" y="4603"/>
                  </a:cubicBezTo>
                  <a:cubicBezTo>
                    <a:pt x="4771" y="5638"/>
                    <a:pt x="1" y="9974"/>
                    <a:pt x="1" y="9974"/>
                  </a:cubicBezTo>
                  <a:cubicBezTo>
                    <a:pt x="1" y="9974"/>
                    <a:pt x="3136" y="10474"/>
                    <a:pt x="4070" y="11508"/>
                  </a:cubicBezTo>
                  <a:cubicBezTo>
                    <a:pt x="5038" y="12576"/>
                    <a:pt x="4871" y="13076"/>
                    <a:pt x="4871" y="13076"/>
                  </a:cubicBezTo>
                  <a:cubicBezTo>
                    <a:pt x="4871" y="13076"/>
                    <a:pt x="6939" y="11875"/>
                    <a:pt x="8573" y="8239"/>
                  </a:cubicBezTo>
                  <a:cubicBezTo>
                    <a:pt x="10208" y="4604"/>
                    <a:pt x="10742" y="1"/>
                    <a:pt x="1074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030800" y="2382075"/>
              <a:ext cx="282600" cy="130200"/>
            </a:xfrm>
            <a:custGeom>
              <a:avLst/>
              <a:gdLst/>
              <a:ahLst/>
              <a:cxnLst/>
              <a:rect l="l" t="t" r="r" b="b"/>
              <a:pathLst>
                <a:path w="11304" h="5208" extrusionOk="0">
                  <a:moveTo>
                    <a:pt x="4036" y="1"/>
                  </a:moveTo>
                  <a:cubicBezTo>
                    <a:pt x="3510" y="1"/>
                    <a:pt x="3172" y="129"/>
                    <a:pt x="2931" y="370"/>
                  </a:cubicBezTo>
                  <a:cubicBezTo>
                    <a:pt x="2931" y="370"/>
                    <a:pt x="329" y="3839"/>
                    <a:pt x="162" y="4206"/>
                  </a:cubicBezTo>
                  <a:cubicBezTo>
                    <a:pt x="1" y="4475"/>
                    <a:pt x="489" y="4636"/>
                    <a:pt x="946" y="4636"/>
                  </a:cubicBezTo>
                  <a:cubicBezTo>
                    <a:pt x="1057" y="4636"/>
                    <a:pt x="1165" y="4626"/>
                    <a:pt x="1263" y="4607"/>
                  </a:cubicBezTo>
                  <a:cubicBezTo>
                    <a:pt x="1298" y="4600"/>
                    <a:pt x="1352" y="4597"/>
                    <a:pt x="1421" y="4597"/>
                  </a:cubicBezTo>
                  <a:cubicBezTo>
                    <a:pt x="2386" y="4597"/>
                    <a:pt x="6366" y="5207"/>
                    <a:pt x="6366" y="5207"/>
                  </a:cubicBezTo>
                  <a:lnTo>
                    <a:pt x="11303" y="3072"/>
                  </a:lnTo>
                  <a:cubicBezTo>
                    <a:pt x="11303" y="3072"/>
                    <a:pt x="11137" y="1938"/>
                    <a:pt x="7934" y="904"/>
                  </a:cubicBezTo>
                  <a:cubicBezTo>
                    <a:pt x="6018" y="285"/>
                    <a:pt x="4819" y="1"/>
                    <a:pt x="40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968250" y="2212025"/>
              <a:ext cx="966425" cy="471750"/>
            </a:xfrm>
            <a:custGeom>
              <a:avLst/>
              <a:gdLst/>
              <a:ahLst/>
              <a:cxnLst/>
              <a:rect l="l" t="t" r="r" b="b"/>
              <a:pathLst>
                <a:path w="38657" h="18870" extrusionOk="0">
                  <a:moveTo>
                    <a:pt x="37622" y="1"/>
                  </a:moveTo>
                  <a:cubicBezTo>
                    <a:pt x="36588" y="1"/>
                    <a:pt x="31284" y="1201"/>
                    <a:pt x="30184" y="1969"/>
                  </a:cubicBezTo>
                  <a:cubicBezTo>
                    <a:pt x="29050" y="2769"/>
                    <a:pt x="24013" y="7773"/>
                    <a:pt x="24013" y="7773"/>
                  </a:cubicBezTo>
                  <a:cubicBezTo>
                    <a:pt x="24013" y="7773"/>
                    <a:pt x="6800" y="10808"/>
                    <a:pt x="3765" y="11409"/>
                  </a:cubicBezTo>
                  <a:cubicBezTo>
                    <a:pt x="763" y="12009"/>
                    <a:pt x="329" y="15378"/>
                    <a:pt x="129" y="16512"/>
                  </a:cubicBezTo>
                  <a:cubicBezTo>
                    <a:pt x="1" y="17385"/>
                    <a:pt x="2380" y="18870"/>
                    <a:pt x="6053" y="18870"/>
                  </a:cubicBezTo>
                  <a:cubicBezTo>
                    <a:pt x="7153" y="18870"/>
                    <a:pt x="8369" y="18737"/>
                    <a:pt x="9669" y="18414"/>
                  </a:cubicBezTo>
                  <a:cubicBezTo>
                    <a:pt x="15273" y="17046"/>
                    <a:pt x="23846" y="11575"/>
                    <a:pt x="24713" y="11142"/>
                  </a:cubicBezTo>
                  <a:cubicBezTo>
                    <a:pt x="25614" y="10708"/>
                    <a:pt x="27915" y="10275"/>
                    <a:pt x="29316" y="9941"/>
                  </a:cubicBezTo>
                  <a:cubicBezTo>
                    <a:pt x="30684" y="9607"/>
                    <a:pt x="31985" y="8206"/>
                    <a:pt x="32519" y="7940"/>
                  </a:cubicBezTo>
                  <a:cubicBezTo>
                    <a:pt x="33019" y="7706"/>
                    <a:pt x="35721" y="6572"/>
                    <a:pt x="37089" y="5605"/>
                  </a:cubicBezTo>
                  <a:cubicBezTo>
                    <a:pt x="38396" y="4702"/>
                    <a:pt x="38396" y="4060"/>
                    <a:pt x="37468" y="4060"/>
                  </a:cubicBezTo>
                  <a:cubicBezTo>
                    <a:pt x="37402" y="4060"/>
                    <a:pt x="37331" y="4063"/>
                    <a:pt x="37255" y="4070"/>
                  </a:cubicBezTo>
                  <a:cubicBezTo>
                    <a:pt x="36155" y="4137"/>
                    <a:pt x="34153" y="5104"/>
                    <a:pt x="33553" y="5171"/>
                  </a:cubicBezTo>
                  <a:lnTo>
                    <a:pt x="32952" y="5271"/>
                  </a:lnTo>
                  <a:lnTo>
                    <a:pt x="37022" y="1902"/>
                  </a:lnTo>
                  <a:cubicBezTo>
                    <a:pt x="37022" y="1902"/>
                    <a:pt x="38656" y="1"/>
                    <a:pt x="3762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3782050" y="2216200"/>
              <a:ext cx="127600" cy="121775"/>
            </a:xfrm>
            <a:custGeom>
              <a:avLst/>
              <a:gdLst/>
              <a:ahLst/>
              <a:cxnLst/>
              <a:rect l="l" t="t" r="r" b="b"/>
              <a:pathLst>
                <a:path w="5104" h="4871" extrusionOk="0">
                  <a:moveTo>
                    <a:pt x="4336" y="0"/>
                  </a:moveTo>
                  <a:lnTo>
                    <a:pt x="0" y="4870"/>
                  </a:lnTo>
                  <a:cubicBezTo>
                    <a:pt x="0" y="4870"/>
                    <a:pt x="4003" y="1735"/>
                    <a:pt x="4537" y="968"/>
                  </a:cubicBezTo>
                  <a:cubicBezTo>
                    <a:pt x="5104" y="200"/>
                    <a:pt x="4336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782050" y="2216200"/>
              <a:ext cx="127600" cy="121775"/>
            </a:xfrm>
            <a:custGeom>
              <a:avLst/>
              <a:gdLst/>
              <a:ahLst/>
              <a:cxnLst/>
              <a:rect l="l" t="t" r="r" b="b"/>
              <a:pathLst>
                <a:path w="5104" h="4871" fill="none" extrusionOk="0">
                  <a:moveTo>
                    <a:pt x="4336" y="0"/>
                  </a:moveTo>
                  <a:cubicBezTo>
                    <a:pt x="4336" y="0"/>
                    <a:pt x="5104" y="200"/>
                    <a:pt x="4537" y="968"/>
                  </a:cubicBezTo>
                  <a:cubicBezTo>
                    <a:pt x="4003" y="1735"/>
                    <a:pt x="0" y="4870"/>
                    <a:pt x="0" y="48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691150" y="2232200"/>
              <a:ext cx="192800" cy="74925"/>
            </a:xfrm>
            <a:custGeom>
              <a:avLst/>
              <a:gdLst/>
              <a:ahLst/>
              <a:cxnLst/>
              <a:rect l="l" t="t" r="r" b="b"/>
              <a:pathLst>
                <a:path w="7712" h="2997" extrusionOk="0">
                  <a:moveTo>
                    <a:pt x="7275" y="1"/>
                  </a:moveTo>
                  <a:cubicBezTo>
                    <a:pt x="6380" y="1"/>
                    <a:pt x="4170" y="649"/>
                    <a:pt x="3436" y="1028"/>
                  </a:cubicBezTo>
                  <a:cubicBezTo>
                    <a:pt x="2469" y="1529"/>
                    <a:pt x="0" y="2996"/>
                    <a:pt x="0" y="2996"/>
                  </a:cubicBezTo>
                  <a:lnTo>
                    <a:pt x="5604" y="2162"/>
                  </a:lnTo>
                  <a:cubicBezTo>
                    <a:pt x="5604" y="2162"/>
                    <a:pt x="7305" y="895"/>
                    <a:pt x="7639" y="228"/>
                  </a:cubicBezTo>
                  <a:cubicBezTo>
                    <a:pt x="7711" y="66"/>
                    <a:pt x="7560" y="1"/>
                    <a:pt x="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691150" y="2221200"/>
              <a:ext cx="198500" cy="85925"/>
            </a:xfrm>
            <a:custGeom>
              <a:avLst/>
              <a:gdLst/>
              <a:ahLst/>
              <a:cxnLst/>
              <a:rect l="l" t="t" r="r" b="b"/>
              <a:pathLst>
                <a:path w="7940" h="3437" fill="none" extrusionOk="0">
                  <a:moveTo>
                    <a:pt x="0" y="3436"/>
                  </a:moveTo>
                  <a:cubicBezTo>
                    <a:pt x="0" y="3436"/>
                    <a:pt x="2469" y="1969"/>
                    <a:pt x="3436" y="1468"/>
                  </a:cubicBezTo>
                  <a:cubicBezTo>
                    <a:pt x="4403" y="968"/>
                    <a:pt x="7939" y="0"/>
                    <a:pt x="7639" y="668"/>
                  </a:cubicBezTo>
                  <a:cubicBezTo>
                    <a:pt x="7305" y="1335"/>
                    <a:pt x="5604" y="2602"/>
                    <a:pt x="5604" y="2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40275" y="2252750"/>
              <a:ext cx="211900" cy="195300"/>
            </a:xfrm>
            <a:custGeom>
              <a:avLst/>
              <a:gdLst/>
              <a:ahLst/>
              <a:cxnLst/>
              <a:rect l="l" t="t" r="r" b="b"/>
              <a:pathLst>
                <a:path w="8476" h="7812" extrusionOk="0">
                  <a:moveTo>
                    <a:pt x="8276" y="1"/>
                  </a:moveTo>
                  <a:cubicBezTo>
                    <a:pt x="7726" y="1"/>
                    <a:pt x="5903" y="1163"/>
                    <a:pt x="5004" y="1507"/>
                  </a:cubicBezTo>
                  <a:cubicBezTo>
                    <a:pt x="3903" y="1907"/>
                    <a:pt x="601" y="4876"/>
                    <a:pt x="601" y="4876"/>
                  </a:cubicBezTo>
                  <a:lnTo>
                    <a:pt x="0" y="7812"/>
                  </a:lnTo>
                  <a:cubicBezTo>
                    <a:pt x="334" y="7712"/>
                    <a:pt x="2169" y="6844"/>
                    <a:pt x="2936" y="5977"/>
                  </a:cubicBezTo>
                  <a:cubicBezTo>
                    <a:pt x="3503" y="5343"/>
                    <a:pt x="3970" y="4609"/>
                    <a:pt x="4337" y="3842"/>
                  </a:cubicBezTo>
                  <a:cubicBezTo>
                    <a:pt x="4337" y="3842"/>
                    <a:pt x="8039" y="1240"/>
                    <a:pt x="8406" y="273"/>
                  </a:cubicBezTo>
                  <a:cubicBezTo>
                    <a:pt x="8475" y="80"/>
                    <a:pt x="8419" y="1"/>
                    <a:pt x="8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640275" y="2236200"/>
              <a:ext cx="218500" cy="211850"/>
            </a:xfrm>
            <a:custGeom>
              <a:avLst/>
              <a:gdLst/>
              <a:ahLst/>
              <a:cxnLst/>
              <a:rect l="l" t="t" r="r" b="b"/>
              <a:pathLst>
                <a:path w="8740" h="8474" fill="none" extrusionOk="0">
                  <a:moveTo>
                    <a:pt x="601" y="5538"/>
                  </a:moveTo>
                  <a:cubicBezTo>
                    <a:pt x="601" y="5538"/>
                    <a:pt x="3903" y="2569"/>
                    <a:pt x="5004" y="2169"/>
                  </a:cubicBezTo>
                  <a:cubicBezTo>
                    <a:pt x="6138" y="1735"/>
                    <a:pt x="8740" y="1"/>
                    <a:pt x="8406" y="935"/>
                  </a:cubicBezTo>
                  <a:cubicBezTo>
                    <a:pt x="8039" y="1902"/>
                    <a:pt x="4337" y="4504"/>
                    <a:pt x="4337" y="4504"/>
                  </a:cubicBezTo>
                  <a:cubicBezTo>
                    <a:pt x="3970" y="5271"/>
                    <a:pt x="3503" y="6005"/>
                    <a:pt x="2936" y="6639"/>
                  </a:cubicBezTo>
                  <a:cubicBezTo>
                    <a:pt x="2169" y="7506"/>
                    <a:pt x="334" y="8374"/>
                    <a:pt x="0" y="847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37"/>
          <p:cNvSpPr/>
          <p:nvPr/>
        </p:nvSpPr>
        <p:spPr>
          <a:xfrm>
            <a:off x="5611100" y="1697175"/>
            <a:ext cx="2199300" cy="18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7"/>
          <p:cNvSpPr txBox="1"/>
          <p:nvPr/>
        </p:nvSpPr>
        <p:spPr>
          <a:xfrm>
            <a:off x="6213200" y="2406225"/>
            <a:ext cx="99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 sz="14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QR Code</a:t>
            </a:r>
            <a:endParaRPr sz="14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3654675" y="3960775"/>
            <a:ext cx="6048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de" sz="13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Repositório do Projeto no GitHub:</a:t>
            </a:r>
            <a:endParaRPr sz="13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" sz="1200" b="0" i="0" u="sng" strike="noStrike" cap="non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https://github.com/Johnarysthon/Projeto-Website-Divulga-o-de-curr-culos-.git</a:t>
            </a:r>
            <a:endParaRPr sz="1200" b="0" i="0" u="none" strike="noStrike" cap="none">
              <a:solidFill>
                <a:schemeClr val="accen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73" name="Google Shape;773;p37"/>
          <p:cNvGrpSpPr/>
          <p:nvPr/>
        </p:nvGrpSpPr>
        <p:grpSpPr>
          <a:xfrm>
            <a:off x="3807079" y="3946535"/>
            <a:ext cx="420796" cy="371887"/>
            <a:chOff x="-3137650" y="2787000"/>
            <a:chExt cx="291450" cy="257575"/>
          </a:xfrm>
        </p:grpSpPr>
        <p:sp>
          <p:nvSpPr>
            <p:cNvPr id="774" name="Google Shape;774;p37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37"/>
          <p:cNvSpPr/>
          <p:nvPr/>
        </p:nvSpPr>
        <p:spPr>
          <a:xfrm>
            <a:off x="688461" y="634173"/>
            <a:ext cx="358199" cy="35915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100" y="1697175"/>
            <a:ext cx="2246075" cy="1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8"/>
          <p:cNvSpPr txBox="1">
            <a:spLocks noGrp="1"/>
          </p:cNvSpPr>
          <p:nvPr>
            <p:ph type="ctrTitle" idx="4294967295"/>
          </p:nvPr>
        </p:nvSpPr>
        <p:spPr>
          <a:xfrm>
            <a:off x="688461" y="3437748"/>
            <a:ext cx="3263929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</a:pPr>
            <a:r>
              <a:rPr lang="de" sz="4800" b="0" i="0" u="none" strike="noStrike" cap="none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Obrigado!</a:t>
            </a:r>
            <a:endParaRPr sz="1100" b="0" i="0" u="none" strike="noStrike" cap="none">
              <a:solidFill>
                <a:schemeClr val="dk1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789" name="Google Shape;789;p38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4294967295"/>
          </p:nvPr>
        </p:nvSpPr>
        <p:spPr>
          <a:xfrm>
            <a:off x="1764800" y="525738"/>
            <a:ext cx="5705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6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Referências Bibliográficas</a:t>
            </a:r>
            <a:endParaRPr sz="26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2" name="Google Shape;792;p38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8"/>
          <p:cNvSpPr/>
          <p:nvPr/>
        </p:nvSpPr>
        <p:spPr>
          <a:xfrm>
            <a:off x="542862" y="4819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8"/>
          <p:cNvSpPr/>
          <p:nvPr/>
        </p:nvSpPr>
        <p:spPr>
          <a:xfrm>
            <a:off x="688461" y="634173"/>
            <a:ext cx="358199" cy="35915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8"/>
          <p:cNvSpPr txBox="1"/>
          <p:nvPr/>
        </p:nvSpPr>
        <p:spPr>
          <a:xfrm>
            <a:off x="542838" y="1416723"/>
            <a:ext cx="79692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https://aws.amazon.com/pt/cloudfront/features/?whats-new-cloudfront.sort-by=item.additionalFields.postDateTime&amp;whats-new-cloudfront.sort-order=desc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https://docs.aws.amazon.com/pt_br/AmazonCloudFront/latest/DeveloperGuide/HowCloudFrontWorks.html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https://docs.aws.amazon.com/pt_br/whitepapers/latest/aws-overview/global-infrastructure.html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https://aws.amazon.com/pt/waf/</a:t>
            </a:r>
            <a:endParaRPr sz="11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https://aws.amazon.com/pt/s3/</a:t>
            </a:r>
            <a:endParaRPr sz="11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hlinkClick r:id="rId8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https://aws.amazon.com/pt/cloudfront/</a:t>
            </a:r>
            <a:endParaRPr sz="11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https://blog.estabil.is/aws-na-pratica-pontos-de-presenca/</a:t>
            </a:r>
            <a:endParaRPr sz="11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8"/>
          <p:cNvSpPr/>
          <p:nvPr/>
        </p:nvSpPr>
        <p:spPr>
          <a:xfrm>
            <a:off x="4753925" y="2089400"/>
            <a:ext cx="4444969" cy="3119338"/>
          </a:xfrm>
          <a:custGeom>
            <a:avLst/>
            <a:gdLst/>
            <a:ahLst/>
            <a:cxnLst/>
            <a:rect l="l" t="t" r="r" b="b"/>
            <a:pathLst>
              <a:path w="65771" h="46156" extrusionOk="0">
                <a:moveTo>
                  <a:pt x="35377" y="0"/>
                </a:moveTo>
                <a:cubicBezTo>
                  <a:pt x="32299" y="0"/>
                  <a:pt x="29058" y="1198"/>
                  <a:pt x="26480" y="3883"/>
                </a:cubicBezTo>
                <a:cubicBezTo>
                  <a:pt x="21948" y="8584"/>
                  <a:pt x="21855" y="11631"/>
                  <a:pt x="18844" y="11631"/>
                </a:cubicBezTo>
                <a:cubicBezTo>
                  <a:pt x="18446" y="11631"/>
                  <a:pt x="17996" y="11578"/>
                  <a:pt x="17479" y="11468"/>
                </a:cubicBezTo>
                <a:cubicBezTo>
                  <a:pt x="16336" y="11228"/>
                  <a:pt x="14881" y="11059"/>
                  <a:pt x="13340" y="11059"/>
                </a:cubicBezTo>
                <a:cubicBezTo>
                  <a:pt x="8909" y="11059"/>
                  <a:pt x="3776" y="12458"/>
                  <a:pt x="3370" y="17599"/>
                </a:cubicBezTo>
                <a:cubicBezTo>
                  <a:pt x="2810" y="24517"/>
                  <a:pt x="9454" y="23457"/>
                  <a:pt x="7930" y="28506"/>
                </a:cubicBezTo>
                <a:cubicBezTo>
                  <a:pt x="6406" y="33566"/>
                  <a:pt x="1" y="35137"/>
                  <a:pt x="1239" y="40995"/>
                </a:cubicBezTo>
                <a:cubicBezTo>
                  <a:pt x="2241" y="45689"/>
                  <a:pt x="3885" y="46155"/>
                  <a:pt x="4498" y="46155"/>
                </a:cubicBezTo>
                <a:cubicBezTo>
                  <a:pt x="4650" y="46155"/>
                  <a:pt x="4739" y="46127"/>
                  <a:pt x="4739" y="46127"/>
                </a:cubicBezTo>
                <a:lnTo>
                  <a:pt x="61484" y="46127"/>
                </a:lnTo>
                <a:cubicBezTo>
                  <a:pt x="60949" y="43603"/>
                  <a:pt x="60639" y="41043"/>
                  <a:pt x="60556" y="38471"/>
                </a:cubicBezTo>
                <a:cubicBezTo>
                  <a:pt x="60461" y="34447"/>
                  <a:pt x="65771" y="30375"/>
                  <a:pt x="62866" y="21457"/>
                </a:cubicBezTo>
                <a:cubicBezTo>
                  <a:pt x="59960" y="12539"/>
                  <a:pt x="55531" y="11599"/>
                  <a:pt x="50686" y="11599"/>
                </a:cubicBezTo>
                <a:cubicBezTo>
                  <a:pt x="45840" y="11599"/>
                  <a:pt x="47090" y="7336"/>
                  <a:pt x="43208" y="3217"/>
                </a:cubicBezTo>
                <a:cubicBezTo>
                  <a:pt x="41287" y="1165"/>
                  <a:pt x="38412" y="0"/>
                  <a:pt x="35377" y="0"/>
                </a:cubicBez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8"/>
          <p:cNvSpPr/>
          <p:nvPr/>
        </p:nvSpPr>
        <p:spPr>
          <a:xfrm>
            <a:off x="4775191" y="2089400"/>
            <a:ext cx="4444969" cy="3119338"/>
          </a:xfrm>
          <a:custGeom>
            <a:avLst/>
            <a:gdLst/>
            <a:ahLst/>
            <a:cxnLst/>
            <a:rect l="l" t="t" r="r" b="b"/>
            <a:pathLst>
              <a:path w="65771" h="46156" extrusionOk="0">
                <a:moveTo>
                  <a:pt x="35377" y="0"/>
                </a:moveTo>
                <a:cubicBezTo>
                  <a:pt x="32299" y="0"/>
                  <a:pt x="29058" y="1198"/>
                  <a:pt x="26480" y="3883"/>
                </a:cubicBezTo>
                <a:cubicBezTo>
                  <a:pt x="21948" y="8584"/>
                  <a:pt x="21855" y="11631"/>
                  <a:pt x="18844" y="11631"/>
                </a:cubicBezTo>
                <a:cubicBezTo>
                  <a:pt x="18446" y="11631"/>
                  <a:pt x="17996" y="11578"/>
                  <a:pt x="17479" y="11468"/>
                </a:cubicBezTo>
                <a:cubicBezTo>
                  <a:pt x="16336" y="11228"/>
                  <a:pt x="14881" y="11059"/>
                  <a:pt x="13340" y="11059"/>
                </a:cubicBezTo>
                <a:cubicBezTo>
                  <a:pt x="8909" y="11059"/>
                  <a:pt x="3776" y="12458"/>
                  <a:pt x="3370" y="17599"/>
                </a:cubicBezTo>
                <a:cubicBezTo>
                  <a:pt x="2810" y="24517"/>
                  <a:pt x="9454" y="23457"/>
                  <a:pt x="7930" y="28506"/>
                </a:cubicBezTo>
                <a:cubicBezTo>
                  <a:pt x="6406" y="33566"/>
                  <a:pt x="1" y="35137"/>
                  <a:pt x="1239" y="40995"/>
                </a:cubicBezTo>
                <a:cubicBezTo>
                  <a:pt x="2241" y="45689"/>
                  <a:pt x="3885" y="46155"/>
                  <a:pt x="4498" y="46155"/>
                </a:cubicBezTo>
                <a:cubicBezTo>
                  <a:pt x="4650" y="46155"/>
                  <a:pt x="4739" y="46127"/>
                  <a:pt x="4739" y="46127"/>
                </a:cubicBezTo>
                <a:lnTo>
                  <a:pt x="61484" y="46127"/>
                </a:lnTo>
                <a:cubicBezTo>
                  <a:pt x="60949" y="43603"/>
                  <a:pt x="60639" y="41043"/>
                  <a:pt x="60556" y="38471"/>
                </a:cubicBezTo>
                <a:cubicBezTo>
                  <a:pt x="60461" y="34447"/>
                  <a:pt x="65771" y="30375"/>
                  <a:pt x="62866" y="21457"/>
                </a:cubicBezTo>
                <a:cubicBezTo>
                  <a:pt x="59960" y="12539"/>
                  <a:pt x="55531" y="11599"/>
                  <a:pt x="50686" y="11599"/>
                </a:cubicBezTo>
                <a:cubicBezTo>
                  <a:pt x="45840" y="11599"/>
                  <a:pt x="47090" y="7336"/>
                  <a:pt x="43208" y="3217"/>
                </a:cubicBezTo>
                <a:cubicBezTo>
                  <a:pt x="41287" y="1165"/>
                  <a:pt x="38412" y="0"/>
                  <a:pt x="353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8"/>
          <p:cNvSpPr/>
          <p:nvPr/>
        </p:nvSpPr>
        <p:spPr>
          <a:xfrm>
            <a:off x="6523540" y="2295528"/>
            <a:ext cx="722660" cy="1042055"/>
          </a:xfrm>
          <a:custGeom>
            <a:avLst/>
            <a:gdLst/>
            <a:ahLst/>
            <a:cxnLst/>
            <a:rect l="l" t="t" r="r" b="b"/>
            <a:pathLst>
              <a:path w="10693" h="15419" extrusionOk="0">
                <a:moveTo>
                  <a:pt x="1" y="0"/>
                </a:moveTo>
                <a:lnTo>
                  <a:pt x="1" y="15419"/>
                </a:lnTo>
                <a:lnTo>
                  <a:pt x="10692" y="15419"/>
                </a:lnTo>
                <a:lnTo>
                  <a:pt x="10692" y="0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8"/>
          <p:cNvSpPr/>
          <p:nvPr/>
        </p:nvSpPr>
        <p:spPr>
          <a:xfrm>
            <a:off x="6523540" y="2295528"/>
            <a:ext cx="722660" cy="1042055"/>
          </a:xfrm>
          <a:custGeom>
            <a:avLst/>
            <a:gdLst/>
            <a:ahLst/>
            <a:cxnLst/>
            <a:rect l="l" t="t" r="r" b="b"/>
            <a:pathLst>
              <a:path w="10693" h="15419" extrusionOk="0">
                <a:moveTo>
                  <a:pt x="1" y="0"/>
                </a:moveTo>
                <a:lnTo>
                  <a:pt x="1" y="15419"/>
                </a:lnTo>
                <a:lnTo>
                  <a:pt x="10692" y="15419"/>
                </a:lnTo>
                <a:lnTo>
                  <a:pt x="10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8"/>
          <p:cNvSpPr/>
          <p:nvPr/>
        </p:nvSpPr>
        <p:spPr>
          <a:xfrm>
            <a:off x="6626537" y="2444345"/>
            <a:ext cx="516668" cy="744354"/>
          </a:xfrm>
          <a:custGeom>
            <a:avLst/>
            <a:gdLst/>
            <a:ahLst/>
            <a:cxnLst/>
            <a:rect l="l" t="t" r="r" b="b"/>
            <a:pathLst>
              <a:path w="7645" h="11014" extrusionOk="0">
                <a:moveTo>
                  <a:pt x="1" y="1"/>
                </a:moveTo>
                <a:lnTo>
                  <a:pt x="1" y="11014"/>
                </a:lnTo>
                <a:lnTo>
                  <a:pt x="7644" y="11014"/>
                </a:lnTo>
                <a:lnTo>
                  <a:pt x="76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5446132" y="2919114"/>
            <a:ext cx="501327" cy="723471"/>
          </a:xfrm>
          <a:custGeom>
            <a:avLst/>
            <a:gdLst/>
            <a:ahLst/>
            <a:cxnLst/>
            <a:rect l="l" t="t" r="r" b="b"/>
            <a:pathLst>
              <a:path w="7418" h="10705" extrusionOk="0">
                <a:moveTo>
                  <a:pt x="0" y="0"/>
                </a:moveTo>
                <a:lnTo>
                  <a:pt x="0" y="10704"/>
                </a:lnTo>
                <a:lnTo>
                  <a:pt x="7418" y="10704"/>
                </a:lnTo>
                <a:lnTo>
                  <a:pt x="7418" y="0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5446132" y="2919114"/>
            <a:ext cx="501327" cy="723471"/>
          </a:xfrm>
          <a:custGeom>
            <a:avLst/>
            <a:gdLst/>
            <a:ahLst/>
            <a:cxnLst/>
            <a:rect l="l" t="t" r="r" b="b"/>
            <a:pathLst>
              <a:path w="7418" h="10705" extrusionOk="0">
                <a:moveTo>
                  <a:pt x="0" y="0"/>
                </a:moveTo>
                <a:lnTo>
                  <a:pt x="0" y="10704"/>
                </a:lnTo>
                <a:lnTo>
                  <a:pt x="7418" y="10704"/>
                </a:lnTo>
                <a:lnTo>
                  <a:pt x="74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5517703" y="3022110"/>
            <a:ext cx="358187" cy="516668"/>
          </a:xfrm>
          <a:custGeom>
            <a:avLst/>
            <a:gdLst/>
            <a:ahLst/>
            <a:cxnLst/>
            <a:rect l="l" t="t" r="r" b="b"/>
            <a:pathLst>
              <a:path w="5300" h="7645" extrusionOk="0">
                <a:moveTo>
                  <a:pt x="1" y="0"/>
                </a:moveTo>
                <a:lnTo>
                  <a:pt x="1" y="7644"/>
                </a:lnTo>
                <a:lnTo>
                  <a:pt x="5299" y="7644"/>
                </a:lnTo>
                <a:lnTo>
                  <a:pt x="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7880201" y="2919114"/>
            <a:ext cx="502206" cy="723471"/>
          </a:xfrm>
          <a:custGeom>
            <a:avLst/>
            <a:gdLst/>
            <a:ahLst/>
            <a:cxnLst/>
            <a:rect l="l" t="t" r="r" b="b"/>
            <a:pathLst>
              <a:path w="7431" h="10705" extrusionOk="0">
                <a:moveTo>
                  <a:pt x="1" y="0"/>
                </a:moveTo>
                <a:lnTo>
                  <a:pt x="1" y="10704"/>
                </a:lnTo>
                <a:lnTo>
                  <a:pt x="7430" y="10704"/>
                </a:lnTo>
                <a:lnTo>
                  <a:pt x="7430" y="0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7880201" y="2919114"/>
            <a:ext cx="502206" cy="723471"/>
          </a:xfrm>
          <a:custGeom>
            <a:avLst/>
            <a:gdLst/>
            <a:ahLst/>
            <a:cxnLst/>
            <a:rect l="l" t="t" r="r" b="b"/>
            <a:pathLst>
              <a:path w="7431" h="10705" extrusionOk="0">
                <a:moveTo>
                  <a:pt x="1" y="0"/>
                </a:moveTo>
                <a:lnTo>
                  <a:pt x="1" y="10704"/>
                </a:lnTo>
                <a:lnTo>
                  <a:pt x="7430" y="10704"/>
                </a:lnTo>
                <a:lnTo>
                  <a:pt x="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7952650" y="3022110"/>
            <a:ext cx="358120" cy="516668"/>
          </a:xfrm>
          <a:custGeom>
            <a:avLst/>
            <a:gdLst/>
            <a:ahLst/>
            <a:cxnLst/>
            <a:rect l="l" t="t" r="r" b="b"/>
            <a:pathLst>
              <a:path w="5299" h="7645" extrusionOk="0">
                <a:moveTo>
                  <a:pt x="0" y="0"/>
                </a:moveTo>
                <a:lnTo>
                  <a:pt x="0" y="7644"/>
                </a:lnTo>
                <a:lnTo>
                  <a:pt x="5298" y="7644"/>
                </a:lnTo>
                <a:lnTo>
                  <a:pt x="5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7268642" y="3786810"/>
            <a:ext cx="1046110" cy="1223243"/>
          </a:xfrm>
          <a:custGeom>
            <a:avLst/>
            <a:gdLst/>
            <a:ahLst/>
            <a:cxnLst/>
            <a:rect l="l" t="t" r="r" b="b"/>
            <a:pathLst>
              <a:path w="15479" h="18100" extrusionOk="0">
                <a:moveTo>
                  <a:pt x="2724" y="1"/>
                </a:moveTo>
                <a:cubicBezTo>
                  <a:pt x="2553" y="1"/>
                  <a:pt x="2379" y="40"/>
                  <a:pt x="2204" y="127"/>
                </a:cubicBezTo>
                <a:cubicBezTo>
                  <a:pt x="1" y="1234"/>
                  <a:pt x="2549" y="3842"/>
                  <a:pt x="3823" y="5104"/>
                </a:cubicBezTo>
                <a:cubicBezTo>
                  <a:pt x="5613" y="6855"/>
                  <a:pt x="6587" y="7539"/>
                  <a:pt x="6944" y="7539"/>
                </a:cubicBezTo>
                <a:cubicBezTo>
                  <a:pt x="7130" y="7539"/>
                  <a:pt x="7148" y="7352"/>
                  <a:pt x="7026" y="7033"/>
                </a:cubicBezTo>
                <a:lnTo>
                  <a:pt x="6192" y="4878"/>
                </a:lnTo>
                <a:cubicBezTo>
                  <a:pt x="6192" y="4878"/>
                  <a:pt x="4620" y="1"/>
                  <a:pt x="2724" y="1"/>
                </a:cubicBezTo>
                <a:close/>
                <a:moveTo>
                  <a:pt x="9009" y="1289"/>
                </a:moveTo>
                <a:cubicBezTo>
                  <a:pt x="7732" y="1289"/>
                  <a:pt x="7641" y="4006"/>
                  <a:pt x="7609" y="5414"/>
                </a:cubicBezTo>
                <a:cubicBezTo>
                  <a:pt x="7573" y="7897"/>
                  <a:pt x="7752" y="8873"/>
                  <a:pt x="7979" y="8873"/>
                </a:cubicBezTo>
                <a:cubicBezTo>
                  <a:pt x="8055" y="8873"/>
                  <a:pt x="8136" y="8765"/>
                  <a:pt x="8216" y="8569"/>
                </a:cubicBezTo>
                <a:lnTo>
                  <a:pt x="8942" y="6747"/>
                </a:lnTo>
                <a:cubicBezTo>
                  <a:pt x="8942" y="6747"/>
                  <a:pt x="11109" y="2056"/>
                  <a:pt x="9466" y="1389"/>
                </a:cubicBezTo>
                <a:cubicBezTo>
                  <a:pt x="9299" y="1321"/>
                  <a:pt x="9147" y="1289"/>
                  <a:pt x="9009" y="1289"/>
                </a:cubicBezTo>
                <a:close/>
                <a:moveTo>
                  <a:pt x="2335" y="7683"/>
                </a:moveTo>
                <a:cubicBezTo>
                  <a:pt x="1790" y="7683"/>
                  <a:pt x="1355" y="7836"/>
                  <a:pt x="1168" y="8247"/>
                </a:cubicBezTo>
                <a:cubicBezTo>
                  <a:pt x="394" y="9926"/>
                  <a:pt x="3549" y="10176"/>
                  <a:pt x="5097" y="10271"/>
                </a:cubicBezTo>
                <a:cubicBezTo>
                  <a:pt x="5840" y="10317"/>
                  <a:pt x="6449" y="10337"/>
                  <a:pt x="6938" y="10337"/>
                </a:cubicBezTo>
                <a:cubicBezTo>
                  <a:pt x="8624" y="10337"/>
                  <a:pt x="8876" y="10096"/>
                  <a:pt x="8276" y="9819"/>
                </a:cubicBezTo>
                <a:lnTo>
                  <a:pt x="6490" y="9009"/>
                </a:lnTo>
                <a:cubicBezTo>
                  <a:pt x="6490" y="9009"/>
                  <a:pt x="3937" y="7683"/>
                  <a:pt x="2335" y="7683"/>
                </a:cubicBezTo>
                <a:close/>
                <a:moveTo>
                  <a:pt x="12139" y="3854"/>
                </a:moveTo>
                <a:cubicBezTo>
                  <a:pt x="11053" y="3854"/>
                  <a:pt x="10190" y="6127"/>
                  <a:pt x="9752" y="7342"/>
                </a:cubicBezTo>
                <a:cubicBezTo>
                  <a:pt x="8869" y="9776"/>
                  <a:pt x="8741" y="10739"/>
                  <a:pt x="8993" y="10739"/>
                </a:cubicBezTo>
                <a:cubicBezTo>
                  <a:pt x="9064" y="10739"/>
                  <a:pt x="9165" y="10663"/>
                  <a:pt x="9288" y="10521"/>
                </a:cubicBezTo>
                <a:lnTo>
                  <a:pt x="10574" y="9033"/>
                </a:lnTo>
                <a:cubicBezTo>
                  <a:pt x="10574" y="9033"/>
                  <a:pt x="14145" y="5306"/>
                  <a:pt x="12800" y="4140"/>
                </a:cubicBezTo>
                <a:cubicBezTo>
                  <a:pt x="12572" y="3941"/>
                  <a:pt x="12352" y="3854"/>
                  <a:pt x="12139" y="3854"/>
                </a:cubicBezTo>
                <a:close/>
                <a:moveTo>
                  <a:pt x="3652" y="11085"/>
                </a:moveTo>
                <a:cubicBezTo>
                  <a:pt x="2715" y="11085"/>
                  <a:pt x="1915" y="11288"/>
                  <a:pt x="1763" y="11938"/>
                </a:cubicBezTo>
                <a:cubicBezTo>
                  <a:pt x="1498" y="13058"/>
                  <a:pt x="2605" y="13335"/>
                  <a:pt x="3852" y="13335"/>
                </a:cubicBezTo>
                <a:cubicBezTo>
                  <a:pt x="4619" y="13335"/>
                  <a:pt x="5440" y="13230"/>
                  <a:pt x="6025" y="13153"/>
                </a:cubicBezTo>
                <a:cubicBezTo>
                  <a:pt x="9300" y="12688"/>
                  <a:pt x="9871" y="12272"/>
                  <a:pt x="9050" y="12081"/>
                </a:cubicBezTo>
                <a:lnTo>
                  <a:pt x="7133" y="11641"/>
                </a:lnTo>
                <a:cubicBezTo>
                  <a:pt x="7133" y="11641"/>
                  <a:pt x="5203" y="11085"/>
                  <a:pt x="3652" y="11085"/>
                </a:cubicBezTo>
                <a:close/>
                <a:moveTo>
                  <a:pt x="13159" y="8636"/>
                </a:moveTo>
                <a:cubicBezTo>
                  <a:pt x="12354" y="8636"/>
                  <a:pt x="11437" y="10138"/>
                  <a:pt x="10943" y="10974"/>
                </a:cubicBezTo>
                <a:cubicBezTo>
                  <a:pt x="9892" y="12750"/>
                  <a:pt x="9669" y="13454"/>
                  <a:pt x="9892" y="13454"/>
                </a:cubicBezTo>
                <a:cubicBezTo>
                  <a:pt x="9947" y="13454"/>
                  <a:pt x="10029" y="13411"/>
                  <a:pt x="10133" y="13331"/>
                </a:cubicBezTo>
                <a:lnTo>
                  <a:pt x="11324" y="12379"/>
                </a:lnTo>
                <a:cubicBezTo>
                  <a:pt x="11324" y="12379"/>
                  <a:pt x="14598" y="10045"/>
                  <a:pt x="13741" y="8962"/>
                </a:cubicBezTo>
                <a:cubicBezTo>
                  <a:pt x="13560" y="8733"/>
                  <a:pt x="13363" y="8636"/>
                  <a:pt x="13159" y="8636"/>
                </a:cubicBezTo>
                <a:close/>
                <a:moveTo>
                  <a:pt x="5481" y="14107"/>
                </a:moveTo>
                <a:cubicBezTo>
                  <a:pt x="4618" y="14107"/>
                  <a:pt x="3859" y="14285"/>
                  <a:pt x="3739" y="14879"/>
                </a:cubicBezTo>
                <a:cubicBezTo>
                  <a:pt x="3551" y="15778"/>
                  <a:pt x="4383" y="16016"/>
                  <a:pt x="5365" y="16016"/>
                </a:cubicBezTo>
                <a:cubicBezTo>
                  <a:pt x="6061" y="16016"/>
                  <a:pt x="6833" y="15897"/>
                  <a:pt x="7371" y="15808"/>
                </a:cubicBezTo>
                <a:cubicBezTo>
                  <a:pt x="10133" y="15343"/>
                  <a:pt x="10609" y="14974"/>
                  <a:pt x="9907" y="14831"/>
                </a:cubicBezTo>
                <a:lnTo>
                  <a:pt x="8276" y="14498"/>
                </a:lnTo>
                <a:cubicBezTo>
                  <a:pt x="8276" y="14498"/>
                  <a:pt x="6763" y="14107"/>
                  <a:pt x="5481" y="14107"/>
                </a:cubicBezTo>
                <a:close/>
                <a:moveTo>
                  <a:pt x="14051" y="11970"/>
                </a:moveTo>
                <a:cubicBezTo>
                  <a:pt x="13243" y="11970"/>
                  <a:pt x="12318" y="13472"/>
                  <a:pt x="11824" y="14308"/>
                </a:cubicBezTo>
                <a:cubicBezTo>
                  <a:pt x="10775" y="16080"/>
                  <a:pt x="10551" y="16792"/>
                  <a:pt x="10772" y="16792"/>
                </a:cubicBezTo>
                <a:cubicBezTo>
                  <a:pt x="10827" y="16792"/>
                  <a:pt x="10910" y="16748"/>
                  <a:pt x="11014" y="16665"/>
                </a:cubicBezTo>
                <a:lnTo>
                  <a:pt x="12205" y="15712"/>
                </a:lnTo>
                <a:cubicBezTo>
                  <a:pt x="12205" y="15712"/>
                  <a:pt x="15479" y="13391"/>
                  <a:pt x="14634" y="12295"/>
                </a:cubicBezTo>
                <a:cubicBezTo>
                  <a:pt x="14453" y="12066"/>
                  <a:pt x="14256" y="11970"/>
                  <a:pt x="14051" y="11970"/>
                </a:cubicBezTo>
                <a:close/>
                <a:moveTo>
                  <a:pt x="5683" y="16144"/>
                </a:moveTo>
                <a:cubicBezTo>
                  <a:pt x="5048" y="16144"/>
                  <a:pt x="4531" y="16300"/>
                  <a:pt x="4382" y="16760"/>
                </a:cubicBezTo>
                <a:cubicBezTo>
                  <a:pt x="4021" y="17888"/>
                  <a:pt x="5473" y="18100"/>
                  <a:pt x="6767" y="18100"/>
                </a:cubicBezTo>
                <a:cubicBezTo>
                  <a:pt x="7180" y="18100"/>
                  <a:pt x="7578" y="18078"/>
                  <a:pt x="7895" y="18058"/>
                </a:cubicBezTo>
                <a:cubicBezTo>
                  <a:pt x="10693" y="17891"/>
                  <a:pt x="11193" y="17582"/>
                  <a:pt x="10514" y="17356"/>
                </a:cubicBezTo>
                <a:lnTo>
                  <a:pt x="8931" y="16855"/>
                </a:lnTo>
                <a:cubicBezTo>
                  <a:pt x="8931" y="16855"/>
                  <a:pt x="7038" y="16144"/>
                  <a:pt x="5683" y="16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8"/>
          <p:cNvSpPr/>
          <p:nvPr/>
        </p:nvSpPr>
        <p:spPr>
          <a:xfrm>
            <a:off x="7477879" y="3936168"/>
            <a:ext cx="551270" cy="1260954"/>
          </a:xfrm>
          <a:custGeom>
            <a:avLst/>
            <a:gdLst/>
            <a:ahLst/>
            <a:cxnLst/>
            <a:rect l="l" t="t" r="r" b="b"/>
            <a:pathLst>
              <a:path w="8157" h="18658" fill="none" extrusionOk="0">
                <a:moveTo>
                  <a:pt x="0" y="1"/>
                </a:moveTo>
                <a:cubicBezTo>
                  <a:pt x="0" y="1"/>
                  <a:pt x="4692" y="5716"/>
                  <a:pt x="5811" y="8585"/>
                </a:cubicBezTo>
                <a:cubicBezTo>
                  <a:pt x="7097" y="11883"/>
                  <a:pt x="7978" y="15586"/>
                  <a:pt x="8156" y="18658"/>
                </a:cubicBez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8"/>
          <p:cNvSpPr/>
          <p:nvPr/>
        </p:nvSpPr>
        <p:spPr>
          <a:xfrm>
            <a:off x="7807008" y="4020646"/>
            <a:ext cx="44267" cy="369406"/>
          </a:xfrm>
          <a:custGeom>
            <a:avLst/>
            <a:gdLst/>
            <a:ahLst/>
            <a:cxnLst/>
            <a:rect l="l" t="t" r="r" b="b"/>
            <a:pathLst>
              <a:path w="655" h="5466" fill="none" extrusionOk="0">
                <a:moveTo>
                  <a:pt x="0" y="5466"/>
                </a:moveTo>
                <a:lnTo>
                  <a:pt x="655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7870536" y="4206567"/>
            <a:ext cx="159427" cy="309866"/>
          </a:xfrm>
          <a:custGeom>
            <a:avLst/>
            <a:gdLst/>
            <a:ahLst/>
            <a:cxnLst/>
            <a:rect l="l" t="t" r="r" b="b"/>
            <a:pathLst>
              <a:path w="2359" h="4585" fill="none" extrusionOk="0">
                <a:moveTo>
                  <a:pt x="1" y="4584"/>
                </a:moveTo>
                <a:lnTo>
                  <a:pt x="2358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8"/>
          <p:cNvSpPr/>
          <p:nvPr/>
        </p:nvSpPr>
        <p:spPr>
          <a:xfrm>
            <a:off x="7513293" y="4402084"/>
            <a:ext cx="333993" cy="68461"/>
          </a:xfrm>
          <a:custGeom>
            <a:avLst/>
            <a:gdLst/>
            <a:ahLst/>
            <a:cxnLst/>
            <a:rect l="l" t="t" r="r" b="b"/>
            <a:pathLst>
              <a:path w="4942" h="1013" fill="none" extrusionOk="0">
                <a:moveTo>
                  <a:pt x="4941" y="1013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8"/>
          <p:cNvSpPr/>
          <p:nvPr/>
        </p:nvSpPr>
        <p:spPr>
          <a:xfrm>
            <a:off x="7933321" y="4468044"/>
            <a:ext cx="196395" cy="224577"/>
          </a:xfrm>
          <a:custGeom>
            <a:avLst/>
            <a:gdLst/>
            <a:ahLst/>
            <a:cxnLst/>
            <a:rect l="l" t="t" r="r" b="b"/>
            <a:pathLst>
              <a:path w="2906" h="3323" fill="none" extrusionOk="0">
                <a:moveTo>
                  <a:pt x="0" y="3323"/>
                </a:moveTo>
                <a:lnTo>
                  <a:pt x="2906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8"/>
          <p:cNvSpPr/>
          <p:nvPr/>
        </p:nvSpPr>
        <p:spPr>
          <a:xfrm>
            <a:off x="7654068" y="4616118"/>
            <a:ext cx="251948" cy="2501"/>
          </a:xfrm>
          <a:custGeom>
            <a:avLst/>
            <a:gdLst/>
            <a:ahLst/>
            <a:cxnLst/>
            <a:rect l="l" t="t" r="r" b="b"/>
            <a:pathLst>
              <a:path w="3728" h="37" fill="none" extrusionOk="0">
                <a:moveTo>
                  <a:pt x="3728" y="36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8"/>
          <p:cNvSpPr/>
          <p:nvPr/>
        </p:nvSpPr>
        <p:spPr>
          <a:xfrm>
            <a:off x="7761120" y="4801971"/>
            <a:ext cx="193151" cy="7366"/>
          </a:xfrm>
          <a:custGeom>
            <a:avLst/>
            <a:gdLst/>
            <a:ahLst/>
            <a:cxnLst/>
            <a:rect l="l" t="t" r="r" b="b"/>
            <a:pathLst>
              <a:path w="2858" h="109" fill="none" extrusionOk="0">
                <a:moveTo>
                  <a:pt x="2858" y="1"/>
                </a:moveTo>
                <a:lnTo>
                  <a:pt x="0" y="108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7993673" y="4780277"/>
            <a:ext cx="103874" cy="137666"/>
          </a:xfrm>
          <a:custGeom>
            <a:avLst/>
            <a:gdLst/>
            <a:ahLst/>
            <a:cxnLst/>
            <a:rect l="l" t="t" r="r" b="b"/>
            <a:pathLst>
              <a:path w="1537" h="2037" fill="none" extrusionOk="0">
                <a:moveTo>
                  <a:pt x="0" y="2036"/>
                </a:moveTo>
                <a:lnTo>
                  <a:pt x="1536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7775582" y="4958087"/>
            <a:ext cx="226199" cy="11354"/>
          </a:xfrm>
          <a:custGeom>
            <a:avLst/>
            <a:gdLst/>
            <a:ahLst/>
            <a:cxnLst/>
            <a:rect l="l" t="t" r="r" b="b"/>
            <a:pathLst>
              <a:path w="3347" h="168" fill="none" extrusionOk="0">
                <a:moveTo>
                  <a:pt x="3346" y="167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8"/>
          <p:cNvSpPr/>
          <p:nvPr/>
        </p:nvSpPr>
        <p:spPr>
          <a:xfrm>
            <a:off x="8140936" y="4168923"/>
            <a:ext cx="820789" cy="895401"/>
          </a:xfrm>
          <a:custGeom>
            <a:avLst/>
            <a:gdLst/>
            <a:ahLst/>
            <a:cxnLst/>
            <a:rect l="l" t="t" r="r" b="b"/>
            <a:pathLst>
              <a:path w="12145" h="13249" extrusionOk="0">
                <a:moveTo>
                  <a:pt x="8332" y="0"/>
                </a:moveTo>
                <a:cubicBezTo>
                  <a:pt x="7104" y="0"/>
                  <a:pt x="6986" y="2238"/>
                  <a:pt x="6953" y="3403"/>
                </a:cubicBezTo>
                <a:cubicBezTo>
                  <a:pt x="6891" y="5486"/>
                  <a:pt x="7051" y="6303"/>
                  <a:pt x="7272" y="6303"/>
                </a:cubicBezTo>
                <a:cubicBezTo>
                  <a:pt x="7344" y="6303"/>
                  <a:pt x="7422" y="6216"/>
                  <a:pt x="7501" y="6058"/>
                </a:cubicBezTo>
                <a:lnTo>
                  <a:pt x="8227" y="4558"/>
                </a:lnTo>
                <a:cubicBezTo>
                  <a:pt x="8227" y="4558"/>
                  <a:pt x="10406" y="712"/>
                  <a:pt x="8799" y="93"/>
                </a:cubicBezTo>
                <a:cubicBezTo>
                  <a:pt x="8628" y="29"/>
                  <a:pt x="8473" y="0"/>
                  <a:pt x="8332" y="0"/>
                </a:cubicBezTo>
                <a:close/>
                <a:moveTo>
                  <a:pt x="11052" y="4087"/>
                </a:moveTo>
                <a:cubicBezTo>
                  <a:pt x="10322" y="4087"/>
                  <a:pt x="9247" y="5016"/>
                  <a:pt x="8644" y="5558"/>
                </a:cubicBezTo>
                <a:cubicBezTo>
                  <a:pt x="7129" y="6921"/>
                  <a:pt x="6771" y="7479"/>
                  <a:pt x="7053" y="7479"/>
                </a:cubicBezTo>
                <a:cubicBezTo>
                  <a:pt x="7103" y="7479"/>
                  <a:pt x="7174" y="7462"/>
                  <a:pt x="7263" y="7427"/>
                </a:cubicBezTo>
                <a:lnTo>
                  <a:pt x="8585" y="6927"/>
                </a:lnTo>
                <a:cubicBezTo>
                  <a:pt x="8585" y="6927"/>
                  <a:pt x="12145" y="5772"/>
                  <a:pt x="11692" y="4570"/>
                </a:cubicBezTo>
                <a:cubicBezTo>
                  <a:pt x="11560" y="4223"/>
                  <a:pt x="11332" y="4087"/>
                  <a:pt x="11052" y="4087"/>
                </a:cubicBezTo>
                <a:close/>
                <a:moveTo>
                  <a:pt x="4175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32" y="5748"/>
                  <a:pt x="4834" y="6618"/>
                </a:cubicBezTo>
                <a:cubicBezTo>
                  <a:pt x="5873" y="7883"/>
                  <a:pt x="6425" y="8375"/>
                  <a:pt x="6611" y="8375"/>
                </a:cubicBezTo>
                <a:cubicBezTo>
                  <a:pt x="6698" y="8375"/>
                  <a:pt x="6705" y="8268"/>
                  <a:pt x="6644" y="8082"/>
                </a:cubicBezTo>
                <a:lnTo>
                  <a:pt x="6191" y="6737"/>
                </a:lnTo>
                <a:cubicBezTo>
                  <a:pt x="6191" y="6737"/>
                  <a:pt x="5303" y="3492"/>
                  <a:pt x="4175" y="3492"/>
                </a:cubicBezTo>
                <a:close/>
                <a:moveTo>
                  <a:pt x="11020" y="6975"/>
                </a:moveTo>
                <a:cubicBezTo>
                  <a:pt x="10299" y="6975"/>
                  <a:pt x="9288" y="7385"/>
                  <a:pt x="8668" y="7641"/>
                </a:cubicBezTo>
                <a:cubicBezTo>
                  <a:pt x="6526" y="8556"/>
                  <a:pt x="6152" y="8964"/>
                  <a:pt x="6702" y="8964"/>
                </a:cubicBezTo>
                <a:cubicBezTo>
                  <a:pt x="6718" y="8964"/>
                  <a:pt x="6734" y="8964"/>
                  <a:pt x="6751" y="8963"/>
                </a:cubicBezTo>
                <a:lnTo>
                  <a:pt x="8168" y="8915"/>
                </a:lnTo>
                <a:cubicBezTo>
                  <a:pt x="8168" y="8915"/>
                  <a:pt x="8205" y="8916"/>
                  <a:pt x="8273" y="8916"/>
                </a:cubicBezTo>
                <a:cubicBezTo>
                  <a:pt x="8878" y="8916"/>
                  <a:pt x="11903" y="8858"/>
                  <a:pt x="11871" y="7701"/>
                </a:cubicBezTo>
                <a:cubicBezTo>
                  <a:pt x="11856" y="7160"/>
                  <a:pt x="11504" y="6975"/>
                  <a:pt x="11020" y="6975"/>
                </a:cubicBezTo>
                <a:close/>
                <a:moveTo>
                  <a:pt x="2607" y="5583"/>
                </a:moveTo>
                <a:cubicBezTo>
                  <a:pt x="2501" y="5583"/>
                  <a:pt x="2397" y="5609"/>
                  <a:pt x="2298" y="5665"/>
                </a:cubicBezTo>
                <a:cubicBezTo>
                  <a:pt x="1131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3" y="9791"/>
                  <a:pt x="5810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13" y="9857"/>
                </a:moveTo>
                <a:cubicBezTo>
                  <a:pt x="8310" y="9857"/>
                  <a:pt x="7720" y="9976"/>
                  <a:pt x="7323" y="10058"/>
                </a:cubicBezTo>
                <a:cubicBezTo>
                  <a:pt x="5501" y="10451"/>
                  <a:pt x="5191" y="10713"/>
                  <a:pt x="5668" y="10797"/>
                </a:cubicBezTo>
                <a:lnTo>
                  <a:pt x="6763" y="10963"/>
                </a:lnTo>
                <a:cubicBezTo>
                  <a:pt x="6763" y="10963"/>
                  <a:pt x="7613" y="11141"/>
                  <a:pt x="8411" y="11141"/>
                </a:cubicBezTo>
                <a:cubicBezTo>
                  <a:pt x="9073" y="11141"/>
                  <a:pt x="9700" y="11019"/>
                  <a:pt x="9775" y="10570"/>
                </a:cubicBezTo>
                <a:cubicBezTo>
                  <a:pt x="9858" y="10015"/>
                  <a:pt x="9394" y="9857"/>
                  <a:pt x="8813" y="9857"/>
                </a:cubicBezTo>
                <a:close/>
                <a:moveTo>
                  <a:pt x="1973" y="8079"/>
                </a:moveTo>
                <a:cubicBezTo>
                  <a:pt x="1879" y="8079"/>
                  <a:pt x="1789" y="8102"/>
                  <a:pt x="1703" y="8153"/>
                </a:cubicBezTo>
                <a:cubicBezTo>
                  <a:pt x="738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73" y="8079"/>
                </a:cubicBezTo>
                <a:close/>
                <a:moveTo>
                  <a:pt x="1245" y="9378"/>
                </a:moveTo>
                <a:cubicBezTo>
                  <a:pt x="1170" y="9378"/>
                  <a:pt x="1097" y="9393"/>
                  <a:pt x="1024" y="9427"/>
                </a:cubicBezTo>
                <a:cubicBezTo>
                  <a:pt x="0" y="9892"/>
                  <a:pt x="1369" y="11273"/>
                  <a:pt x="2060" y="11928"/>
                </a:cubicBezTo>
                <a:cubicBezTo>
                  <a:pt x="3034" y="12862"/>
                  <a:pt x="3545" y="13228"/>
                  <a:pt x="3714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4" y="11970"/>
                </a:moveTo>
                <a:cubicBezTo>
                  <a:pt x="6980" y="11970"/>
                  <a:pt x="6387" y="12089"/>
                  <a:pt x="5989" y="12178"/>
                </a:cubicBezTo>
                <a:cubicBezTo>
                  <a:pt x="4167" y="12571"/>
                  <a:pt x="3858" y="12833"/>
                  <a:pt x="4334" y="12904"/>
                </a:cubicBezTo>
                <a:lnTo>
                  <a:pt x="5429" y="13071"/>
                </a:lnTo>
                <a:cubicBezTo>
                  <a:pt x="5429" y="13071"/>
                  <a:pt x="6279" y="13248"/>
                  <a:pt x="7077" y="13248"/>
                </a:cubicBezTo>
                <a:cubicBezTo>
                  <a:pt x="7739" y="13248"/>
                  <a:pt x="8366" y="13126"/>
                  <a:pt x="8442" y="12678"/>
                </a:cubicBezTo>
                <a:cubicBezTo>
                  <a:pt x="8531" y="12129"/>
                  <a:pt x="8066" y="11970"/>
                  <a:pt x="7484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8"/>
          <p:cNvSpPr/>
          <p:nvPr/>
        </p:nvSpPr>
        <p:spPr>
          <a:xfrm>
            <a:off x="8280157" y="4275771"/>
            <a:ext cx="410429" cy="924596"/>
          </a:xfrm>
          <a:custGeom>
            <a:avLst/>
            <a:gdLst/>
            <a:ahLst/>
            <a:cxnLst/>
            <a:rect l="l" t="t" r="r" b="b"/>
            <a:pathLst>
              <a:path w="6073" h="13681" fill="none" extrusionOk="0">
                <a:moveTo>
                  <a:pt x="6072" y="0"/>
                </a:moveTo>
                <a:cubicBezTo>
                  <a:pt x="6072" y="0"/>
                  <a:pt x="5334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8610840" y="4516366"/>
            <a:ext cx="218156" cy="158549"/>
          </a:xfrm>
          <a:custGeom>
            <a:avLst/>
            <a:gdLst/>
            <a:ahLst/>
            <a:cxnLst/>
            <a:rect l="l" t="t" r="r" b="b"/>
            <a:pathLst>
              <a:path w="3228" h="2346" fill="none" extrusionOk="0">
                <a:moveTo>
                  <a:pt x="0" y="2346"/>
                </a:moveTo>
                <a:lnTo>
                  <a:pt x="3227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8574616" y="4702219"/>
            <a:ext cx="243094" cy="67650"/>
          </a:xfrm>
          <a:custGeom>
            <a:avLst/>
            <a:gdLst/>
            <a:ahLst/>
            <a:cxnLst/>
            <a:rect l="l" t="t" r="r" b="b"/>
            <a:pathLst>
              <a:path w="3597" h="1001" fill="none" extrusionOk="0">
                <a:moveTo>
                  <a:pt x="1" y="1001"/>
                </a:moveTo>
                <a:lnTo>
                  <a:pt x="3596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8"/>
          <p:cNvSpPr/>
          <p:nvPr/>
        </p:nvSpPr>
        <p:spPr>
          <a:xfrm>
            <a:off x="8459590" y="4524408"/>
            <a:ext cx="128001" cy="210857"/>
          </a:xfrm>
          <a:custGeom>
            <a:avLst/>
            <a:gdLst/>
            <a:ahLst/>
            <a:cxnLst/>
            <a:rect l="l" t="t" r="r" b="b"/>
            <a:pathLst>
              <a:path w="1894" h="3120" fill="none" extrusionOk="0">
                <a:moveTo>
                  <a:pt x="1893" y="3120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8"/>
          <p:cNvSpPr/>
          <p:nvPr/>
        </p:nvSpPr>
        <p:spPr>
          <a:xfrm>
            <a:off x="8511899" y="4884084"/>
            <a:ext cx="215656" cy="5677"/>
          </a:xfrm>
          <a:custGeom>
            <a:avLst/>
            <a:gdLst/>
            <a:ahLst/>
            <a:cxnLst/>
            <a:rect l="l" t="t" r="r" b="b"/>
            <a:pathLst>
              <a:path w="3191" h="84" fill="none" extrusionOk="0">
                <a:moveTo>
                  <a:pt x="0" y="84"/>
                </a:moveTo>
                <a:lnTo>
                  <a:pt x="3191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8"/>
          <p:cNvSpPr/>
          <p:nvPr/>
        </p:nvSpPr>
        <p:spPr>
          <a:xfrm>
            <a:off x="8414512" y="4703841"/>
            <a:ext cx="123135" cy="135233"/>
          </a:xfrm>
          <a:custGeom>
            <a:avLst/>
            <a:gdLst/>
            <a:ahLst/>
            <a:cxnLst/>
            <a:rect l="l" t="t" r="r" b="b"/>
            <a:pathLst>
              <a:path w="1822" h="2001" fill="none" extrusionOk="0">
                <a:moveTo>
                  <a:pt x="1822" y="2001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8"/>
          <p:cNvSpPr/>
          <p:nvPr/>
        </p:nvSpPr>
        <p:spPr>
          <a:xfrm>
            <a:off x="8364636" y="4855902"/>
            <a:ext cx="99819" cy="99076"/>
          </a:xfrm>
          <a:custGeom>
            <a:avLst/>
            <a:gdLst/>
            <a:ahLst/>
            <a:cxnLst/>
            <a:rect l="l" t="t" r="r" b="b"/>
            <a:pathLst>
              <a:path w="1477" h="1466" fill="none" extrusionOk="0">
                <a:moveTo>
                  <a:pt x="1477" y="1465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8421743" y="5020872"/>
            <a:ext cx="124014" cy="12908"/>
          </a:xfrm>
          <a:custGeom>
            <a:avLst/>
            <a:gdLst/>
            <a:ahLst/>
            <a:cxnLst/>
            <a:rect l="l" t="t" r="r" b="b"/>
            <a:pathLst>
              <a:path w="1835" h="191" fill="none" extrusionOk="0">
                <a:moveTo>
                  <a:pt x="1" y="191"/>
                </a:moveTo>
                <a:lnTo>
                  <a:pt x="1834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8"/>
          <p:cNvSpPr/>
          <p:nvPr/>
        </p:nvSpPr>
        <p:spPr>
          <a:xfrm>
            <a:off x="8292187" y="4937204"/>
            <a:ext cx="105496" cy="125568"/>
          </a:xfrm>
          <a:custGeom>
            <a:avLst/>
            <a:gdLst/>
            <a:ahLst/>
            <a:cxnLst/>
            <a:rect l="l" t="t" r="r" b="b"/>
            <a:pathLst>
              <a:path w="1561" h="1858" fill="none" extrusionOk="0">
                <a:moveTo>
                  <a:pt x="1560" y="1858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4818489" y="3787418"/>
            <a:ext cx="1046921" cy="1222297"/>
          </a:xfrm>
          <a:custGeom>
            <a:avLst/>
            <a:gdLst/>
            <a:ahLst/>
            <a:cxnLst/>
            <a:rect l="l" t="t" r="r" b="b"/>
            <a:pathLst>
              <a:path w="15491" h="18086" extrusionOk="0">
                <a:moveTo>
                  <a:pt x="2732" y="1"/>
                </a:moveTo>
                <a:cubicBezTo>
                  <a:pt x="2558" y="1"/>
                  <a:pt x="2381" y="41"/>
                  <a:pt x="2203" y="130"/>
                </a:cubicBezTo>
                <a:cubicBezTo>
                  <a:pt x="0" y="1225"/>
                  <a:pt x="2548" y="3845"/>
                  <a:pt x="3822" y="5095"/>
                </a:cubicBezTo>
                <a:cubicBezTo>
                  <a:pt x="5609" y="6851"/>
                  <a:pt x="6583" y="7532"/>
                  <a:pt x="6941" y="7532"/>
                </a:cubicBezTo>
                <a:cubicBezTo>
                  <a:pt x="7130" y="7532"/>
                  <a:pt x="7148" y="7344"/>
                  <a:pt x="7025" y="7024"/>
                </a:cubicBezTo>
                <a:lnTo>
                  <a:pt x="6203" y="4869"/>
                </a:lnTo>
                <a:cubicBezTo>
                  <a:pt x="6203" y="4869"/>
                  <a:pt x="4634" y="1"/>
                  <a:pt x="2732" y="1"/>
                </a:cubicBezTo>
                <a:close/>
                <a:moveTo>
                  <a:pt x="9009" y="1280"/>
                </a:moveTo>
                <a:cubicBezTo>
                  <a:pt x="7731" y="1280"/>
                  <a:pt x="7642" y="3997"/>
                  <a:pt x="7620" y="5405"/>
                </a:cubicBezTo>
                <a:cubicBezTo>
                  <a:pt x="7585" y="7888"/>
                  <a:pt x="7763" y="8864"/>
                  <a:pt x="7986" y="8864"/>
                </a:cubicBezTo>
                <a:cubicBezTo>
                  <a:pt x="8060" y="8864"/>
                  <a:pt x="8138" y="8756"/>
                  <a:pt x="8216" y="8560"/>
                </a:cubicBezTo>
                <a:lnTo>
                  <a:pt x="8942" y="6738"/>
                </a:lnTo>
                <a:cubicBezTo>
                  <a:pt x="8942" y="6738"/>
                  <a:pt x="11121" y="2047"/>
                  <a:pt x="9466" y="1380"/>
                </a:cubicBezTo>
                <a:cubicBezTo>
                  <a:pt x="9299" y="1312"/>
                  <a:pt x="9147" y="1280"/>
                  <a:pt x="9009" y="1280"/>
                </a:cubicBezTo>
                <a:close/>
                <a:moveTo>
                  <a:pt x="2330" y="7669"/>
                </a:moveTo>
                <a:cubicBezTo>
                  <a:pt x="1789" y="7669"/>
                  <a:pt x="1356" y="7821"/>
                  <a:pt x="1167" y="8226"/>
                </a:cubicBezTo>
                <a:cubicBezTo>
                  <a:pt x="393" y="9917"/>
                  <a:pt x="3548" y="10167"/>
                  <a:pt x="5096" y="10262"/>
                </a:cubicBezTo>
                <a:cubicBezTo>
                  <a:pt x="5840" y="10308"/>
                  <a:pt x="6448" y="10328"/>
                  <a:pt x="6937" y="10328"/>
                </a:cubicBezTo>
                <a:cubicBezTo>
                  <a:pt x="8623" y="10328"/>
                  <a:pt x="8875" y="10087"/>
                  <a:pt x="8275" y="9810"/>
                </a:cubicBezTo>
                <a:lnTo>
                  <a:pt x="6489" y="9000"/>
                </a:lnTo>
                <a:cubicBezTo>
                  <a:pt x="6489" y="9000"/>
                  <a:pt x="3933" y="7669"/>
                  <a:pt x="2330" y="7669"/>
                </a:cubicBezTo>
                <a:close/>
                <a:moveTo>
                  <a:pt x="12150" y="3845"/>
                </a:moveTo>
                <a:cubicBezTo>
                  <a:pt x="11061" y="3845"/>
                  <a:pt x="10190" y="6118"/>
                  <a:pt x="9752" y="7333"/>
                </a:cubicBezTo>
                <a:cubicBezTo>
                  <a:pt x="8878" y="9767"/>
                  <a:pt x="8752" y="10730"/>
                  <a:pt x="8998" y="10730"/>
                </a:cubicBezTo>
                <a:cubicBezTo>
                  <a:pt x="9068" y="10730"/>
                  <a:pt x="9167" y="10654"/>
                  <a:pt x="9287" y="10512"/>
                </a:cubicBezTo>
                <a:lnTo>
                  <a:pt x="10573" y="9024"/>
                </a:lnTo>
                <a:cubicBezTo>
                  <a:pt x="10573" y="9024"/>
                  <a:pt x="14157" y="5297"/>
                  <a:pt x="12811" y="4131"/>
                </a:cubicBezTo>
                <a:cubicBezTo>
                  <a:pt x="12584" y="3932"/>
                  <a:pt x="12363" y="3845"/>
                  <a:pt x="12150" y="3845"/>
                </a:cubicBezTo>
                <a:close/>
                <a:moveTo>
                  <a:pt x="3675" y="11073"/>
                </a:moveTo>
                <a:cubicBezTo>
                  <a:pt x="2730" y="11073"/>
                  <a:pt x="1920" y="11276"/>
                  <a:pt x="1762" y="11929"/>
                </a:cubicBezTo>
                <a:cubicBezTo>
                  <a:pt x="1503" y="13047"/>
                  <a:pt x="2620" y="13322"/>
                  <a:pt x="3871" y="13322"/>
                </a:cubicBezTo>
                <a:cubicBezTo>
                  <a:pt x="4632" y="13322"/>
                  <a:pt x="5444" y="13220"/>
                  <a:pt x="6025" y="13144"/>
                </a:cubicBezTo>
                <a:cubicBezTo>
                  <a:pt x="9299" y="12679"/>
                  <a:pt x="9883" y="12263"/>
                  <a:pt x="9049" y="12060"/>
                </a:cubicBezTo>
                <a:lnTo>
                  <a:pt x="7144" y="11620"/>
                </a:lnTo>
                <a:cubicBezTo>
                  <a:pt x="7144" y="11620"/>
                  <a:pt x="5227" y="11073"/>
                  <a:pt x="3675" y="11073"/>
                </a:cubicBezTo>
                <a:close/>
                <a:moveTo>
                  <a:pt x="13163" y="8627"/>
                </a:moveTo>
                <a:cubicBezTo>
                  <a:pt x="12361" y="8627"/>
                  <a:pt x="11436" y="10127"/>
                  <a:pt x="10942" y="10953"/>
                </a:cubicBezTo>
                <a:cubicBezTo>
                  <a:pt x="9896" y="12732"/>
                  <a:pt x="9670" y="13439"/>
                  <a:pt x="9889" y="13439"/>
                </a:cubicBezTo>
                <a:cubicBezTo>
                  <a:pt x="9944" y="13439"/>
                  <a:pt x="10027" y="13394"/>
                  <a:pt x="10133" y="13310"/>
                </a:cubicBezTo>
                <a:lnTo>
                  <a:pt x="11323" y="12370"/>
                </a:lnTo>
                <a:cubicBezTo>
                  <a:pt x="11323" y="12370"/>
                  <a:pt x="14597" y="10036"/>
                  <a:pt x="13740" y="8953"/>
                </a:cubicBezTo>
                <a:cubicBezTo>
                  <a:pt x="13562" y="8724"/>
                  <a:pt x="13366" y="8627"/>
                  <a:pt x="13163" y="8627"/>
                </a:cubicBezTo>
                <a:close/>
                <a:moveTo>
                  <a:pt x="5486" y="14098"/>
                </a:moveTo>
                <a:cubicBezTo>
                  <a:pt x="4623" y="14098"/>
                  <a:pt x="3864" y="14276"/>
                  <a:pt x="3739" y="14870"/>
                </a:cubicBezTo>
                <a:cubicBezTo>
                  <a:pt x="3559" y="15765"/>
                  <a:pt x="4380" y="16005"/>
                  <a:pt x="5354" y="16005"/>
                </a:cubicBezTo>
                <a:cubicBezTo>
                  <a:pt x="6052" y="16005"/>
                  <a:pt x="6828" y="15881"/>
                  <a:pt x="7370" y="15787"/>
                </a:cubicBezTo>
                <a:cubicBezTo>
                  <a:pt x="10133" y="15334"/>
                  <a:pt x="10609" y="14965"/>
                  <a:pt x="9906" y="14810"/>
                </a:cubicBezTo>
                <a:lnTo>
                  <a:pt x="8275" y="14489"/>
                </a:lnTo>
                <a:cubicBezTo>
                  <a:pt x="8275" y="14489"/>
                  <a:pt x="6767" y="14098"/>
                  <a:pt x="5486" y="14098"/>
                </a:cubicBezTo>
                <a:close/>
                <a:moveTo>
                  <a:pt x="14050" y="11961"/>
                </a:moveTo>
                <a:cubicBezTo>
                  <a:pt x="13243" y="11961"/>
                  <a:pt x="12319" y="13461"/>
                  <a:pt x="11835" y="14287"/>
                </a:cubicBezTo>
                <a:cubicBezTo>
                  <a:pt x="10784" y="16073"/>
                  <a:pt x="10561" y="16779"/>
                  <a:pt x="10785" y="16779"/>
                </a:cubicBezTo>
                <a:cubicBezTo>
                  <a:pt x="10840" y="16779"/>
                  <a:pt x="10922" y="16736"/>
                  <a:pt x="11026" y="16656"/>
                </a:cubicBezTo>
                <a:lnTo>
                  <a:pt x="12216" y="15703"/>
                </a:lnTo>
                <a:cubicBezTo>
                  <a:pt x="12216" y="15703"/>
                  <a:pt x="15490" y="13370"/>
                  <a:pt x="14633" y="12286"/>
                </a:cubicBezTo>
                <a:cubicBezTo>
                  <a:pt x="14452" y="12057"/>
                  <a:pt x="14255" y="11961"/>
                  <a:pt x="14050" y="11961"/>
                </a:cubicBezTo>
                <a:close/>
                <a:moveTo>
                  <a:pt x="5675" y="16131"/>
                </a:moveTo>
                <a:cubicBezTo>
                  <a:pt x="5043" y="16131"/>
                  <a:pt x="4529" y="16286"/>
                  <a:pt x="4382" y="16739"/>
                </a:cubicBezTo>
                <a:cubicBezTo>
                  <a:pt x="4019" y="17883"/>
                  <a:pt x="5490" y="18086"/>
                  <a:pt x="6790" y="18086"/>
                </a:cubicBezTo>
                <a:cubicBezTo>
                  <a:pt x="7195" y="18086"/>
                  <a:pt x="7583" y="18066"/>
                  <a:pt x="7894" y="18049"/>
                </a:cubicBezTo>
                <a:cubicBezTo>
                  <a:pt x="10692" y="17882"/>
                  <a:pt x="11204" y="17561"/>
                  <a:pt x="10525" y="17347"/>
                </a:cubicBezTo>
                <a:lnTo>
                  <a:pt x="8942" y="16846"/>
                </a:lnTo>
                <a:cubicBezTo>
                  <a:pt x="8942" y="16846"/>
                  <a:pt x="7034" y="16131"/>
                  <a:pt x="5675" y="16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5027659" y="3936168"/>
            <a:ext cx="551270" cy="1260954"/>
          </a:xfrm>
          <a:custGeom>
            <a:avLst/>
            <a:gdLst/>
            <a:ahLst/>
            <a:cxnLst/>
            <a:rect l="l" t="t" r="r" b="b"/>
            <a:pathLst>
              <a:path w="8157" h="18658" fill="none" extrusionOk="0">
                <a:moveTo>
                  <a:pt x="1" y="1"/>
                </a:moveTo>
                <a:cubicBezTo>
                  <a:pt x="1" y="1"/>
                  <a:pt x="4692" y="5716"/>
                  <a:pt x="5823" y="8585"/>
                </a:cubicBezTo>
                <a:cubicBezTo>
                  <a:pt x="7109" y="11883"/>
                  <a:pt x="7990" y="15586"/>
                  <a:pt x="8157" y="18658"/>
                </a:cubicBez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5357599" y="4020646"/>
            <a:ext cx="44334" cy="369406"/>
          </a:xfrm>
          <a:custGeom>
            <a:avLst/>
            <a:gdLst/>
            <a:ahLst/>
            <a:cxnLst/>
            <a:rect l="l" t="t" r="r" b="b"/>
            <a:pathLst>
              <a:path w="656" h="5466" fill="none" extrusionOk="0">
                <a:moveTo>
                  <a:pt x="1" y="5466"/>
                </a:moveTo>
                <a:lnTo>
                  <a:pt x="655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5421194" y="4206567"/>
            <a:ext cx="159360" cy="309866"/>
          </a:xfrm>
          <a:custGeom>
            <a:avLst/>
            <a:gdLst/>
            <a:ahLst/>
            <a:cxnLst/>
            <a:rect l="l" t="t" r="r" b="b"/>
            <a:pathLst>
              <a:path w="2358" h="4585" fill="none" extrusionOk="0">
                <a:moveTo>
                  <a:pt x="0" y="4584"/>
                </a:moveTo>
                <a:lnTo>
                  <a:pt x="2358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5063072" y="4402084"/>
            <a:ext cx="334804" cy="68461"/>
          </a:xfrm>
          <a:custGeom>
            <a:avLst/>
            <a:gdLst/>
            <a:ahLst/>
            <a:cxnLst/>
            <a:rect l="l" t="t" r="r" b="b"/>
            <a:pathLst>
              <a:path w="4954" h="1013" fill="none" extrusionOk="0">
                <a:moveTo>
                  <a:pt x="4954" y="1013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5483100" y="4468044"/>
            <a:ext cx="197206" cy="224577"/>
          </a:xfrm>
          <a:custGeom>
            <a:avLst/>
            <a:gdLst/>
            <a:ahLst/>
            <a:cxnLst/>
            <a:rect l="l" t="t" r="r" b="b"/>
            <a:pathLst>
              <a:path w="2918" h="3323" fill="none" extrusionOk="0">
                <a:moveTo>
                  <a:pt x="1" y="3323"/>
                </a:moveTo>
                <a:lnTo>
                  <a:pt x="2918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5203915" y="4616118"/>
            <a:ext cx="251948" cy="2501"/>
          </a:xfrm>
          <a:custGeom>
            <a:avLst/>
            <a:gdLst/>
            <a:ahLst/>
            <a:cxnLst/>
            <a:rect l="l" t="t" r="r" b="b"/>
            <a:pathLst>
              <a:path w="3728" h="37" fill="none" extrusionOk="0">
                <a:moveTo>
                  <a:pt x="3727" y="36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5310899" y="4801971"/>
            <a:ext cx="194029" cy="7366"/>
          </a:xfrm>
          <a:custGeom>
            <a:avLst/>
            <a:gdLst/>
            <a:ahLst/>
            <a:cxnLst/>
            <a:rect l="l" t="t" r="r" b="b"/>
            <a:pathLst>
              <a:path w="2871" h="109" fill="none" extrusionOk="0">
                <a:moveTo>
                  <a:pt x="2870" y="1"/>
                </a:moveTo>
                <a:lnTo>
                  <a:pt x="1" y="108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8"/>
          <p:cNvSpPr/>
          <p:nvPr/>
        </p:nvSpPr>
        <p:spPr>
          <a:xfrm>
            <a:off x="5544263" y="4780277"/>
            <a:ext cx="103874" cy="137666"/>
          </a:xfrm>
          <a:custGeom>
            <a:avLst/>
            <a:gdLst/>
            <a:ahLst/>
            <a:cxnLst/>
            <a:rect l="l" t="t" r="r" b="b"/>
            <a:pathLst>
              <a:path w="1537" h="2037" fill="none" extrusionOk="0">
                <a:moveTo>
                  <a:pt x="1" y="2036"/>
                </a:moveTo>
                <a:lnTo>
                  <a:pt x="1537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5325429" y="4958087"/>
            <a:ext cx="226131" cy="11354"/>
          </a:xfrm>
          <a:custGeom>
            <a:avLst/>
            <a:gdLst/>
            <a:ahLst/>
            <a:cxnLst/>
            <a:rect l="l" t="t" r="r" b="b"/>
            <a:pathLst>
              <a:path w="3346" h="168" fill="none" extrusionOk="0">
                <a:moveTo>
                  <a:pt x="3346" y="167"/>
                </a:move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5690715" y="4168923"/>
            <a:ext cx="821600" cy="895401"/>
          </a:xfrm>
          <a:custGeom>
            <a:avLst/>
            <a:gdLst/>
            <a:ahLst/>
            <a:cxnLst/>
            <a:rect l="l" t="t" r="r" b="b"/>
            <a:pathLst>
              <a:path w="12157" h="13249" extrusionOk="0">
                <a:moveTo>
                  <a:pt x="8333" y="0"/>
                </a:moveTo>
                <a:cubicBezTo>
                  <a:pt x="7104" y="0"/>
                  <a:pt x="6986" y="2238"/>
                  <a:pt x="6954" y="3403"/>
                </a:cubicBezTo>
                <a:cubicBezTo>
                  <a:pt x="6891" y="5486"/>
                  <a:pt x="7052" y="6303"/>
                  <a:pt x="7272" y="6303"/>
                </a:cubicBezTo>
                <a:cubicBezTo>
                  <a:pt x="7344" y="6303"/>
                  <a:pt x="7423" y="6216"/>
                  <a:pt x="7502" y="6058"/>
                </a:cubicBezTo>
                <a:lnTo>
                  <a:pt x="8228" y="4558"/>
                </a:lnTo>
                <a:cubicBezTo>
                  <a:pt x="8228" y="4558"/>
                  <a:pt x="10407" y="712"/>
                  <a:pt x="8799" y="93"/>
                </a:cubicBezTo>
                <a:cubicBezTo>
                  <a:pt x="8628" y="29"/>
                  <a:pt x="8473" y="0"/>
                  <a:pt x="8333" y="0"/>
                </a:cubicBezTo>
                <a:close/>
                <a:moveTo>
                  <a:pt x="11064" y="4087"/>
                </a:moveTo>
                <a:cubicBezTo>
                  <a:pt x="10335" y="4087"/>
                  <a:pt x="9259" y="5016"/>
                  <a:pt x="8657" y="5558"/>
                </a:cubicBezTo>
                <a:cubicBezTo>
                  <a:pt x="7142" y="6921"/>
                  <a:pt x="6783" y="7479"/>
                  <a:pt x="7065" y="7479"/>
                </a:cubicBezTo>
                <a:cubicBezTo>
                  <a:pt x="7116" y="7479"/>
                  <a:pt x="7187" y="7462"/>
                  <a:pt x="7275" y="7427"/>
                </a:cubicBezTo>
                <a:lnTo>
                  <a:pt x="7264" y="7427"/>
                </a:lnTo>
                <a:lnTo>
                  <a:pt x="8597" y="6927"/>
                </a:lnTo>
                <a:cubicBezTo>
                  <a:pt x="8597" y="6927"/>
                  <a:pt x="12157" y="5772"/>
                  <a:pt x="11705" y="4570"/>
                </a:cubicBezTo>
                <a:cubicBezTo>
                  <a:pt x="11573" y="4223"/>
                  <a:pt x="11344" y="4087"/>
                  <a:pt x="11064" y="4087"/>
                </a:cubicBezTo>
                <a:close/>
                <a:moveTo>
                  <a:pt x="4176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20" y="5748"/>
                  <a:pt x="4835" y="6618"/>
                </a:cubicBezTo>
                <a:cubicBezTo>
                  <a:pt x="5865" y="7883"/>
                  <a:pt x="6420" y="8375"/>
                  <a:pt x="6605" y="8375"/>
                </a:cubicBezTo>
                <a:cubicBezTo>
                  <a:pt x="6691" y="8375"/>
                  <a:pt x="6697" y="8268"/>
                  <a:pt x="6632" y="8082"/>
                </a:cubicBezTo>
                <a:lnTo>
                  <a:pt x="6192" y="6737"/>
                </a:lnTo>
                <a:cubicBezTo>
                  <a:pt x="6192" y="6737"/>
                  <a:pt x="5303" y="3492"/>
                  <a:pt x="4176" y="3492"/>
                </a:cubicBezTo>
                <a:close/>
                <a:moveTo>
                  <a:pt x="11028" y="6975"/>
                </a:moveTo>
                <a:cubicBezTo>
                  <a:pt x="10306" y="6975"/>
                  <a:pt x="9293" y="7385"/>
                  <a:pt x="8680" y="7641"/>
                </a:cubicBezTo>
                <a:cubicBezTo>
                  <a:pt x="6539" y="8556"/>
                  <a:pt x="6164" y="8964"/>
                  <a:pt x="6714" y="8964"/>
                </a:cubicBezTo>
                <a:cubicBezTo>
                  <a:pt x="6730" y="8964"/>
                  <a:pt x="6746" y="8964"/>
                  <a:pt x="6763" y="8963"/>
                </a:cubicBezTo>
                <a:lnTo>
                  <a:pt x="8180" y="8915"/>
                </a:lnTo>
                <a:cubicBezTo>
                  <a:pt x="8180" y="8915"/>
                  <a:pt x="8218" y="8916"/>
                  <a:pt x="8285" y="8916"/>
                </a:cubicBezTo>
                <a:cubicBezTo>
                  <a:pt x="8890" y="8916"/>
                  <a:pt x="11915" y="8858"/>
                  <a:pt x="11883" y="7701"/>
                </a:cubicBezTo>
                <a:cubicBezTo>
                  <a:pt x="11869" y="7160"/>
                  <a:pt x="11514" y="6975"/>
                  <a:pt x="11028" y="6975"/>
                </a:cubicBezTo>
                <a:close/>
                <a:moveTo>
                  <a:pt x="2607" y="5583"/>
                </a:moveTo>
                <a:cubicBezTo>
                  <a:pt x="2501" y="5583"/>
                  <a:pt x="2398" y="5609"/>
                  <a:pt x="2299" y="5665"/>
                </a:cubicBezTo>
                <a:cubicBezTo>
                  <a:pt x="1132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4" y="9791"/>
                  <a:pt x="5811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20" y="9857"/>
                </a:moveTo>
                <a:cubicBezTo>
                  <a:pt x="8320" y="9857"/>
                  <a:pt x="7733" y="9976"/>
                  <a:pt x="7335" y="10058"/>
                </a:cubicBezTo>
                <a:cubicBezTo>
                  <a:pt x="5501" y="10451"/>
                  <a:pt x="5204" y="10713"/>
                  <a:pt x="5680" y="10797"/>
                </a:cubicBezTo>
                <a:lnTo>
                  <a:pt x="6775" y="10963"/>
                </a:lnTo>
                <a:cubicBezTo>
                  <a:pt x="6775" y="10963"/>
                  <a:pt x="7625" y="11141"/>
                  <a:pt x="8421" y="11141"/>
                </a:cubicBezTo>
                <a:cubicBezTo>
                  <a:pt x="9082" y="11141"/>
                  <a:pt x="9706" y="11019"/>
                  <a:pt x="9776" y="10570"/>
                </a:cubicBezTo>
                <a:cubicBezTo>
                  <a:pt x="9859" y="10015"/>
                  <a:pt x="9398" y="9857"/>
                  <a:pt x="8820" y="9857"/>
                </a:cubicBezTo>
                <a:close/>
                <a:moveTo>
                  <a:pt x="1982" y="8079"/>
                </a:moveTo>
                <a:cubicBezTo>
                  <a:pt x="1889" y="8079"/>
                  <a:pt x="1800" y="8102"/>
                  <a:pt x="1715" y="8153"/>
                </a:cubicBezTo>
                <a:cubicBezTo>
                  <a:pt x="739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82" y="8079"/>
                </a:cubicBezTo>
                <a:close/>
                <a:moveTo>
                  <a:pt x="1245" y="9378"/>
                </a:moveTo>
                <a:cubicBezTo>
                  <a:pt x="1171" y="9378"/>
                  <a:pt x="1097" y="9393"/>
                  <a:pt x="1025" y="9427"/>
                </a:cubicBezTo>
                <a:cubicBezTo>
                  <a:pt x="1" y="9892"/>
                  <a:pt x="1382" y="11273"/>
                  <a:pt x="2060" y="11928"/>
                </a:cubicBezTo>
                <a:cubicBezTo>
                  <a:pt x="3034" y="12862"/>
                  <a:pt x="3545" y="13228"/>
                  <a:pt x="3715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5" y="11970"/>
                </a:moveTo>
                <a:cubicBezTo>
                  <a:pt x="6980" y="11970"/>
                  <a:pt x="6387" y="12089"/>
                  <a:pt x="5990" y="12178"/>
                </a:cubicBezTo>
                <a:cubicBezTo>
                  <a:pt x="4168" y="12571"/>
                  <a:pt x="3858" y="12833"/>
                  <a:pt x="4335" y="12904"/>
                </a:cubicBezTo>
                <a:lnTo>
                  <a:pt x="5430" y="13071"/>
                </a:lnTo>
                <a:cubicBezTo>
                  <a:pt x="5430" y="13071"/>
                  <a:pt x="6280" y="13248"/>
                  <a:pt x="7078" y="13248"/>
                </a:cubicBezTo>
                <a:cubicBezTo>
                  <a:pt x="7740" y="13248"/>
                  <a:pt x="8367" y="13126"/>
                  <a:pt x="8442" y="12678"/>
                </a:cubicBezTo>
                <a:cubicBezTo>
                  <a:pt x="8532" y="12129"/>
                  <a:pt x="8067" y="11970"/>
                  <a:pt x="7485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5830747" y="4275771"/>
            <a:ext cx="409618" cy="924596"/>
          </a:xfrm>
          <a:custGeom>
            <a:avLst/>
            <a:gdLst/>
            <a:ahLst/>
            <a:cxnLst/>
            <a:rect l="l" t="t" r="r" b="b"/>
            <a:pathLst>
              <a:path w="6061" h="13681" fill="none" extrusionOk="0">
                <a:moveTo>
                  <a:pt x="6061" y="0"/>
                </a:moveTo>
                <a:cubicBezTo>
                  <a:pt x="6061" y="0"/>
                  <a:pt x="5322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6160620" y="4516366"/>
            <a:ext cx="218156" cy="158549"/>
          </a:xfrm>
          <a:custGeom>
            <a:avLst/>
            <a:gdLst/>
            <a:ahLst/>
            <a:cxnLst/>
            <a:rect l="l" t="t" r="r" b="b"/>
            <a:pathLst>
              <a:path w="3228" h="2346" fill="none" extrusionOk="0">
                <a:moveTo>
                  <a:pt x="1" y="2346"/>
                </a:moveTo>
                <a:lnTo>
                  <a:pt x="3228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6125274" y="4702219"/>
            <a:ext cx="243027" cy="67650"/>
          </a:xfrm>
          <a:custGeom>
            <a:avLst/>
            <a:gdLst/>
            <a:ahLst/>
            <a:cxnLst/>
            <a:rect l="l" t="t" r="r" b="b"/>
            <a:pathLst>
              <a:path w="3596" h="1001" fill="none" extrusionOk="0">
                <a:moveTo>
                  <a:pt x="0" y="1001"/>
                </a:moveTo>
                <a:lnTo>
                  <a:pt x="3596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6010180" y="4524408"/>
            <a:ext cx="128001" cy="210857"/>
          </a:xfrm>
          <a:custGeom>
            <a:avLst/>
            <a:gdLst/>
            <a:ahLst/>
            <a:cxnLst/>
            <a:rect l="l" t="t" r="r" b="b"/>
            <a:pathLst>
              <a:path w="1894" h="3120" fill="none" extrusionOk="0">
                <a:moveTo>
                  <a:pt x="1894" y="3120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6062489" y="4884084"/>
            <a:ext cx="214912" cy="5677"/>
          </a:xfrm>
          <a:custGeom>
            <a:avLst/>
            <a:gdLst/>
            <a:ahLst/>
            <a:cxnLst/>
            <a:rect l="l" t="t" r="r" b="b"/>
            <a:pathLst>
              <a:path w="3180" h="84" fill="none" extrusionOk="0">
                <a:moveTo>
                  <a:pt x="0" y="84"/>
                </a:moveTo>
                <a:lnTo>
                  <a:pt x="3179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5965102" y="4703841"/>
            <a:ext cx="123203" cy="135233"/>
          </a:xfrm>
          <a:custGeom>
            <a:avLst/>
            <a:gdLst/>
            <a:ahLst/>
            <a:cxnLst/>
            <a:rect l="l" t="t" r="r" b="b"/>
            <a:pathLst>
              <a:path w="1823" h="2001" fill="none" extrusionOk="0">
                <a:moveTo>
                  <a:pt x="1822" y="2001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5915226" y="4855902"/>
            <a:ext cx="99008" cy="99076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5" y="1465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8"/>
          <p:cNvSpPr/>
          <p:nvPr/>
        </p:nvSpPr>
        <p:spPr>
          <a:xfrm>
            <a:off x="5971522" y="5020872"/>
            <a:ext cx="124825" cy="12908"/>
          </a:xfrm>
          <a:custGeom>
            <a:avLst/>
            <a:gdLst/>
            <a:ahLst/>
            <a:cxnLst/>
            <a:rect l="l" t="t" r="r" b="b"/>
            <a:pathLst>
              <a:path w="1847" h="191" fill="none" extrusionOk="0">
                <a:moveTo>
                  <a:pt x="1" y="191"/>
                </a:moveTo>
                <a:lnTo>
                  <a:pt x="1846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5842777" y="4937204"/>
            <a:ext cx="105496" cy="125568"/>
          </a:xfrm>
          <a:custGeom>
            <a:avLst/>
            <a:gdLst/>
            <a:ahLst/>
            <a:cxnLst/>
            <a:rect l="l" t="t" r="r" b="b"/>
            <a:pathLst>
              <a:path w="1561" h="1858" fill="none" extrusionOk="0">
                <a:moveTo>
                  <a:pt x="1561" y="1858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8"/>
          <p:cNvSpPr/>
          <p:nvPr/>
        </p:nvSpPr>
        <p:spPr>
          <a:xfrm>
            <a:off x="6359381" y="2998929"/>
            <a:ext cx="690490" cy="1374696"/>
          </a:xfrm>
          <a:custGeom>
            <a:avLst/>
            <a:gdLst/>
            <a:ahLst/>
            <a:cxnLst/>
            <a:rect l="l" t="t" r="r" b="b"/>
            <a:pathLst>
              <a:path w="10217" h="20341" extrusionOk="0">
                <a:moveTo>
                  <a:pt x="5400" y="1"/>
                </a:moveTo>
                <a:cubicBezTo>
                  <a:pt x="4679" y="1"/>
                  <a:pt x="3680" y="198"/>
                  <a:pt x="2823" y="1082"/>
                </a:cubicBezTo>
                <a:cubicBezTo>
                  <a:pt x="1287" y="2665"/>
                  <a:pt x="2096" y="5832"/>
                  <a:pt x="2096" y="6939"/>
                </a:cubicBezTo>
                <a:cubicBezTo>
                  <a:pt x="2096" y="8047"/>
                  <a:pt x="679" y="15119"/>
                  <a:pt x="679" y="15119"/>
                </a:cubicBezTo>
                <a:cubicBezTo>
                  <a:pt x="679" y="15119"/>
                  <a:pt x="1" y="17691"/>
                  <a:pt x="1882" y="19322"/>
                </a:cubicBezTo>
                <a:cubicBezTo>
                  <a:pt x="2640" y="19974"/>
                  <a:pt x="3659" y="20341"/>
                  <a:pt x="4703" y="20341"/>
                </a:cubicBezTo>
                <a:cubicBezTo>
                  <a:pt x="6250" y="20341"/>
                  <a:pt x="7851" y="19536"/>
                  <a:pt x="8740" y="17667"/>
                </a:cubicBezTo>
                <a:cubicBezTo>
                  <a:pt x="10216" y="14536"/>
                  <a:pt x="8645" y="10071"/>
                  <a:pt x="8645" y="7761"/>
                </a:cubicBezTo>
                <a:cubicBezTo>
                  <a:pt x="8645" y="5451"/>
                  <a:pt x="8990" y="3903"/>
                  <a:pt x="8478" y="2236"/>
                </a:cubicBezTo>
                <a:cubicBezTo>
                  <a:pt x="8157" y="1236"/>
                  <a:pt x="7383" y="450"/>
                  <a:pt x="6383" y="129"/>
                </a:cubicBezTo>
                <a:cubicBezTo>
                  <a:pt x="6383" y="129"/>
                  <a:pt x="5982" y="1"/>
                  <a:pt x="5400" y="1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6529961" y="3088882"/>
            <a:ext cx="220589" cy="209303"/>
          </a:xfrm>
          <a:custGeom>
            <a:avLst/>
            <a:gdLst/>
            <a:ahLst/>
            <a:cxnLst/>
            <a:rect l="l" t="t" r="r" b="b"/>
            <a:pathLst>
              <a:path w="3264" h="3097" fill="none" extrusionOk="0">
                <a:moveTo>
                  <a:pt x="3263" y="1"/>
                </a:moveTo>
                <a:cubicBezTo>
                  <a:pt x="3263" y="1"/>
                  <a:pt x="1323" y="2418"/>
                  <a:pt x="1" y="3096"/>
                </a:cubicBez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8"/>
          <p:cNvSpPr/>
          <p:nvPr/>
        </p:nvSpPr>
        <p:spPr>
          <a:xfrm>
            <a:off x="6509077" y="3075230"/>
            <a:ext cx="128001" cy="208424"/>
          </a:xfrm>
          <a:custGeom>
            <a:avLst/>
            <a:gdLst/>
            <a:ahLst/>
            <a:cxnLst/>
            <a:rect l="l" t="t" r="r" b="b"/>
            <a:pathLst>
              <a:path w="1894" h="3084" fill="none" extrusionOk="0">
                <a:moveTo>
                  <a:pt x="1893" y="0"/>
                </a:moveTo>
                <a:cubicBezTo>
                  <a:pt x="1893" y="0"/>
                  <a:pt x="893" y="2405"/>
                  <a:pt x="0" y="3084"/>
                </a:cubicBez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6872741" y="3589400"/>
            <a:ext cx="194840" cy="1214322"/>
          </a:xfrm>
          <a:custGeom>
            <a:avLst/>
            <a:gdLst/>
            <a:ahLst/>
            <a:cxnLst/>
            <a:rect l="l" t="t" r="r" b="b"/>
            <a:pathLst>
              <a:path w="2883" h="17968" extrusionOk="0">
                <a:moveTo>
                  <a:pt x="703" y="0"/>
                </a:moveTo>
                <a:cubicBezTo>
                  <a:pt x="703" y="0"/>
                  <a:pt x="656" y="1096"/>
                  <a:pt x="656" y="2560"/>
                </a:cubicBezTo>
                <a:cubicBezTo>
                  <a:pt x="656" y="4013"/>
                  <a:pt x="108" y="7835"/>
                  <a:pt x="108" y="7835"/>
                </a:cubicBezTo>
                <a:cubicBezTo>
                  <a:pt x="108" y="7835"/>
                  <a:pt x="1" y="9489"/>
                  <a:pt x="394" y="10752"/>
                </a:cubicBezTo>
                <a:cubicBezTo>
                  <a:pt x="799" y="12014"/>
                  <a:pt x="1858" y="16193"/>
                  <a:pt x="1882" y="16740"/>
                </a:cubicBezTo>
                <a:cubicBezTo>
                  <a:pt x="1915" y="17237"/>
                  <a:pt x="2250" y="17968"/>
                  <a:pt x="2419" y="17968"/>
                </a:cubicBezTo>
                <a:cubicBezTo>
                  <a:pt x="2436" y="17968"/>
                  <a:pt x="2452" y="17960"/>
                  <a:pt x="2466" y="17943"/>
                </a:cubicBezTo>
                <a:cubicBezTo>
                  <a:pt x="2608" y="17764"/>
                  <a:pt x="2858" y="15335"/>
                  <a:pt x="2692" y="14312"/>
                </a:cubicBezTo>
                <a:cubicBezTo>
                  <a:pt x="2513" y="13276"/>
                  <a:pt x="1537" y="9037"/>
                  <a:pt x="1537" y="8751"/>
                </a:cubicBezTo>
                <a:cubicBezTo>
                  <a:pt x="1585" y="7620"/>
                  <a:pt x="1692" y="6501"/>
                  <a:pt x="1858" y="5394"/>
                </a:cubicBezTo>
                <a:cubicBezTo>
                  <a:pt x="2025" y="4477"/>
                  <a:pt x="2882" y="2620"/>
                  <a:pt x="2763" y="1810"/>
                </a:cubicBezTo>
                <a:cubicBezTo>
                  <a:pt x="2716" y="1358"/>
                  <a:pt x="2466" y="941"/>
                  <a:pt x="2096" y="679"/>
                </a:cubicBezTo>
                <a:lnTo>
                  <a:pt x="703" y="0"/>
                </a:lnTo>
                <a:close/>
              </a:path>
            </a:pathLst>
          </a:custGeom>
          <a:solidFill>
            <a:srgbClr val="6453C2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6871998" y="3895145"/>
            <a:ext cx="193962" cy="908376"/>
          </a:xfrm>
          <a:custGeom>
            <a:avLst/>
            <a:gdLst/>
            <a:ahLst/>
            <a:cxnLst/>
            <a:rect l="l" t="t" r="r" b="b"/>
            <a:pathLst>
              <a:path w="2870" h="13441" extrusionOk="0">
                <a:moveTo>
                  <a:pt x="2107" y="1"/>
                </a:moveTo>
                <a:lnTo>
                  <a:pt x="2107" y="1"/>
                </a:lnTo>
                <a:cubicBezTo>
                  <a:pt x="1774" y="167"/>
                  <a:pt x="1405" y="251"/>
                  <a:pt x="1024" y="251"/>
                </a:cubicBezTo>
                <a:cubicBezTo>
                  <a:pt x="834" y="251"/>
                  <a:pt x="631" y="429"/>
                  <a:pt x="453" y="751"/>
                </a:cubicBezTo>
                <a:cubicBezTo>
                  <a:pt x="286" y="2072"/>
                  <a:pt x="119" y="3311"/>
                  <a:pt x="119" y="3311"/>
                </a:cubicBezTo>
                <a:cubicBezTo>
                  <a:pt x="119" y="3311"/>
                  <a:pt x="0" y="4965"/>
                  <a:pt x="405" y="6228"/>
                </a:cubicBezTo>
                <a:cubicBezTo>
                  <a:pt x="810" y="7490"/>
                  <a:pt x="1869" y="11669"/>
                  <a:pt x="1893" y="12216"/>
                </a:cubicBezTo>
                <a:cubicBezTo>
                  <a:pt x="1915" y="12715"/>
                  <a:pt x="2252" y="13441"/>
                  <a:pt x="2420" y="13441"/>
                </a:cubicBezTo>
                <a:cubicBezTo>
                  <a:pt x="2437" y="13441"/>
                  <a:pt x="2452" y="13434"/>
                  <a:pt x="2465" y="13419"/>
                </a:cubicBezTo>
                <a:cubicBezTo>
                  <a:pt x="2608" y="13240"/>
                  <a:pt x="2869" y="10811"/>
                  <a:pt x="2691" y="9776"/>
                </a:cubicBezTo>
                <a:cubicBezTo>
                  <a:pt x="2524" y="8740"/>
                  <a:pt x="1548" y="4501"/>
                  <a:pt x="1548" y="4227"/>
                </a:cubicBezTo>
                <a:cubicBezTo>
                  <a:pt x="1596" y="3096"/>
                  <a:pt x="1703" y="1977"/>
                  <a:pt x="1869" y="870"/>
                </a:cubicBezTo>
                <a:cubicBezTo>
                  <a:pt x="1929" y="572"/>
                  <a:pt x="2012" y="286"/>
                  <a:pt x="2107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6307072" y="3534388"/>
            <a:ext cx="737122" cy="1674019"/>
          </a:xfrm>
          <a:custGeom>
            <a:avLst/>
            <a:gdLst/>
            <a:ahLst/>
            <a:cxnLst/>
            <a:rect l="l" t="t" r="r" b="b"/>
            <a:pathLst>
              <a:path w="10907" h="24770" extrusionOk="0">
                <a:moveTo>
                  <a:pt x="6597" y="0"/>
                </a:moveTo>
                <a:cubicBezTo>
                  <a:pt x="6228" y="0"/>
                  <a:pt x="5860" y="42"/>
                  <a:pt x="5502" y="124"/>
                </a:cubicBezTo>
                <a:cubicBezTo>
                  <a:pt x="5502" y="124"/>
                  <a:pt x="3632" y="957"/>
                  <a:pt x="2692" y="1362"/>
                </a:cubicBezTo>
                <a:cubicBezTo>
                  <a:pt x="1739" y="1767"/>
                  <a:pt x="965" y="2541"/>
                  <a:pt x="941" y="3541"/>
                </a:cubicBezTo>
                <a:cubicBezTo>
                  <a:pt x="918" y="4541"/>
                  <a:pt x="2775" y="8815"/>
                  <a:pt x="2954" y="9125"/>
                </a:cubicBezTo>
                <a:cubicBezTo>
                  <a:pt x="3120" y="9446"/>
                  <a:pt x="2573" y="10554"/>
                  <a:pt x="2346" y="11137"/>
                </a:cubicBezTo>
                <a:cubicBezTo>
                  <a:pt x="2120" y="11708"/>
                  <a:pt x="1168" y="13768"/>
                  <a:pt x="549" y="16066"/>
                </a:cubicBezTo>
                <a:cubicBezTo>
                  <a:pt x="1" y="18019"/>
                  <a:pt x="370" y="23281"/>
                  <a:pt x="489" y="24770"/>
                </a:cubicBezTo>
                <a:lnTo>
                  <a:pt x="5073" y="24770"/>
                </a:lnTo>
                <a:cubicBezTo>
                  <a:pt x="5132" y="24067"/>
                  <a:pt x="5263" y="22626"/>
                  <a:pt x="5359" y="22079"/>
                </a:cubicBezTo>
                <a:cubicBezTo>
                  <a:pt x="5466" y="21329"/>
                  <a:pt x="5692" y="19817"/>
                  <a:pt x="5692" y="19817"/>
                </a:cubicBezTo>
                <a:lnTo>
                  <a:pt x="6275" y="24770"/>
                </a:lnTo>
                <a:lnTo>
                  <a:pt x="10252" y="24770"/>
                </a:lnTo>
                <a:cubicBezTo>
                  <a:pt x="10395" y="23686"/>
                  <a:pt x="10752" y="20793"/>
                  <a:pt x="10824" y="18757"/>
                </a:cubicBezTo>
                <a:cubicBezTo>
                  <a:pt x="10907" y="16209"/>
                  <a:pt x="8990" y="10935"/>
                  <a:pt x="8942" y="10530"/>
                </a:cubicBezTo>
                <a:cubicBezTo>
                  <a:pt x="8883" y="10125"/>
                  <a:pt x="8990" y="8958"/>
                  <a:pt x="8990" y="8613"/>
                </a:cubicBezTo>
                <a:cubicBezTo>
                  <a:pt x="8990" y="8268"/>
                  <a:pt x="9990" y="6065"/>
                  <a:pt x="10085" y="4946"/>
                </a:cubicBezTo>
                <a:cubicBezTo>
                  <a:pt x="10169" y="3826"/>
                  <a:pt x="10419" y="3481"/>
                  <a:pt x="10419" y="3481"/>
                </a:cubicBezTo>
                <a:lnTo>
                  <a:pt x="10562" y="1600"/>
                </a:lnTo>
                <a:cubicBezTo>
                  <a:pt x="10478" y="1576"/>
                  <a:pt x="9193" y="564"/>
                  <a:pt x="7907" y="183"/>
                </a:cubicBezTo>
                <a:cubicBezTo>
                  <a:pt x="7479" y="60"/>
                  <a:pt x="7037" y="0"/>
                  <a:pt x="6597" y="0"/>
                </a:cubicBezTo>
                <a:close/>
              </a:path>
            </a:pathLst>
          </a:custGeom>
          <a:solidFill>
            <a:srgbClr val="6453C2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8"/>
          <p:cNvSpPr/>
          <p:nvPr/>
        </p:nvSpPr>
        <p:spPr>
          <a:xfrm>
            <a:off x="6710204" y="4014226"/>
            <a:ext cx="198828" cy="95021"/>
          </a:xfrm>
          <a:custGeom>
            <a:avLst/>
            <a:gdLst/>
            <a:ahLst/>
            <a:cxnLst/>
            <a:rect l="l" t="t" r="r" b="b"/>
            <a:pathLst>
              <a:path w="2942" h="1406" fill="none" extrusionOk="0">
                <a:moveTo>
                  <a:pt x="1" y="1239"/>
                </a:moveTo>
                <a:cubicBezTo>
                  <a:pt x="1" y="1239"/>
                  <a:pt x="1465" y="1406"/>
                  <a:pt x="2942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6623360" y="3534388"/>
            <a:ext cx="229375" cy="286009"/>
          </a:xfrm>
          <a:custGeom>
            <a:avLst/>
            <a:gdLst/>
            <a:ahLst/>
            <a:cxnLst/>
            <a:rect l="l" t="t" r="r" b="b"/>
            <a:pathLst>
              <a:path w="3394" h="4232" extrusionOk="0">
                <a:moveTo>
                  <a:pt x="1921" y="0"/>
                </a:moveTo>
                <a:cubicBezTo>
                  <a:pt x="1554" y="0"/>
                  <a:pt x="1185" y="42"/>
                  <a:pt x="822" y="124"/>
                </a:cubicBezTo>
                <a:lnTo>
                  <a:pt x="60" y="469"/>
                </a:lnTo>
                <a:cubicBezTo>
                  <a:pt x="0" y="874"/>
                  <a:pt x="48" y="1290"/>
                  <a:pt x="191" y="1671"/>
                </a:cubicBezTo>
                <a:cubicBezTo>
                  <a:pt x="490" y="2502"/>
                  <a:pt x="1795" y="4225"/>
                  <a:pt x="2266" y="4225"/>
                </a:cubicBezTo>
                <a:cubicBezTo>
                  <a:pt x="2282" y="4225"/>
                  <a:pt x="2296" y="4223"/>
                  <a:pt x="2310" y="4219"/>
                </a:cubicBezTo>
                <a:lnTo>
                  <a:pt x="2310" y="4231"/>
                </a:lnTo>
                <a:cubicBezTo>
                  <a:pt x="2738" y="4112"/>
                  <a:pt x="3286" y="2338"/>
                  <a:pt x="3334" y="1421"/>
                </a:cubicBezTo>
                <a:cubicBezTo>
                  <a:pt x="3370" y="898"/>
                  <a:pt x="3393" y="517"/>
                  <a:pt x="3381" y="231"/>
                </a:cubicBezTo>
                <a:cubicBezTo>
                  <a:pt x="3334" y="219"/>
                  <a:pt x="3274" y="195"/>
                  <a:pt x="3227" y="183"/>
                </a:cubicBezTo>
                <a:cubicBezTo>
                  <a:pt x="2799" y="60"/>
                  <a:pt x="2361" y="0"/>
                  <a:pt x="1921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8"/>
          <p:cNvSpPr/>
          <p:nvPr/>
        </p:nvSpPr>
        <p:spPr>
          <a:xfrm>
            <a:off x="6649109" y="3466264"/>
            <a:ext cx="172200" cy="291618"/>
          </a:xfrm>
          <a:custGeom>
            <a:avLst/>
            <a:gdLst/>
            <a:ahLst/>
            <a:cxnLst/>
            <a:rect l="l" t="t" r="r" b="b"/>
            <a:pathLst>
              <a:path w="2548" h="4315" extrusionOk="0">
                <a:moveTo>
                  <a:pt x="2548" y="1"/>
                </a:moveTo>
                <a:cubicBezTo>
                  <a:pt x="2548" y="1"/>
                  <a:pt x="1981" y="463"/>
                  <a:pt x="1075" y="463"/>
                </a:cubicBezTo>
                <a:cubicBezTo>
                  <a:pt x="755" y="463"/>
                  <a:pt x="394" y="406"/>
                  <a:pt x="0" y="251"/>
                </a:cubicBezTo>
                <a:lnTo>
                  <a:pt x="0" y="251"/>
                </a:lnTo>
                <a:cubicBezTo>
                  <a:pt x="0" y="251"/>
                  <a:pt x="155" y="1941"/>
                  <a:pt x="238" y="2358"/>
                </a:cubicBezTo>
                <a:cubicBezTo>
                  <a:pt x="319" y="2763"/>
                  <a:pt x="1142" y="4315"/>
                  <a:pt x="1637" y="4315"/>
                </a:cubicBezTo>
                <a:cubicBezTo>
                  <a:pt x="1651" y="4315"/>
                  <a:pt x="1665" y="4313"/>
                  <a:pt x="1679" y="4311"/>
                </a:cubicBezTo>
                <a:cubicBezTo>
                  <a:pt x="2179" y="4227"/>
                  <a:pt x="2488" y="2096"/>
                  <a:pt x="2488" y="1882"/>
                </a:cubicBezTo>
                <a:cubicBezTo>
                  <a:pt x="2488" y="1679"/>
                  <a:pt x="2548" y="1"/>
                  <a:pt x="2548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8"/>
          <p:cNvSpPr/>
          <p:nvPr/>
        </p:nvSpPr>
        <p:spPr>
          <a:xfrm>
            <a:off x="6289365" y="3645697"/>
            <a:ext cx="600335" cy="1023537"/>
          </a:xfrm>
          <a:custGeom>
            <a:avLst/>
            <a:gdLst/>
            <a:ahLst/>
            <a:cxnLst/>
            <a:rect l="l" t="t" r="r" b="b"/>
            <a:pathLst>
              <a:path w="8883" h="15145" extrusionOk="0">
                <a:moveTo>
                  <a:pt x="2489" y="1"/>
                </a:moveTo>
                <a:cubicBezTo>
                  <a:pt x="2489" y="1"/>
                  <a:pt x="1311" y="60"/>
                  <a:pt x="656" y="1370"/>
                </a:cubicBezTo>
                <a:cubicBezTo>
                  <a:pt x="1" y="2691"/>
                  <a:pt x="775" y="3573"/>
                  <a:pt x="1025" y="4096"/>
                </a:cubicBezTo>
                <a:cubicBezTo>
                  <a:pt x="1287" y="4620"/>
                  <a:pt x="2001" y="6728"/>
                  <a:pt x="2227" y="7359"/>
                </a:cubicBezTo>
                <a:cubicBezTo>
                  <a:pt x="2466" y="7990"/>
                  <a:pt x="2918" y="8740"/>
                  <a:pt x="3728" y="9776"/>
                </a:cubicBezTo>
                <a:cubicBezTo>
                  <a:pt x="4525" y="10800"/>
                  <a:pt x="6216" y="13002"/>
                  <a:pt x="6216" y="13002"/>
                </a:cubicBezTo>
                <a:lnTo>
                  <a:pt x="6680" y="13812"/>
                </a:lnTo>
                <a:cubicBezTo>
                  <a:pt x="6680" y="13812"/>
                  <a:pt x="7454" y="14693"/>
                  <a:pt x="7538" y="14729"/>
                </a:cubicBezTo>
                <a:cubicBezTo>
                  <a:pt x="7602" y="14747"/>
                  <a:pt x="7918" y="15145"/>
                  <a:pt x="8154" y="15145"/>
                </a:cubicBezTo>
                <a:cubicBezTo>
                  <a:pt x="8225" y="15145"/>
                  <a:pt x="8288" y="15108"/>
                  <a:pt x="8335" y="15014"/>
                </a:cubicBezTo>
                <a:cubicBezTo>
                  <a:pt x="8538" y="14610"/>
                  <a:pt x="8335" y="13181"/>
                  <a:pt x="8335" y="13181"/>
                </a:cubicBezTo>
                <a:lnTo>
                  <a:pt x="8335" y="13181"/>
                </a:lnTo>
                <a:cubicBezTo>
                  <a:pt x="8335" y="13181"/>
                  <a:pt x="8585" y="13690"/>
                  <a:pt x="8722" y="13690"/>
                </a:cubicBezTo>
                <a:cubicBezTo>
                  <a:pt x="8738" y="13690"/>
                  <a:pt x="8752" y="13684"/>
                  <a:pt x="8764" y="13669"/>
                </a:cubicBezTo>
                <a:cubicBezTo>
                  <a:pt x="8883" y="13526"/>
                  <a:pt x="8740" y="13205"/>
                  <a:pt x="8621" y="12859"/>
                </a:cubicBezTo>
                <a:cubicBezTo>
                  <a:pt x="8514" y="12526"/>
                  <a:pt x="7454" y="11859"/>
                  <a:pt x="7216" y="11835"/>
                </a:cubicBezTo>
                <a:cubicBezTo>
                  <a:pt x="6990" y="11800"/>
                  <a:pt x="6704" y="11514"/>
                  <a:pt x="6359" y="10835"/>
                </a:cubicBezTo>
                <a:cubicBezTo>
                  <a:pt x="6014" y="10145"/>
                  <a:pt x="5764" y="8942"/>
                  <a:pt x="5216" y="8228"/>
                </a:cubicBezTo>
                <a:cubicBezTo>
                  <a:pt x="4668" y="7502"/>
                  <a:pt x="3954" y="6454"/>
                  <a:pt x="3954" y="6454"/>
                </a:cubicBezTo>
                <a:cubicBezTo>
                  <a:pt x="3954" y="6454"/>
                  <a:pt x="3156" y="3584"/>
                  <a:pt x="3156" y="3465"/>
                </a:cubicBezTo>
                <a:cubicBezTo>
                  <a:pt x="3204" y="2930"/>
                  <a:pt x="3132" y="2394"/>
                  <a:pt x="2930" y="1894"/>
                </a:cubicBezTo>
                <a:lnTo>
                  <a:pt x="2489" y="1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8"/>
          <p:cNvSpPr/>
          <p:nvPr/>
        </p:nvSpPr>
        <p:spPr>
          <a:xfrm>
            <a:off x="6289365" y="3645697"/>
            <a:ext cx="600335" cy="1042122"/>
          </a:xfrm>
          <a:custGeom>
            <a:avLst/>
            <a:gdLst/>
            <a:ahLst/>
            <a:cxnLst/>
            <a:rect l="l" t="t" r="r" b="b"/>
            <a:pathLst>
              <a:path w="8883" h="15420" fill="none" extrusionOk="0">
                <a:moveTo>
                  <a:pt x="2489" y="1"/>
                </a:moveTo>
                <a:cubicBezTo>
                  <a:pt x="2489" y="1"/>
                  <a:pt x="1311" y="60"/>
                  <a:pt x="656" y="1370"/>
                </a:cubicBezTo>
                <a:cubicBezTo>
                  <a:pt x="1" y="2691"/>
                  <a:pt x="775" y="3573"/>
                  <a:pt x="1025" y="4096"/>
                </a:cubicBezTo>
                <a:cubicBezTo>
                  <a:pt x="1287" y="4620"/>
                  <a:pt x="2001" y="6728"/>
                  <a:pt x="2227" y="7359"/>
                </a:cubicBezTo>
                <a:cubicBezTo>
                  <a:pt x="2466" y="7990"/>
                  <a:pt x="2918" y="8740"/>
                  <a:pt x="3728" y="9776"/>
                </a:cubicBezTo>
                <a:cubicBezTo>
                  <a:pt x="4525" y="10800"/>
                  <a:pt x="6216" y="13002"/>
                  <a:pt x="6216" y="13002"/>
                </a:cubicBezTo>
                <a:lnTo>
                  <a:pt x="6680" y="13812"/>
                </a:lnTo>
                <a:cubicBezTo>
                  <a:pt x="6680" y="13812"/>
                  <a:pt x="7454" y="14693"/>
                  <a:pt x="7538" y="14729"/>
                </a:cubicBezTo>
                <a:cubicBezTo>
                  <a:pt x="7621" y="14752"/>
                  <a:pt x="8133" y="15419"/>
                  <a:pt x="8335" y="15014"/>
                </a:cubicBezTo>
                <a:cubicBezTo>
                  <a:pt x="8538" y="14610"/>
                  <a:pt x="8335" y="13181"/>
                  <a:pt x="8335" y="13181"/>
                </a:cubicBezTo>
                <a:cubicBezTo>
                  <a:pt x="8335" y="13181"/>
                  <a:pt x="8645" y="13812"/>
                  <a:pt x="8764" y="13669"/>
                </a:cubicBezTo>
                <a:cubicBezTo>
                  <a:pt x="8883" y="13526"/>
                  <a:pt x="8740" y="13205"/>
                  <a:pt x="8621" y="12859"/>
                </a:cubicBezTo>
                <a:cubicBezTo>
                  <a:pt x="8514" y="12526"/>
                  <a:pt x="7454" y="11859"/>
                  <a:pt x="7216" y="11835"/>
                </a:cubicBezTo>
                <a:cubicBezTo>
                  <a:pt x="6990" y="11800"/>
                  <a:pt x="6704" y="11514"/>
                  <a:pt x="6359" y="10835"/>
                </a:cubicBezTo>
                <a:cubicBezTo>
                  <a:pt x="6014" y="10145"/>
                  <a:pt x="5764" y="8942"/>
                  <a:pt x="5216" y="8228"/>
                </a:cubicBezTo>
                <a:cubicBezTo>
                  <a:pt x="4668" y="7502"/>
                  <a:pt x="3954" y="6454"/>
                  <a:pt x="3954" y="6454"/>
                </a:cubicBezTo>
                <a:cubicBezTo>
                  <a:pt x="3954" y="6454"/>
                  <a:pt x="3156" y="3584"/>
                  <a:pt x="3156" y="3465"/>
                </a:cubicBezTo>
                <a:cubicBezTo>
                  <a:pt x="3204" y="2930"/>
                  <a:pt x="3132" y="2394"/>
                  <a:pt x="2930" y="1894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8"/>
          <p:cNvSpPr/>
          <p:nvPr/>
        </p:nvSpPr>
        <p:spPr>
          <a:xfrm>
            <a:off x="6358570" y="3896091"/>
            <a:ext cx="531131" cy="772468"/>
          </a:xfrm>
          <a:custGeom>
            <a:avLst/>
            <a:gdLst/>
            <a:ahLst/>
            <a:cxnLst/>
            <a:rect l="l" t="t" r="r" b="b"/>
            <a:pathLst>
              <a:path w="7859" h="11430" extrusionOk="0">
                <a:moveTo>
                  <a:pt x="1549" y="1"/>
                </a:moveTo>
                <a:cubicBezTo>
                  <a:pt x="847" y="1"/>
                  <a:pt x="344" y="178"/>
                  <a:pt x="1" y="391"/>
                </a:cubicBezTo>
                <a:cubicBezTo>
                  <a:pt x="263" y="903"/>
                  <a:pt x="977" y="3023"/>
                  <a:pt x="1203" y="3654"/>
                </a:cubicBezTo>
                <a:cubicBezTo>
                  <a:pt x="1442" y="4285"/>
                  <a:pt x="1894" y="5023"/>
                  <a:pt x="2704" y="6059"/>
                </a:cubicBezTo>
                <a:cubicBezTo>
                  <a:pt x="3501" y="7095"/>
                  <a:pt x="5192" y="9297"/>
                  <a:pt x="5192" y="9297"/>
                </a:cubicBezTo>
                <a:lnTo>
                  <a:pt x="5644" y="10095"/>
                </a:lnTo>
                <a:cubicBezTo>
                  <a:pt x="5644" y="10095"/>
                  <a:pt x="6418" y="10988"/>
                  <a:pt x="6514" y="11012"/>
                </a:cubicBezTo>
                <a:cubicBezTo>
                  <a:pt x="6577" y="11039"/>
                  <a:pt x="6892" y="11429"/>
                  <a:pt x="7127" y="11429"/>
                </a:cubicBezTo>
                <a:cubicBezTo>
                  <a:pt x="7199" y="11429"/>
                  <a:pt x="7264" y="11392"/>
                  <a:pt x="7311" y="11297"/>
                </a:cubicBezTo>
                <a:cubicBezTo>
                  <a:pt x="7514" y="10905"/>
                  <a:pt x="7311" y="9464"/>
                  <a:pt x="7311" y="9464"/>
                </a:cubicBezTo>
                <a:lnTo>
                  <a:pt x="7311" y="9464"/>
                </a:lnTo>
                <a:cubicBezTo>
                  <a:pt x="7311" y="9464"/>
                  <a:pt x="7561" y="9973"/>
                  <a:pt x="7698" y="9973"/>
                </a:cubicBezTo>
                <a:cubicBezTo>
                  <a:pt x="7714" y="9973"/>
                  <a:pt x="7728" y="9967"/>
                  <a:pt x="7740" y="9952"/>
                </a:cubicBezTo>
                <a:cubicBezTo>
                  <a:pt x="7859" y="9809"/>
                  <a:pt x="7716" y="9500"/>
                  <a:pt x="7597" y="9154"/>
                </a:cubicBezTo>
                <a:cubicBezTo>
                  <a:pt x="7490" y="8809"/>
                  <a:pt x="6430" y="8154"/>
                  <a:pt x="6192" y="8130"/>
                </a:cubicBezTo>
                <a:cubicBezTo>
                  <a:pt x="5966" y="8095"/>
                  <a:pt x="5680" y="7809"/>
                  <a:pt x="5335" y="7130"/>
                </a:cubicBezTo>
                <a:cubicBezTo>
                  <a:pt x="4990" y="6440"/>
                  <a:pt x="4740" y="5237"/>
                  <a:pt x="4192" y="4523"/>
                </a:cubicBezTo>
                <a:cubicBezTo>
                  <a:pt x="3644" y="3797"/>
                  <a:pt x="2930" y="2749"/>
                  <a:pt x="2930" y="2749"/>
                </a:cubicBezTo>
                <a:cubicBezTo>
                  <a:pt x="2930" y="2749"/>
                  <a:pt x="2382" y="808"/>
                  <a:pt x="2192" y="46"/>
                </a:cubicBezTo>
                <a:cubicBezTo>
                  <a:pt x="1961" y="15"/>
                  <a:pt x="1747" y="1"/>
                  <a:pt x="1549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8"/>
          <p:cNvSpPr/>
          <p:nvPr/>
        </p:nvSpPr>
        <p:spPr>
          <a:xfrm>
            <a:off x="6307072" y="4515555"/>
            <a:ext cx="733946" cy="692856"/>
          </a:xfrm>
          <a:custGeom>
            <a:avLst/>
            <a:gdLst/>
            <a:ahLst/>
            <a:cxnLst/>
            <a:rect l="l" t="t" r="r" b="b"/>
            <a:pathLst>
              <a:path w="10860" h="10252" extrusionOk="0">
                <a:moveTo>
                  <a:pt x="1013" y="0"/>
                </a:moveTo>
                <a:cubicBezTo>
                  <a:pt x="846" y="488"/>
                  <a:pt x="680" y="1012"/>
                  <a:pt x="549" y="1536"/>
                </a:cubicBezTo>
                <a:cubicBezTo>
                  <a:pt x="1" y="3501"/>
                  <a:pt x="370" y="8751"/>
                  <a:pt x="477" y="10252"/>
                </a:cubicBezTo>
                <a:lnTo>
                  <a:pt x="5073" y="10252"/>
                </a:lnTo>
                <a:cubicBezTo>
                  <a:pt x="5132" y="9549"/>
                  <a:pt x="5263" y="8108"/>
                  <a:pt x="5359" y="7561"/>
                </a:cubicBezTo>
                <a:cubicBezTo>
                  <a:pt x="5466" y="6811"/>
                  <a:pt x="5692" y="5299"/>
                  <a:pt x="5692" y="5299"/>
                </a:cubicBezTo>
                <a:lnTo>
                  <a:pt x="6275" y="10252"/>
                </a:lnTo>
                <a:lnTo>
                  <a:pt x="10252" y="10252"/>
                </a:lnTo>
                <a:cubicBezTo>
                  <a:pt x="10395" y="9168"/>
                  <a:pt x="10752" y="6275"/>
                  <a:pt x="10824" y="4239"/>
                </a:cubicBezTo>
                <a:cubicBezTo>
                  <a:pt x="10859" y="3179"/>
                  <a:pt x="10550" y="1643"/>
                  <a:pt x="10169" y="179"/>
                </a:cubicBezTo>
                <a:cubicBezTo>
                  <a:pt x="8947" y="448"/>
                  <a:pt x="7663" y="547"/>
                  <a:pt x="6429" y="547"/>
                </a:cubicBezTo>
                <a:cubicBezTo>
                  <a:pt x="4273" y="547"/>
                  <a:pt x="2270" y="243"/>
                  <a:pt x="1013" y="0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8"/>
          <p:cNvSpPr/>
          <p:nvPr/>
        </p:nvSpPr>
        <p:spPr>
          <a:xfrm>
            <a:off x="6564563" y="3312784"/>
            <a:ext cx="38725" cy="85965"/>
          </a:xfrm>
          <a:custGeom>
            <a:avLst/>
            <a:gdLst/>
            <a:ahLst/>
            <a:cxnLst/>
            <a:rect l="l" t="t" r="r" b="b"/>
            <a:pathLst>
              <a:path w="573" h="1272" extrusionOk="0">
                <a:moveTo>
                  <a:pt x="208" y="0"/>
                </a:moveTo>
                <a:cubicBezTo>
                  <a:pt x="131" y="0"/>
                  <a:pt x="1" y="53"/>
                  <a:pt x="1" y="414"/>
                </a:cubicBezTo>
                <a:cubicBezTo>
                  <a:pt x="1" y="926"/>
                  <a:pt x="572" y="1271"/>
                  <a:pt x="572" y="1271"/>
                </a:cubicBezTo>
                <a:lnTo>
                  <a:pt x="263" y="9"/>
                </a:lnTo>
                <a:cubicBezTo>
                  <a:pt x="263" y="9"/>
                  <a:pt x="240" y="0"/>
                  <a:pt x="208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8"/>
          <p:cNvSpPr/>
          <p:nvPr/>
        </p:nvSpPr>
        <p:spPr>
          <a:xfrm>
            <a:off x="6577471" y="3122673"/>
            <a:ext cx="322436" cy="425905"/>
          </a:xfrm>
          <a:custGeom>
            <a:avLst/>
            <a:gdLst/>
            <a:ahLst/>
            <a:cxnLst/>
            <a:rect l="l" t="t" r="r" b="b"/>
            <a:pathLst>
              <a:path w="4771" h="6302" extrusionOk="0">
                <a:moveTo>
                  <a:pt x="3013" y="1"/>
                </a:moveTo>
                <a:cubicBezTo>
                  <a:pt x="3013" y="1"/>
                  <a:pt x="2096" y="1287"/>
                  <a:pt x="1298" y="1810"/>
                </a:cubicBezTo>
                <a:cubicBezTo>
                  <a:pt x="881" y="2084"/>
                  <a:pt x="453" y="2322"/>
                  <a:pt x="0" y="2549"/>
                </a:cubicBezTo>
                <a:cubicBezTo>
                  <a:pt x="0" y="2549"/>
                  <a:pt x="405" y="4215"/>
                  <a:pt x="584" y="4751"/>
                </a:cubicBezTo>
                <a:cubicBezTo>
                  <a:pt x="750" y="5299"/>
                  <a:pt x="1262" y="6251"/>
                  <a:pt x="2298" y="6299"/>
                </a:cubicBezTo>
                <a:cubicBezTo>
                  <a:pt x="2325" y="6301"/>
                  <a:pt x="2352" y="6301"/>
                  <a:pt x="2379" y="6301"/>
                </a:cubicBezTo>
                <a:cubicBezTo>
                  <a:pt x="3347" y="6301"/>
                  <a:pt x="3792" y="5261"/>
                  <a:pt x="3989" y="4751"/>
                </a:cubicBezTo>
                <a:cubicBezTo>
                  <a:pt x="4108" y="4489"/>
                  <a:pt x="4168" y="4204"/>
                  <a:pt x="4168" y="3906"/>
                </a:cubicBezTo>
                <a:cubicBezTo>
                  <a:pt x="4465" y="3727"/>
                  <a:pt x="4656" y="3418"/>
                  <a:pt x="4715" y="3084"/>
                </a:cubicBezTo>
                <a:cubicBezTo>
                  <a:pt x="4770" y="2580"/>
                  <a:pt x="4653" y="2560"/>
                  <a:pt x="4634" y="2560"/>
                </a:cubicBezTo>
                <a:cubicBezTo>
                  <a:pt x="4633" y="2560"/>
                  <a:pt x="4632" y="2560"/>
                  <a:pt x="4632" y="2560"/>
                </a:cubicBezTo>
                <a:cubicBezTo>
                  <a:pt x="4632" y="2560"/>
                  <a:pt x="4576" y="2620"/>
                  <a:pt x="4465" y="2620"/>
                </a:cubicBezTo>
                <a:cubicBezTo>
                  <a:pt x="4384" y="2620"/>
                  <a:pt x="4273" y="2588"/>
                  <a:pt x="4132" y="2477"/>
                </a:cubicBezTo>
                <a:cubicBezTo>
                  <a:pt x="3858" y="2263"/>
                  <a:pt x="2917" y="775"/>
                  <a:pt x="3013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8"/>
          <p:cNvSpPr/>
          <p:nvPr/>
        </p:nvSpPr>
        <p:spPr>
          <a:xfrm>
            <a:off x="6633768" y="3323057"/>
            <a:ext cx="66907" cy="20140"/>
          </a:xfrm>
          <a:custGeom>
            <a:avLst/>
            <a:gdLst/>
            <a:ahLst/>
            <a:cxnLst/>
            <a:rect l="l" t="t" r="r" b="b"/>
            <a:pathLst>
              <a:path w="990" h="298" fill="none" extrusionOk="0">
                <a:moveTo>
                  <a:pt x="1" y="298"/>
                </a:moveTo>
                <a:cubicBezTo>
                  <a:pt x="1" y="298"/>
                  <a:pt x="406" y="0"/>
                  <a:pt x="989" y="298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8"/>
          <p:cNvSpPr/>
          <p:nvPr/>
        </p:nvSpPr>
        <p:spPr>
          <a:xfrm>
            <a:off x="6756904" y="3317380"/>
            <a:ext cx="67650" cy="29060"/>
          </a:xfrm>
          <a:custGeom>
            <a:avLst/>
            <a:gdLst/>
            <a:ahLst/>
            <a:cxnLst/>
            <a:rect l="l" t="t" r="r" b="b"/>
            <a:pathLst>
              <a:path w="1001" h="430" fill="none" extrusionOk="0">
                <a:moveTo>
                  <a:pt x="0" y="430"/>
                </a:moveTo>
                <a:cubicBezTo>
                  <a:pt x="0" y="430"/>
                  <a:pt x="489" y="1"/>
                  <a:pt x="1001" y="346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8"/>
          <p:cNvSpPr/>
          <p:nvPr/>
        </p:nvSpPr>
        <p:spPr>
          <a:xfrm>
            <a:off x="6628159" y="3271558"/>
            <a:ext cx="63663" cy="27438"/>
          </a:xfrm>
          <a:custGeom>
            <a:avLst/>
            <a:gdLst/>
            <a:ahLst/>
            <a:cxnLst/>
            <a:rect l="l" t="t" r="r" b="b"/>
            <a:pathLst>
              <a:path w="942" h="406" fill="none" extrusionOk="0">
                <a:moveTo>
                  <a:pt x="0" y="405"/>
                </a:moveTo>
                <a:cubicBezTo>
                  <a:pt x="0" y="405"/>
                  <a:pt x="215" y="0"/>
                  <a:pt x="941" y="19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8"/>
          <p:cNvSpPr/>
          <p:nvPr/>
        </p:nvSpPr>
        <p:spPr>
          <a:xfrm>
            <a:off x="6756904" y="3269936"/>
            <a:ext cx="74881" cy="24195"/>
          </a:xfrm>
          <a:custGeom>
            <a:avLst/>
            <a:gdLst/>
            <a:ahLst/>
            <a:cxnLst/>
            <a:rect l="l" t="t" r="r" b="b"/>
            <a:pathLst>
              <a:path w="1108" h="358" fill="none" extrusionOk="0">
                <a:moveTo>
                  <a:pt x="0" y="250"/>
                </a:moveTo>
                <a:cubicBezTo>
                  <a:pt x="346" y="0"/>
                  <a:pt x="822" y="48"/>
                  <a:pt x="1108" y="358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8"/>
          <p:cNvSpPr/>
          <p:nvPr/>
        </p:nvSpPr>
        <p:spPr>
          <a:xfrm>
            <a:off x="6710204" y="3406724"/>
            <a:ext cx="41158" cy="20207"/>
          </a:xfrm>
          <a:custGeom>
            <a:avLst/>
            <a:gdLst/>
            <a:ahLst/>
            <a:cxnLst/>
            <a:rect l="l" t="t" r="r" b="b"/>
            <a:pathLst>
              <a:path w="609" h="299" fill="none" extrusionOk="0">
                <a:moveTo>
                  <a:pt x="608" y="1"/>
                </a:moveTo>
                <a:cubicBezTo>
                  <a:pt x="608" y="1"/>
                  <a:pt x="180" y="298"/>
                  <a:pt x="1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8"/>
          <p:cNvSpPr/>
          <p:nvPr/>
        </p:nvSpPr>
        <p:spPr>
          <a:xfrm>
            <a:off x="6698986" y="3446125"/>
            <a:ext cx="54742" cy="16963"/>
          </a:xfrm>
          <a:custGeom>
            <a:avLst/>
            <a:gdLst/>
            <a:ahLst/>
            <a:cxnLst/>
            <a:rect l="l" t="t" r="r" b="b"/>
            <a:pathLst>
              <a:path w="810" h="251" fill="none" extrusionOk="0">
                <a:moveTo>
                  <a:pt x="0" y="37"/>
                </a:moveTo>
                <a:cubicBezTo>
                  <a:pt x="0" y="37"/>
                  <a:pt x="536" y="251"/>
                  <a:pt x="810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8"/>
          <p:cNvSpPr/>
          <p:nvPr/>
        </p:nvSpPr>
        <p:spPr>
          <a:xfrm>
            <a:off x="5912793" y="4354303"/>
            <a:ext cx="326626" cy="653050"/>
          </a:xfrm>
          <a:custGeom>
            <a:avLst/>
            <a:gdLst/>
            <a:ahLst/>
            <a:cxnLst/>
            <a:rect l="l" t="t" r="r" b="b"/>
            <a:pathLst>
              <a:path w="4833" h="9663" extrusionOk="0">
                <a:moveTo>
                  <a:pt x="684" y="0"/>
                </a:moveTo>
                <a:cubicBezTo>
                  <a:pt x="666" y="0"/>
                  <a:pt x="649" y="2"/>
                  <a:pt x="632" y="5"/>
                </a:cubicBezTo>
                <a:cubicBezTo>
                  <a:pt x="1" y="112"/>
                  <a:pt x="132" y="791"/>
                  <a:pt x="132" y="791"/>
                </a:cubicBezTo>
                <a:lnTo>
                  <a:pt x="1799" y="3577"/>
                </a:lnTo>
                <a:cubicBezTo>
                  <a:pt x="1799" y="3577"/>
                  <a:pt x="1977" y="4184"/>
                  <a:pt x="2061" y="4637"/>
                </a:cubicBezTo>
                <a:cubicBezTo>
                  <a:pt x="2156" y="5089"/>
                  <a:pt x="2323" y="6268"/>
                  <a:pt x="2620" y="6934"/>
                </a:cubicBezTo>
                <a:cubicBezTo>
                  <a:pt x="2930" y="7601"/>
                  <a:pt x="2989" y="7649"/>
                  <a:pt x="2989" y="7649"/>
                </a:cubicBezTo>
                <a:cubicBezTo>
                  <a:pt x="2989" y="7649"/>
                  <a:pt x="2751" y="8387"/>
                  <a:pt x="2644" y="8494"/>
                </a:cubicBezTo>
                <a:cubicBezTo>
                  <a:pt x="2556" y="8582"/>
                  <a:pt x="2540" y="8759"/>
                  <a:pt x="2637" y="8759"/>
                </a:cubicBezTo>
                <a:cubicBezTo>
                  <a:pt x="2658" y="8759"/>
                  <a:pt x="2684" y="8751"/>
                  <a:pt x="2715" y="8732"/>
                </a:cubicBezTo>
                <a:cubicBezTo>
                  <a:pt x="2882" y="8625"/>
                  <a:pt x="3299" y="7959"/>
                  <a:pt x="3299" y="7958"/>
                </a:cubicBezTo>
                <a:lnTo>
                  <a:pt x="3299" y="7958"/>
                </a:lnTo>
                <a:cubicBezTo>
                  <a:pt x="3299" y="8161"/>
                  <a:pt x="3275" y="8363"/>
                  <a:pt x="3227" y="8566"/>
                </a:cubicBezTo>
                <a:cubicBezTo>
                  <a:pt x="3168" y="8780"/>
                  <a:pt x="2882" y="8970"/>
                  <a:pt x="2775" y="9149"/>
                </a:cubicBezTo>
                <a:cubicBezTo>
                  <a:pt x="2736" y="9210"/>
                  <a:pt x="2754" y="9237"/>
                  <a:pt x="2808" y="9237"/>
                </a:cubicBezTo>
                <a:cubicBezTo>
                  <a:pt x="2901" y="9237"/>
                  <a:pt x="3102" y="9154"/>
                  <a:pt x="3299" y="9018"/>
                </a:cubicBezTo>
                <a:cubicBezTo>
                  <a:pt x="3596" y="8792"/>
                  <a:pt x="3727" y="8197"/>
                  <a:pt x="3727" y="8197"/>
                </a:cubicBezTo>
                <a:lnTo>
                  <a:pt x="3727" y="8197"/>
                </a:lnTo>
                <a:cubicBezTo>
                  <a:pt x="3751" y="8447"/>
                  <a:pt x="3739" y="8697"/>
                  <a:pt x="3680" y="8947"/>
                </a:cubicBezTo>
                <a:cubicBezTo>
                  <a:pt x="3597" y="9268"/>
                  <a:pt x="3537" y="9494"/>
                  <a:pt x="3561" y="9625"/>
                </a:cubicBezTo>
                <a:cubicBezTo>
                  <a:pt x="3563" y="9647"/>
                  <a:pt x="3573" y="9657"/>
                  <a:pt x="3589" y="9657"/>
                </a:cubicBezTo>
                <a:cubicBezTo>
                  <a:pt x="3659" y="9657"/>
                  <a:pt x="3844" y="9467"/>
                  <a:pt x="3989" y="9292"/>
                </a:cubicBezTo>
                <a:cubicBezTo>
                  <a:pt x="4156" y="9078"/>
                  <a:pt x="4263" y="7946"/>
                  <a:pt x="4263" y="7946"/>
                </a:cubicBezTo>
                <a:lnTo>
                  <a:pt x="4263" y="8256"/>
                </a:lnTo>
                <a:cubicBezTo>
                  <a:pt x="4263" y="8447"/>
                  <a:pt x="4359" y="9637"/>
                  <a:pt x="4573" y="9661"/>
                </a:cubicBezTo>
                <a:cubicBezTo>
                  <a:pt x="4583" y="9662"/>
                  <a:pt x="4594" y="9663"/>
                  <a:pt x="4604" y="9663"/>
                </a:cubicBezTo>
                <a:cubicBezTo>
                  <a:pt x="4792" y="9663"/>
                  <a:pt x="4832" y="9435"/>
                  <a:pt x="4787" y="8530"/>
                </a:cubicBezTo>
                <a:cubicBezTo>
                  <a:pt x="4751" y="7577"/>
                  <a:pt x="4394" y="5982"/>
                  <a:pt x="4097" y="5422"/>
                </a:cubicBezTo>
                <a:cubicBezTo>
                  <a:pt x="3799" y="4851"/>
                  <a:pt x="2537" y="2065"/>
                  <a:pt x="2537" y="2065"/>
                </a:cubicBezTo>
                <a:cubicBezTo>
                  <a:pt x="2537" y="2065"/>
                  <a:pt x="1330" y="0"/>
                  <a:pt x="6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8"/>
          <p:cNvSpPr/>
          <p:nvPr/>
        </p:nvSpPr>
        <p:spPr>
          <a:xfrm>
            <a:off x="5912793" y="4354303"/>
            <a:ext cx="326626" cy="653050"/>
          </a:xfrm>
          <a:custGeom>
            <a:avLst/>
            <a:gdLst/>
            <a:ahLst/>
            <a:cxnLst/>
            <a:rect l="l" t="t" r="r" b="b"/>
            <a:pathLst>
              <a:path w="4833" h="9663" extrusionOk="0">
                <a:moveTo>
                  <a:pt x="684" y="0"/>
                </a:moveTo>
                <a:cubicBezTo>
                  <a:pt x="666" y="0"/>
                  <a:pt x="649" y="2"/>
                  <a:pt x="632" y="5"/>
                </a:cubicBezTo>
                <a:cubicBezTo>
                  <a:pt x="1" y="112"/>
                  <a:pt x="132" y="791"/>
                  <a:pt x="132" y="791"/>
                </a:cubicBezTo>
                <a:lnTo>
                  <a:pt x="1799" y="3577"/>
                </a:lnTo>
                <a:cubicBezTo>
                  <a:pt x="1799" y="3577"/>
                  <a:pt x="1977" y="4184"/>
                  <a:pt x="2061" y="4637"/>
                </a:cubicBezTo>
                <a:cubicBezTo>
                  <a:pt x="2156" y="5089"/>
                  <a:pt x="2323" y="6268"/>
                  <a:pt x="2620" y="6934"/>
                </a:cubicBezTo>
                <a:cubicBezTo>
                  <a:pt x="2930" y="7601"/>
                  <a:pt x="2989" y="7649"/>
                  <a:pt x="2989" y="7649"/>
                </a:cubicBezTo>
                <a:cubicBezTo>
                  <a:pt x="2989" y="7649"/>
                  <a:pt x="2751" y="8387"/>
                  <a:pt x="2644" y="8494"/>
                </a:cubicBezTo>
                <a:cubicBezTo>
                  <a:pt x="2556" y="8582"/>
                  <a:pt x="2540" y="8759"/>
                  <a:pt x="2637" y="8759"/>
                </a:cubicBezTo>
                <a:cubicBezTo>
                  <a:pt x="2658" y="8759"/>
                  <a:pt x="2684" y="8751"/>
                  <a:pt x="2715" y="8732"/>
                </a:cubicBezTo>
                <a:cubicBezTo>
                  <a:pt x="2882" y="8625"/>
                  <a:pt x="3299" y="7959"/>
                  <a:pt x="3299" y="7958"/>
                </a:cubicBezTo>
                <a:lnTo>
                  <a:pt x="3299" y="7958"/>
                </a:lnTo>
                <a:cubicBezTo>
                  <a:pt x="3299" y="8161"/>
                  <a:pt x="3275" y="8363"/>
                  <a:pt x="3227" y="8566"/>
                </a:cubicBezTo>
                <a:cubicBezTo>
                  <a:pt x="3168" y="8780"/>
                  <a:pt x="2882" y="8970"/>
                  <a:pt x="2775" y="9149"/>
                </a:cubicBezTo>
                <a:cubicBezTo>
                  <a:pt x="2736" y="9210"/>
                  <a:pt x="2754" y="9237"/>
                  <a:pt x="2808" y="9237"/>
                </a:cubicBezTo>
                <a:cubicBezTo>
                  <a:pt x="2901" y="9237"/>
                  <a:pt x="3102" y="9154"/>
                  <a:pt x="3299" y="9018"/>
                </a:cubicBezTo>
                <a:cubicBezTo>
                  <a:pt x="3596" y="8792"/>
                  <a:pt x="3727" y="8197"/>
                  <a:pt x="3727" y="8197"/>
                </a:cubicBezTo>
                <a:lnTo>
                  <a:pt x="3727" y="8197"/>
                </a:lnTo>
                <a:cubicBezTo>
                  <a:pt x="3751" y="8447"/>
                  <a:pt x="3739" y="8697"/>
                  <a:pt x="3680" y="8947"/>
                </a:cubicBezTo>
                <a:cubicBezTo>
                  <a:pt x="3597" y="9268"/>
                  <a:pt x="3537" y="9494"/>
                  <a:pt x="3561" y="9625"/>
                </a:cubicBezTo>
                <a:cubicBezTo>
                  <a:pt x="3563" y="9647"/>
                  <a:pt x="3573" y="9657"/>
                  <a:pt x="3589" y="9657"/>
                </a:cubicBezTo>
                <a:cubicBezTo>
                  <a:pt x="3659" y="9657"/>
                  <a:pt x="3844" y="9467"/>
                  <a:pt x="3989" y="9292"/>
                </a:cubicBezTo>
                <a:cubicBezTo>
                  <a:pt x="4156" y="9078"/>
                  <a:pt x="4263" y="7946"/>
                  <a:pt x="4263" y="7946"/>
                </a:cubicBezTo>
                <a:lnTo>
                  <a:pt x="4263" y="8256"/>
                </a:lnTo>
                <a:cubicBezTo>
                  <a:pt x="4263" y="8447"/>
                  <a:pt x="4359" y="9637"/>
                  <a:pt x="4573" y="9661"/>
                </a:cubicBezTo>
                <a:cubicBezTo>
                  <a:pt x="4583" y="9662"/>
                  <a:pt x="4594" y="9663"/>
                  <a:pt x="4604" y="9663"/>
                </a:cubicBezTo>
                <a:cubicBezTo>
                  <a:pt x="4792" y="9663"/>
                  <a:pt x="4832" y="9435"/>
                  <a:pt x="4787" y="8530"/>
                </a:cubicBezTo>
                <a:cubicBezTo>
                  <a:pt x="4751" y="7577"/>
                  <a:pt x="4394" y="5982"/>
                  <a:pt x="4097" y="5422"/>
                </a:cubicBezTo>
                <a:cubicBezTo>
                  <a:pt x="3799" y="4851"/>
                  <a:pt x="2537" y="2065"/>
                  <a:pt x="2537" y="2065"/>
                </a:cubicBezTo>
                <a:cubicBezTo>
                  <a:pt x="2537" y="2065"/>
                  <a:pt x="1330" y="0"/>
                  <a:pt x="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8"/>
          <p:cNvSpPr/>
          <p:nvPr/>
        </p:nvSpPr>
        <p:spPr>
          <a:xfrm>
            <a:off x="5912793" y="4346531"/>
            <a:ext cx="326761" cy="666363"/>
          </a:xfrm>
          <a:custGeom>
            <a:avLst/>
            <a:gdLst/>
            <a:ahLst/>
            <a:cxnLst/>
            <a:rect l="l" t="t" r="r" b="b"/>
            <a:pathLst>
              <a:path w="4835" h="9860" fill="none" extrusionOk="0">
                <a:moveTo>
                  <a:pt x="2537" y="2180"/>
                </a:moveTo>
                <a:cubicBezTo>
                  <a:pt x="2537" y="2180"/>
                  <a:pt x="3799" y="4966"/>
                  <a:pt x="4097" y="5537"/>
                </a:cubicBezTo>
                <a:cubicBezTo>
                  <a:pt x="4394" y="6097"/>
                  <a:pt x="4751" y="7692"/>
                  <a:pt x="4787" y="8645"/>
                </a:cubicBezTo>
                <a:cubicBezTo>
                  <a:pt x="4835" y="9597"/>
                  <a:pt x="4787" y="9800"/>
                  <a:pt x="4573" y="9776"/>
                </a:cubicBezTo>
                <a:cubicBezTo>
                  <a:pt x="4359" y="9752"/>
                  <a:pt x="4263" y="8562"/>
                  <a:pt x="4263" y="8371"/>
                </a:cubicBezTo>
                <a:lnTo>
                  <a:pt x="4263" y="8061"/>
                </a:lnTo>
                <a:cubicBezTo>
                  <a:pt x="4263" y="8061"/>
                  <a:pt x="4156" y="9193"/>
                  <a:pt x="3989" y="9407"/>
                </a:cubicBezTo>
                <a:cubicBezTo>
                  <a:pt x="3811" y="9621"/>
                  <a:pt x="3573" y="9859"/>
                  <a:pt x="3561" y="9740"/>
                </a:cubicBezTo>
                <a:cubicBezTo>
                  <a:pt x="3537" y="9609"/>
                  <a:pt x="3597" y="9383"/>
                  <a:pt x="3680" y="9062"/>
                </a:cubicBezTo>
                <a:cubicBezTo>
                  <a:pt x="3739" y="8812"/>
                  <a:pt x="3751" y="8562"/>
                  <a:pt x="3727" y="8312"/>
                </a:cubicBezTo>
                <a:cubicBezTo>
                  <a:pt x="3727" y="8312"/>
                  <a:pt x="3597" y="8907"/>
                  <a:pt x="3299" y="9133"/>
                </a:cubicBezTo>
                <a:cubicBezTo>
                  <a:pt x="2989" y="9347"/>
                  <a:pt x="2668" y="9431"/>
                  <a:pt x="2775" y="9264"/>
                </a:cubicBezTo>
                <a:cubicBezTo>
                  <a:pt x="2882" y="9085"/>
                  <a:pt x="3168" y="8895"/>
                  <a:pt x="3227" y="8681"/>
                </a:cubicBezTo>
                <a:cubicBezTo>
                  <a:pt x="3275" y="8478"/>
                  <a:pt x="3299" y="8276"/>
                  <a:pt x="3299" y="8073"/>
                </a:cubicBezTo>
                <a:cubicBezTo>
                  <a:pt x="3299" y="8073"/>
                  <a:pt x="2882" y="8740"/>
                  <a:pt x="2715" y="8847"/>
                </a:cubicBezTo>
                <a:cubicBezTo>
                  <a:pt x="2537" y="8954"/>
                  <a:pt x="2537" y="8716"/>
                  <a:pt x="2644" y="8609"/>
                </a:cubicBezTo>
                <a:cubicBezTo>
                  <a:pt x="2751" y="8502"/>
                  <a:pt x="2989" y="7764"/>
                  <a:pt x="2989" y="7764"/>
                </a:cubicBezTo>
                <a:cubicBezTo>
                  <a:pt x="2989" y="7764"/>
                  <a:pt x="2930" y="7716"/>
                  <a:pt x="2620" y="7049"/>
                </a:cubicBezTo>
                <a:cubicBezTo>
                  <a:pt x="2323" y="6383"/>
                  <a:pt x="2156" y="5204"/>
                  <a:pt x="2061" y="4752"/>
                </a:cubicBezTo>
                <a:cubicBezTo>
                  <a:pt x="1977" y="4299"/>
                  <a:pt x="1799" y="3692"/>
                  <a:pt x="1799" y="3692"/>
                </a:cubicBezTo>
                <a:lnTo>
                  <a:pt x="132" y="906"/>
                </a:lnTo>
                <a:cubicBezTo>
                  <a:pt x="132" y="906"/>
                  <a:pt x="1" y="227"/>
                  <a:pt x="632" y="120"/>
                </a:cubicBezTo>
                <a:cubicBezTo>
                  <a:pt x="1263" y="1"/>
                  <a:pt x="2537" y="2180"/>
                  <a:pt x="2537" y="2180"/>
                </a:cubicBezTo>
                <a:close/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8"/>
          <p:cNvSpPr/>
          <p:nvPr/>
        </p:nvSpPr>
        <p:spPr>
          <a:xfrm>
            <a:off x="6112365" y="4760948"/>
            <a:ext cx="96643" cy="167469"/>
          </a:xfrm>
          <a:custGeom>
            <a:avLst/>
            <a:gdLst/>
            <a:ahLst/>
            <a:cxnLst/>
            <a:rect l="l" t="t" r="r" b="b"/>
            <a:pathLst>
              <a:path w="1430" h="2478" extrusionOk="0">
                <a:moveTo>
                  <a:pt x="1" y="1"/>
                </a:moveTo>
                <a:lnTo>
                  <a:pt x="1" y="1"/>
                </a:lnTo>
                <a:cubicBezTo>
                  <a:pt x="203" y="810"/>
                  <a:pt x="739" y="810"/>
                  <a:pt x="739" y="810"/>
                </a:cubicBezTo>
                <a:cubicBezTo>
                  <a:pt x="763" y="1167"/>
                  <a:pt x="834" y="1537"/>
                  <a:pt x="929" y="1894"/>
                </a:cubicBezTo>
                <a:cubicBezTo>
                  <a:pt x="1084" y="2370"/>
                  <a:pt x="1132" y="2477"/>
                  <a:pt x="1275" y="2477"/>
                </a:cubicBezTo>
                <a:cubicBezTo>
                  <a:pt x="1429" y="2477"/>
                  <a:pt x="1322" y="2239"/>
                  <a:pt x="1346" y="1763"/>
                </a:cubicBezTo>
                <a:cubicBezTo>
                  <a:pt x="1370" y="1287"/>
                  <a:pt x="1155" y="227"/>
                  <a:pt x="1155" y="227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>
            <a:off x="6112365" y="4760948"/>
            <a:ext cx="96643" cy="167469"/>
          </a:xfrm>
          <a:custGeom>
            <a:avLst/>
            <a:gdLst/>
            <a:ahLst/>
            <a:cxnLst/>
            <a:rect l="l" t="t" r="r" b="b"/>
            <a:pathLst>
              <a:path w="1430" h="2478" extrusionOk="0">
                <a:moveTo>
                  <a:pt x="1" y="1"/>
                </a:moveTo>
                <a:lnTo>
                  <a:pt x="1" y="1"/>
                </a:lnTo>
                <a:cubicBezTo>
                  <a:pt x="203" y="810"/>
                  <a:pt x="739" y="810"/>
                  <a:pt x="739" y="810"/>
                </a:cubicBezTo>
                <a:cubicBezTo>
                  <a:pt x="763" y="1167"/>
                  <a:pt x="834" y="1537"/>
                  <a:pt x="929" y="1894"/>
                </a:cubicBezTo>
                <a:cubicBezTo>
                  <a:pt x="1084" y="2370"/>
                  <a:pt x="1132" y="2477"/>
                  <a:pt x="1275" y="2477"/>
                </a:cubicBezTo>
                <a:cubicBezTo>
                  <a:pt x="1429" y="2477"/>
                  <a:pt x="1322" y="2239"/>
                  <a:pt x="1346" y="1763"/>
                </a:cubicBezTo>
                <a:cubicBezTo>
                  <a:pt x="1370" y="1287"/>
                  <a:pt x="1155" y="227"/>
                  <a:pt x="1155" y="227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8"/>
          <p:cNvSpPr/>
          <p:nvPr/>
        </p:nvSpPr>
        <p:spPr>
          <a:xfrm>
            <a:off x="6112365" y="4760948"/>
            <a:ext cx="96643" cy="167469"/>
          </a:xfrm>
          <a:custGeom>
            <a:avLst/>
            <a:gdLst/>
            <a:ahLst/>
            <a:cxnLst/>
            <a:rect l="l" t="t" r="r" b="b"/>
            <a:pathLst>
              <a:path w="1430" h="2478" fill="none" extrusionOk="0">
                <a:moveTo>
                  <a:pt x="1155" y="227"/>
                </a:moveTo>
                <a:cubicBezTo>
                  <a:pt x="1155" y="227"/>
                  <a:pt x="1370" y="1287"/>
                  <a:pt x="1346" y="1763"/>
                </a:cubicBezTo>
                <a:cubicBezTo>
                  <a:pt x="1322" y="2239"/>
                  <a:pt x="1429" y="2477"/>
                  <a:pt x="1275" y="2477"/>
                </a:cubicBezTo>
                <a:cubicBezTo>
                  <a:pt x="1132" y="2477"/>
                  <a:pt x="1084" y="2370"/>
                  <a:pt x="929" y="1894"/>
                </a:cubicBezTo>
                <a:cubicBezTo>
                  <a:pt x="834" y="1537"/>
                  <a:pt x="763" y="1167"/>
                  <a:pt x="739" y="810"/>
                </a:cubicBezTo>
                <a:cubicBezTo>
                  <a:pt x="739" y="810"/>
                  <a:pt x="203" y="810"/>
                  <a:pt x="1" y="1"/>
                </a:cubicBezTo>
              </a:path>
            </a:pathLst>
          </a:custGeom>
          <a:solidFill>
            <a:schemeClr val="accent2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8"/>
          <p:cNvSpPr/>
          <p:nvPr/>
        </p:nvSpPr>
        <p:spPr>
          <a:xfrm>
            <a:off x="5531422" y="3466535"/>
            <a:ext cx="610811" cy="1741871"/>
          </a:xfrm>
          <a:custGeom>
            <a:avLst/>
            <a:gdLst/>
            <a:ahLst/>
            <a:cxnLst/>
            <a:rect l="l" t="t" r="r" b="b"/>
            <a:pathLst>
              <a:path w="9038" h="25774" extrusionOk="0">
                <a:moveTo>
                  <a:pt x="4884" y="1"/>
                </a:moveTo>
                <a:cubicBezTo>
                  <a:pt x="4725" y="1"/>
                  <a:pt x="4607" y="24"/>
                  <a:pt x="4537" y="56"/>
                </a:cubicBezTo>
                <a:cubicBezTo>
                  <a:pt x="4537" y="56"/>
                  <a:pt x="3596" y="699"/>
                  <a:pt x="2096" y="2294"/>
                </a:cubicBezTo>
                <a:cubicBezTo>
                  <a:pt x="596" y="3878"/>
                  <a:pt x="84" y="5152"/>
                  <a:pt x="84" y="7593"/>
                </a:cubicBezTo>
                <a:cubicBezTo>
                  <a:pt x="84" y="9069"/>
                  <a:pt x="215" y="10545"/>
                  <a:pt x="477" y="11998"/>
                </a:cubicBezTo>
                <a:cubicBezTo>
                  <a:pt x="477" y="11998"/>
                  <a:pt x="0" y="19618"/>
                  <a:pt x="0" y="19797"/>
                </a:cubicBezTo>
                <a:cubicBezTo>
                  <a:pt x="0" y="19963"/>
                  <a:pt x="72" y="24762"/>
                  <a:pt x="84" y="25774"/>
                </a:cubicBezTo>
                <a:lnTo>
                  <a:pt x="8049" y="25774"/>
                </a:lnTo>
                <a:cubicBezTo>
                  <a:pt x="8097" y="24285"/>
                  <a:pt x="8358" y="14546"/>
                  <a:pt x="8430" y="14105"/>
                </a:cubicBezTo>
                <a:cubicBezTo>
                  <a:pt x="8525" y="13629"/>
                  <a:pt x="8954" y="9176"/>
                  <a:pt x="8989" y="7426"/>
                </a:cubicBezTo>
                <a:cubicBezTo>
                  <a:pt x="9037" y="5676"/>
                  <a:pt x="8263" y="3140"/>
                  <a:pt x="8263" y="2973"/>
                </a:cubicBezTo>
                <a:cubicBezTo>
                  <a:pt x="8263" y="2806"/>
                  <a:pt x="8132" y="1735"/>
                  <a:pt x="6942" y="830"/>
                </a:cubicBezTo>
                <a:cubicBezTo>
                  <a:pt x="6061" y="176"/>
                  <a:pt x="5320" y="1"/>
                  <a:pt x="4884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8"/>
          <p:cNvSpPr/>
          <p:nvPr/>
        </p:nvSpPr>
        <p:spPr>
          <a:xfrm>
            <a:off x="5539464" y="3747882"/>
            <a:ext cx="578574" cy="296214"/>
          </a:xfrm>
          <a:custGeom>
            <a:avLst/>
            <a:gdLst/>
            <a:ahLst/>
            <a:cxnLst/>
            <a:rect l="l" t="t" r="r" b="b"/>
            <a:pathLst>
              <a:path w="8561" h="4383" extrusionOk="0">
                <a:moveTo>
                  <a:pt x="8418" y="1"/>
                </a:moveTo>
                <a:cubicBezTo>
                  <a:pt x="7430" y="1620"/>
                  <a:pt x="5822" y="3692"/>
                  <a:pt x="4037" y="3894"/>
                </a:cubicBezTo>
                <a:cubicBezTo>
                  <a:pt x="3882" y="3910"/>
                  <a:pt x="3732" y="3918"/>
                  <a:pt x="3588" y="3918"/>
                </a:cubicBezTo>
                <a:cubicBezTo>
                  <a:pt x="1411" y="3918"/>
                  <a:pt x="398" y="2163"/>
                  <a:pt x="107" y="1560"/>
                </a:cubicBezTo>
                <a:cubicBezTo>
                  <a:pt x="60" y="1810"/>
                  <a:pt x="24" y="2061"/>
                  <a:pt x="0" y="2334"/>
                </a:cubicBezTo>
                <a:cubicBezTo>
                  <a:pt x="560" y="3180"/>
                  <a:pt x="1679" y="4382"/>
                  <a:pt x="3584" y="4382"/>
                </a:cubicBezTo>
                <a:cubicBezTo>
                  <a:pt x="3751" y="4382"/>
                  <a:pt x="3917" y="4370"/>
                  <a:pt x="4084" y="4358"/>
                </a:cubicBezTo>
                <a:cubicBezTo>
                  <a:pt x="5918" y="4156"/>
                  <a:pt x="7513" y="2287"/>
                  <a:pt x="8561" y="667"/>
                </a:cubicBezTo>
                <a:cubicBezTo>
                  <a:pt x="8513" y="429"/>
                  <a:pt x="8466" y="203"/>
                  <a:pt x="841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8"/>
          <p:cNvSpPr/>
          <p:nvPr/>
        </p:nvSpPr>
        <p:spPr>
          <a:xfrm>
            <a:off x="5740591" y="3478362"/>
            <a:ext cx="211736" cy="318719"/>
          </a:xfrm>
          <a:custGeom>
            <a:avLst/>
            <a:gdLst/>
            <a:ahLst/>
            <a:cxnLst/>
            <a:rect l="l" t="t" r="r" b="b"/>
            <a:pathLst>
              <a:path w="3133" h="4716" extrusionOk="0">
                <a:moveTo>
                  <a:pt x="2668" y="0"/>
                </a:moveTo>
                <a:cubicBezTo>
                  <a:pt x="1394" y="1274"/>
                  <a:pt x="477" y="2858"/>
                  <a:pt x="13" y="4584"/>
                </a:cubicBezTo>
                <a:lnTo>
                  <a:pt x="1" y="4584"/>
                </a:lnTo>
                <a:lnTo>
                  <a:pt x="465" y="4715"/>
                </a:lnTo>
                <a:cubicBezTo>
                  <a:pt x="930" y="3001"/>
                  <a:pt x="1858" y="1441"/>
                  <a:pt x="3132" y="214"/>
                </a:cubicBezTo>
                <a:cubicBezTo>
                  <a:pt x="2989" y="131"/>
                  <a:pt x="2823" y="60"/>
                  <a:pt x="2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8"/>
          <p:cNvSpPr/>
          <p:nvPr/>
        </p:nvSpPr>
        <p:spPr>
          <a:xfrm>
            <a:off x="5756744" y="3616771"/>
            <a:ext cx="331560" cy="324328"/>
          </a:xfrm>
          <a:custGeom>
            <a:avLst/>
            <a:gdLst/>
            <a:ahLst/>
            <a:cxnLst/>
            <a:rect l="l" t="t" r="r" b="b"/>
            <a:pathLst>
              <a:path w="4906" h="4799" extrusionOk="0">
                <a:moveTo>
                  <a:pt x="4739" y="0"/>
                </a:moveTo>
                <a:cubicBezTo>
                  <a:pt x="2369" y="3143"/>
                  <a:pt x="24" y="4358"/>
                  <a:pt x="0" y="4370"/>
                </a:cubicBezTo>
                <a:lnTo>
                  <a:pt x="214" y="4798"/>
                </a:lnTo>
                <a:cubicBezTo>
                  <a:pt x="321" y="4739"/>
                  <a:pt x="2548" y="3584"/>
                  <a:pt x="4905" y="548"/>
                </a:cubicBezTo>
                <a:cubicBezTo>
                  <a:pt x="4870" y="357"/>
                  <a:pt x="4810" y="179"/>
                  <a:pt x="4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8"/>
          <p:cNvSpPr/>
          <p:nvPr/>
        </p:nvSpPr>
        <p:spPr>
          <a:xfrm>
            <a:off x="5606236" y="3582912"/>
            <a:ext cx="104685" cy="243094"/>
          </a:xfrm>
          <a:custGeom>
            <a:avLst/>
            <a:gdLst/>
            <a:ahLst/>
            <a:cxnLst/>
            <a:rect l="l" t="t" r="r" b="b"/>
            <a:pathLst>
              <a:path w="1549" h="3597" extrusionOk="0">
                <a:moveTo>
                  <a:pt x="1548" y="1"/>
                </a:moveTo>
                <a:lnTo>
                  <a:pt x="1548" y="1"/>
                </a:lnTo>
                <a:cubicBezTo>
                  <a:pt x="1370" y="168"/>
                  <a:pt x="1191" y="358"/>
                  <a:pt x="989" y="572"/>
                </a:cubicBezTo>
                <a:cubicBezTo>
                  <a:pt x="870" y="703"/>
                  <a:pt x="751" y="834"/>
                  <a:pt x="643" y="965"/>
                </a:cubicBezTo>
                <a:cubicBezTo>
                  <a:pt x="1" y="2704"/>
                  <a:pt x="108" y="3549"/>
                  <a:pt x="120" y="3597"/>
                </a:cubicBezTo>
                <a:lnTo>
                  <a:pt x="584" y="3525"/>
                </a:lnTo>
                <a:cubicBezTo>
                  <a:pt x="584" y="3513"/>
                  <a:pt x="453" y="2394"/>
                  <a:pt x="15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8"/>
          <p:cNvSpPr/>
          <p:nvPr/>
        </p:nvSpPr>
        <p:spPr>
          <a:xfrm>
            <a:off x="5558793" y="4204134"/>
            <a:ext cx="564111" cy="133678"/>
          </a:xfrm>
          <a:custGeom>
            <a:avLst/>
            <a:gdLst/>
            <a:ahLst/>
            <a:cxnLst/>
            <a:rect l="l" t="t" r="r" b="b"/>
            <a:pathLst>
              <a:path w="8347" h="1978" extrusionOk="0">
                <a:moveTo>
                  <a:pt x="8346" y="1"/>
                </a:moveTo>
                <a:lnTo>
                  <a:pt x="8346" y="1"/>
                </a:lnTo>
                <a:cubicBezTo>
                  <a:pt x="7263" y="751"/>
                  <a:pt x="6013" y="1227"/>
                  <a:pt x="4703" y="1394"/>
                </a:cubicBezTo>
                <a:cubicBezTo>
                  <a:pt x="4115" y="1469"/>
                  <a:pt x="3590" y="1501"/>
                  <a:pt x="3121" y="1501"/>
                </a:cubicBezTo>
                <a:cubicBezTo>
                  <a:pt x="1435" y="1501"/>
                  <a:pt x="484" y="1083"/>
                  <a:pt x="0" y="739"/>
                </a:cubicBezTo>
                <a:lnTo>
                  <a:pt x="0" y="739"/>
                </a:lnTo>
                <a:cubicBezTo>
                  <a:pt x="36" y="965"/>
                  <a:pt x="60" y="1096"/>
                  <a:pt x="60" y="1096"/>
                </a:cubicBezTo>
                <a:cubicBezTo>
                  <a:pt x="60" y="1096"/>
                  <a:pt x="60" y="1179"/>
                  <a:pt x="48" y="1322"/>
                </a:cubicBezTo>
                <a:cubicBezTo>
                  <a:pt x="655" y="1656"/>
                  <a:pt x="1619" y="1977"/>
                  <a:pt x="3108" y="1977"/>
                </a:cubicBezTo>
                <a:cubicBezTo>
                  <a:pt x="3655" y="1965"/>
                  <a:pt x="4215" y="1929"/>
                  <a:pt x="4763" y="1858"/>
                </a:cubicBezTo>
                <a:cubicBezTo>
                  <a:pt x="6013" y="1703"/>
                  <a:pt x="7215" y="1275"/>
                  <a:pt x="8299" y="608"/>
                </a:cubicBezTo>
                <a:cubicBezTo>
                  <a:pt x="8311" y="417"/>
                  <a:pt x="8334" y="215"/>
                  <a:pt x="8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8"/>
          <p:cNvSpPr/>
          <p:nvPr/>
        </p:nvSpPr>
        <p:spPr>
          <a:xfrm>
            <a:off x="5551494" y="4348963"/>
            <a:ext cx="557691" cy="158616"/>
          </a:xfrm>
          <a:custGeom>
            <a:avLst/>
            <a:gdLst/>
            <a:ahLst/>
            <a:cxnLst/>
            <a:rect l="l" t="t" r="r" b="b"/>
            <a:pathLst>
              <a:path w="8252" h="2347" extrusionOk="0">
                <a:moveTo>
                  <a:pt x="8252" y="1"/>
                </a:moveTo>
                <a:lnTo>
                  <a:pt x="8252" y="1"/>
                </a:lnTo>
                <a:cubicBezTo>
                  <a:pt x="7133" y="787"/>
                  <a:pt x="5883" y="1358"/>
                  <a:pt x="4561" y="1691"/>
                </a:cubicBezTo>
                <a:cubicBezTo>
                  <a:pt x="4044" y="1820"/>
                  <a:pt x="3531" y="1871"/>
                  <a:pt x="3039" y="1871"/>
                </a:cubicBezTo>
                <a:cubicBezTo>
                  <a:pt x="1799" y="1871"/>
                  <a:pt x="698" y="1542"/>
                  <a:pt x="25" y="1287"/>
                </a:cubicBezTo>
                <a:cubicBezTo>
                  <a:pt x="25" y="1441"/>
                  <a:pt x="13" y="1608"/>
                  <a:pt x="1" y="1775"/>
                </a:cubicBezTo>
                <a:cubicBezTo>
                  <a:pt x="965" y="2144"/>
                  <a:pt x="1989" y="2334"/>
                  <a:pt x="3025" y="2346"/>
                </a:cubicBezTo>
                <a:cubicBezTo>
                  <a:pt x="3585" y="2346"/>
                  <a:pt x="4144" y="2287"/>
                  <a:pt x="4680" y="2156"/>
                </a:cubicBezTo>
                <a:cubicBezTo>
                  <a:pt x="5930" y="1834"/>
                  <a:pt x="7109" y="1322"/>
                  <a:pt x="8192" y="620"/>
                </a:cubicBezTo>
                <a:cubicBezTo>
                  <a:pt x="8216" y="453"/>
                  <a:pt x="8228" y="239"/>
                  <a:pt x="82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8"/>
          <p:cNvSpPr/>
          <p:nvPr/>
        </p:nvSpPr>
        <p:spPr>
          <a:xfrm>
            <a:off x="5535409" y="4675659"/>
            <a:ext cx="556069" cy="89479"/>
          </a:xfrm>
          <a:custGeom>
            <a:avLst/>
            <a:gdLst/>
            <a:ahLst/>
            <a:cxnLst/>
            <a:rect l="l" t="t" r="r" b="b"/>
            <a:pathLst>
              <a:path w="8228" h="1324" extrusionOk="0">
                <a:moveTo>
                  <a:pt x="8228" y="1"/>
                </a:moveTo>
                <a:lnTo>
                  <a:pt x="8228" y="1"/>
                </a:lnTo>
                <a:cubicBezTo>
                  <a:pt x="6699" y="641"/>
                  <a:pt x="5116" y="851"/>
                  <a:pt x="3701" y="851"/>
                </a:cubicBezTo>
                <a:cubicBezTo>
                  <a:pt x="2198" y="851"/>
                  <a:pt x="883" y="614"/>
                  <a:pt x="25" y="405"/>
                </a:cubicBezTo>
                <a:cubicBezTo>
                  <a:pt x="13" y="572"/>
                  <a:pt x="1" y="739"/>
                  <a:pt x="1" y="870"/>
                </a:cubicBezTo>
                <a:cubicBezTo>
                  <a:pt x="1215" y="1167"/>
                  <a:pt x="2453" y="1322"/>
                  <a:pt x="3716" y="1322"/>
                </a:cubicBezTo>
                <a:cubicBezTo>
                  <a:pt x="3775" y="1323"/>
                  <a:pt x="3834" y="1324"/>
                  <a:pt x="3893" y="1324"/>
                </a:cubicBezTo>
                <a:cubicBezTo>
                  <a:pt x="5369" y="1324"/>
                  <a:pt x="6831" y="1039"/>
                  <a:pt x="8204" y="513"/>
                </a:cubicBezTo>
                <a:cubicBezTo>
                  <a:pt x="8204" y="334"/>
                  <a:pt x="8216" y="167"/>
                  <a:pt x="822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8"/>
          <p:cNvSpPr/>
          <p:nvPr/>
        </p:nvSpPr>
        <p:spPr>
          <a:xfrm>
            <a:off x="5541897" y="4517988"/>
            <a:ext cx="555258" cy="130367"/>
          </a:xfrm>
          <a:custGeom>
            <a:avLst/>
            <a:gdLst/>
            <a:ahLst/>
            <a:cxnLst/>
            <a:rect l="l" t="t" r="r" b="b"/>
            <a:pathLst>
              <a:path w="8216" h="1929" extrusionOk="0">
                <a:moveTo>
                  <a:pt x="8215" y="0"/>
                </a:moveTo>
                <a:cubicBezTo>
                  <a:pt x="7251" y="536"/>
                  <a:pt x="6227" y="929"/>
                  <a:pt x="5167" y="1179"/>
                </a:cubicBezTo>
                <a:cubicBezTo>
                  <a:pt x="4415" y="1359"/>
                  <a:pt x="3647" y="1449"/>
                  <a:pt x="2879" y="1449"/>
                </a:cubicBezTo>
                <a:cubicBezTo>
                  <a:pt x="1920" y="1449"/>
                  <a:pt x="961" y="1308"/>
                  <a:pt x="36" y="1024"/>
                </a:cubicBezTo>
                <a:cubicBezTo>
                  <a:pt x="24" y="1191"/>
                  <a:pt x="12" y="1345"/>
                  <a:pt x="0" y="1512"/>
                </a:cubicBezTo>
                <a:cubicBezTo>
                  <a:pt x="917" y="1786"/>
                  <a:pt x="1881" y="1929"/>
                  <a:pt x="2834" y="1929"/>
                </a:cubicBezTo>
                <a:cubicBezTo>
                  <a:pt x="3655" y="1929"/>
                  <a:pt x="4477" y="1834"/>
                  <a:pt x="5275" y="1643"/>
                </a:cubicBezTo>
                <a:cubicBezTo>
                  <a:pt x="6287" y="1405"/>
                  <a:pt x="7263" y="1048"/>
                  <a:pt x="8192" y="560"/>
                </a:cubicBezTo>
                <a:cubicBezTo>
                  <a:pt x="8192" y="369"/>
                  <a:pt x="8203" y="179"/>
                  <a:pt x="821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>
            <a:off x="5539464" y="3966783"/>
            <a:ext cx="599524" cy="214237"/>
          </a:xfrm>
          <a:custGeom>
            <a:avLst/>
            <a:gdLst/>
            <a:ahLst/>
            <a:cxnLst/>
            <a:rect l="l" t="t" r="r" b="b"/>
            <a:pathLst>
              <a:path w="8871" h="3170" extrusionOk="0">
                <a:moveTo>
                  <a:pt x="8870" y="0"/>
                </a:moveTo>
                <a:cubicBezTo>
                  <a:pt x="7763" y="1369"/>
                  <a:pt x="6156" y="2572"/>
                  <a:pt x="3882" y="2691"/>
                </a:cubicBezTo>
                <a:cubicBezTo>
                  <a:pt x="3763" y="2697"/>
                  <a:pt x="3648" y="2700"/>
                  <a:pt x="3534" y="2700"/>
                </a:cubicBezTo>
                <a:cubicBezTo>
                  <a:pt x="1791" y="2700"/>
                  <a:pt x="649" y="2036"/>
                  <a:pt x="0" y="1489"/>
                </a:cubicBezTo>
                <a:lnTo>
                  <a:pt x="0" y="1489"/>
                </a:lnTo>
                <a:cubicBezTo>
                  <a:pt x="12" y="1703"/>
                  <a:pt x="24" y="1917"/>
                  <a:pt x="36" y="2120"/>
                </a:cubicBezTo>
                <a:cubicBezTo>
                  <a:pt x="1015" y="2802"/>
                  <a:pt x="2167" y="3170"/>
                  <a:pt x="3359" y="3170"/>
                </a:cubicBezTo>
                <a:cubicBezTo>
                  <a:pt x="3414" y="3170"/>
                  <a:pt x="3469" y="3169"/>
                  <a:pt x="3525" y="3167"/>
                </a:cubicBezTo>
                <a:lnTo>
                  <a:pt x="3906" y="3167"/>
                </a:lnTo>
                <a:cubicBezTo>
                  <a:pt x="5799" y="3072"/>
                  <a:pt x="7477" y="2239"/>
                  <a:pt x="8835" y="762"/>
                </a:cubicBezTo>
                <a:cubicBezTo>
                  <a:pt x="8859" y="488"/>
                  <a:pt x="8859" y="238"/>
                  <a:pt x="8870" y="24"/>
                </a:cubicBezTo>
                <a:lnTo>
                  <a:pt x="887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8"/>
          <p:cNvSpPr/>
          <p:nvPr/>
        </p:nvSpPr>
        <p:spPr>
          <a:xfrm>
            <a:off x="5735793" y="3466873"/>
            <a:ext cx="351699" cy="446180"/>
          </a:xfrm>
          <a:custGeom>
            <a:avLst/>
            <a:gdLst/>
            <a:ahLst/>
            <a:cxnLst/>
            <a:rect l="l" t="t" r="r" b="b"/>
            <a:pathLst>
              <a:path w="5204" h="6602" extrusionOk="0">
                <a:moveTo>
                  <a:pt x="1877" y="1"/>
                </a:moveTo>
                <a:cubicBezTo>
                  <a:pt x="1710" y="1"/>
                  <a:pt x="1585" y="27"/>
                  <a:pt x="1513" y="63"/>
                </a:cubicBezTo>
                <a:cubicBezTo>
                  <a:pt x="1012" y="420"/>
                  <a:pt x="536" y="825"/>
                  <a:pt x="96" y="1254"/>
                </a:cubicBezTo>
                <a:cubicBezTo>
                  <a:pt x="0" y="1647"/>
                  <a:pt x="96" y="2063"/>
                  <a:pt x="358" y="2373"/>
                </a:cubicBezTo>
                <a:cubicBezTo>
                  <a:pt x="1089" y="3298"/>
                  <a:pt x="3316" y="6602"/>
                  <a:pt x="4249" y="6602"/>
                </a:cubicBezTo>
                <a:cubicBezTo>
                  <a:pt x="4349" y="6602"/>
                  <a:pt x="4434" y="6564"/>
                  <a:pt x="4501" y="6480"/>
                </a:cubicBezTo>
                <a:cubicBezTo>
                  <a:pt x="5203" y="5623"/>
                  <a:pt x="5025" y="3266"/>
                  <a:pt x="4251" y="1218"/>
                </a:cubicBezTo>
                <a:cubicBezTo>
                  <a:pt x="4227" y="1158"/>
                  <a:pt x="4203" y="1111"/>
                  <a:pt x="4191" y="1063"/>
                </a:cubicBezTo>
                <a:cubicBezTo>
                  <a:pt x="4096" y="980"/>
                  <a:pt x="4013" y="896"/>
                  <a:pt x="3906" y="825"/>
                </a:cubicBezTo>
                <a:cubicBezTo>
                  <a:pt x="3045" y="179"/>
                  <a:pt x="2315" y="1"/>
                  <a:pt x="1877" y="1"/>
                </a:cubicBezTo>
                <a:close/>
              </a:path>
            </a:pathLst>
          </a:custGeom>
          <a:solidFill>
            <a:srgbClr val="6453C2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5571634" y="3843647"/>
            <a:ext cx="1436398" cy="759695"/>
          </a:xfrm>
          <a:custGeom>
            <a:avLst/>
            <a:gdLst/>
            <a:ahLst/>
            <a:cxnLst/>
            <a:rect l="l" t="t" r="r" b="b"/>
            <a:pathLst>
              <a:path w="21254" h="11241" extrusionOk="0">
                <a:moveTo>
                  <a:pt x="4120" y="1"/>
                </a:moveTo>
                <a:lnTo>
                  <a:pt x="560" y="96"/>
                </a:lnTo>
                <a:cubicBezTo>
                  <a:pt x="1" y="1644"/>
                  <a:pt x="1477" y="3358"/>
                  <a:pt x="2287" y="4573"/>
                </a:cubicBezTo>
                <a:cubicBezTo>
                  <a:pt x="3275" y="6061"/>
                  <a:pt x="4382" y="7490"/>
                  <a:pt x="5573" y="8823"/>
                </a:cubicBezTo>
                <a:cubicBezTo>
                  <a:pt x="6156" y="9514"/>
                  <a:pt x="7668" y="9692"/>
                  <a:pt x="8990" y="9859"/>
                </a:cubicBezTo>
                <a:cubicBezTo>
                  <a:pt x="10323" y="10014"/>
                  <a:pt x="15943" y="10407"/>
                  <a:pt x="15943" y="10407"/>
                </a:cubicBezTo>
                <a:cubicBezTo>
                  <a:pt x="16419" y="10692"/>
                  <a:pt x="16943" y="10919"/>
                  <a:pt x="17479" y="11085"/>
                </a:cubicBezTo>
                <a:cubicBezTo>
                  <a:pt x="17865" y="11185"/>
                  <a:pt x="18155" y="11240"/>
                  <a:pt x="18416" y="11240"/>
                </a:cubicBezTo>
                <a:cubicBezTo>
                  <a:pt x="18622" y="11240"/>
                  <a:pt x="18810" y="11206"/>
                  <a:pt x="19015" y="11133"/>
                </a:cubicBezTo>
                <a:cubicBezTo>
                  <a:pt x="19491" y="10966"/>
                  <a:pt x="20479" y="10883"/>
                  <a:pt x="20777" y="10788"/>
                </a:cubicBezTo>
                <a:cubicBezTo>
                  <a:pt x="21075" y="10704"/>
                  <a:pt x="21253" y="10538"/>
                  <a:pt x="21122" y="10454"/>
                </a:cubicBezTo>
                <a:cubicBezTo>
                  <a:pt x="20991" y="10359"/>
                  <a:pt x="18932" y="9895"/>
                  <a:pt x="18765" y="9895"/>
                </a:cubicBezTo>
                <a:cubicBezTo>
                  <a:pt x="18586" y="9895"/>
                  <a:pt x="17515" y="9895"/>
                  <a:pt x="16872" y="9716"/>
                </a:cubicBezTo>
                <a:cubicBezTo>
                  <a:pt x="16229" y="9549"/>
                  <a:pt x="13181" y="8704"/>
                  <a:pt x="11431" y="8061"/>
                </a:cubicBezTo>
                <a:cubicBezTo>
                  <a:pt x="9680" y="7418"/>
                  <a:pt x="7632" y="6728"/>
                  <a:pt x="7632" y="6728"/>
                </a:cubicBezTo>
                <a:cubicBezTo>
                  <a:pt x="7359" y="6406"/>
                  <a:pt x="7109" y="6061"/>
                  <a:pt x="6906" y="5704"/>
                </a:cubicBezTo>
                <a:cubicBezTo>
                  <a:pt x="6430" y="4930"/>
                  <a:pt x="4120" y="1"/>
                  <a:pt x="41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5571634" y="3843647"/>
            <a:ext cx="1436398" cy="763682"/>
          </a:xfrm>
          <a:custGeom>
            <a:avLst/>
            <a:gdLst/>
            <a:ahLst/>
            <a:cxnLst/>
            <a:rect l="l" t="t" r="r" b="b"/>
            <a:pathLst>
              <a:path w="21254" h="11300" fill="none" extrusionOk="0">
                <a:moveTo>
                  <a:pt x="4120" y="1"/>
                </a:moveTo>
                <a:cubicBezTo>
                  <a:pt x="4120" y="1"/>
                  <a:pt x="6430" y="4930"/>
                  <a:pt x="6906" y="5704"/>
                </a:cubicBezTo>
                <a:cubicBezTo>
                  <a:pt x="7109" y="6061"/>
                  <a:pt x="7359" y="6406"/>
                  <a:pt x="7632" y="6728"/>
                </a:cubicBezTo>
                <a:cubicBezTo>
                  <a:pt x="7632" y="6728"/>
                  <a:pt x="9680" y="7418"/>
                  <a:pt x="11431" y="8061"/>
                </a:cubicBezTo>
                <a:cubicBezTo>
                  <a:pt x="13181" y="8704"/>
                  <a:pt x="16229" y="9549"/>
                  <a:pt x="16872" y="9716"/>
                </a:cubicBezTo>
                <a:cubicBezTo>
                  <a:pt x="17515" y="9895"/>
                  <a:pt x="18586" y="9895"/>
                  <a:pt x="18765" y="9895"/>
                </a:cubicBezTo>
                <a:cubicBezTo>
                  <a:pt x="18932" y="9895"/>
                  <a:pt x="20991" y="10359"/>
                  <a:pt x="21122" y="10454"/>
                </a:cubicBezTo>
                <a:cubicBezTo>
                  <a:pt x="21253" y="10538"/>
                  <a:pt x="21075" y="10704"/>
                  <a:pt x="20777" y="10788"/>
                </a:cubicBezTo>
                <a:cubicBezTo>
                  <a:pt x="20479" y="10883"/>
                  <a:pt x="19491" y="10966"/>
                  <a:pt x="19015" y="11133"/>
                </a:cubicBezTo>
                <a:cubicBezTo>
                  <a:pt x="18551" y="11300"/>
                  <a:pt x="18170" y="11264"/>
                  <a:pt x="17479" y="11085"/>
                </a:cubicBezTo>
                <a:cubicBezTo>
                  <a:pt x="16943" y="10919"/>
                  <a:pt x="16419" y="10692"/>
                  <a:pt x="15943" y="10407"/>
                </a:cubicBezTo>
                <a:cubicBezTo>
                  <a:pt x="15943" y="10407"/>
                  <a:pt x="10323" y="10014"/>
                  <a:pt x="8990" y="9859"/>
                </a:cubicBezTo>
                <a:cubicBezTo>
                  <a:pt x="7668" y="9692"/>
                  <a:pt x="6156" y="9514"/>
                  <a:pt x="5573" y="8823"/>
                </a:cubicBezTo>
                <a:cubicBezTo>
                  <a:pt x="4382" y="7490"/>
                  <a:pt x="3275" y="6061"/>
                  <a:pt x="2287" y="4573"/>
                </a:cubicBezTo>
                <a:cubicBezTo>
                  <a:pt x="1477" y="3358"/>
                  <a:pt x="1" y="1644"/>
                  <a:pt x="560" y="96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751878" y="4064102"/>
            <a:ext cx="1254534" cy="539781"/>
          </a:xfrm>
          <a:custGeom>
            <a:avLst/>
            <a:gdLst/>
            <a:ahLst/>
            <a:cxnLst/>
            <a:rect l="l" t="t" r="r" b="b"/>
            <a:pathLst>
              <a:path w="18563" h="7987" extrusionOk="0">
                <a:moveTo>
                  <a:pt x="2989" y="1"/>
                </a:moveTo>
                <a:cubicBezTo>
                  <a:pt x="1286" y="453"/>
                  <a:pt x="417" y="1263"/>
                  <a:pt x="1" y="1894"/>
                </a:cubicBezTo>
                <a:cubicBezTo>
                  <a:pt x="894" y="3168"/>
                  <a:pt x="1858" y="4394"/>
                  <a:pt x="2894" y="5573"/>
                </a:cubicBezTo>
                <a:cubicBezTo>
                  <a:pt x="3489" y="6252"/>
                  <a:pt x="4989" y="6418"/>
                  <a:pt x="6323" y="6597"/>
                </a:cubicBezTo>
                <a:cubicBezTo>
                  <a:pt x="7644" y="6764"/>
                  <a:pt x="13252" y="7157"/>
                  <a:pt x="13252" y="7157"/>
                </a:cubicBezTo>
                <a:cubicBezTo>
                  <a:pt x="13740" y="7442"/>
                  <a:pt x="14252" y="7669"/>
                  <a:pt x="14800" y="7835"/>
                </a:cubicBezTo>
                <a:cubicBezTo>
                  <a:pt x="15187" y="7930"/>
                  <a:pt x="15477" y="7987"/>
                  <a:pt x="15743" y="7987"/>
                </a:cubicBezTo>
                <a:cubicBezTo>
                  <a:pt x="15944" y="7987"/>
                  <a:pt x="16131" y="7954"/>
                  <a:pt x="16336" y="7883"/>
                </a:cubicBezTo>
                <a:cubicBezTo>
                  <a:pt x="16800" y="7704"/>
                  <a:pt x="17789" y="7621"/>
                  <a:pt x="18086" y="7538"/>
                </a:cubicBezTo>
                <a:cubicBezTo>
                  <a:pt x="18396" y="7454"/>
                  <a:pt x="18562" y="7276"/>
                  <a:pt x="18431" y="7192"/>
                </a:cubicBezTo>
                <a:cubicBezTo>
                  <a:pt x="18300" y="7109"/>
                  <a:pt x="16265" y="6633"/>
                  <a:pt x="16086" y="6633"/>
                </a:cubicBezTo>
                <a:cubicBezTo>
                  <a:pt x="15907" y="6633"/>
                  <a:pt x="14836" y="6633"/>
                  <a:pt x="14193" y="6466"/>
                </a:cubicBezTo>
                <a:cubicBezTo>
                  <a:pt x="13550" y="6287"/>
                  <a:pt x="10502" y="5442"/>
                  <a:pt x="8752" y="4799"/>
                </a:cubicBezTo>
                <a:cubicBezTo>
                  <a:pt x="6990" y="4156"/>
                  <a:pt x="4942" y="3466"/>
                  <a:pt x="4942" y="3466"/>
                </a:cubicBezTo>
                <a:cubicBezTo>
                  <a:pt x="4668" y="3156"/>
                  <a:pt x="4430" y="2811"/>
                  <a:pt x="4215" y="2442"/>
                </a:cubicBezTo>
                <a:cubicBezTo>
                  <a:pt x="4025" y="2132"/>
                  <a:pt x="3525" y="1096"/>
                  <a:pt x="29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5751878" y="4064102"/>
            <a:ext cx="1254534" cy="539781"/>
          </a:xfrm>
          <a:custGeom>
            <a:avLst/>
            <a:gdLst/>
            <a:ahLst/>
            <a:cxnLst/>
            <a:rect l="l" t="t" r="r" b="b"/>
            <a:pathLst>
              <a:path w="18563" h="7987" extrusionOk="0">
                <a:moveTo>
                  <a:pt x="2989" y="1"/>
                </a:moveTo>
                <a:cubicBezTo>
                  <a:pt x="1286" y="453"/>
                  <a:pt x="417" y="1263"/>
                  <a:pt x="1" y="1894"/>
                </a:cubicBezTo>
                <a:cubicBezTo>
                  <a:pt x="894" y="3168"/>
                  <a:pt x="1858" y="4394"/>
                  <a:pt x="2894" y="5573"/>
                </a:cubicBezTo>
                <a:cubicBezTo>
                  <a:pt x="3489" y="6252"/>
                  <a:pt x="4989" y="6418"/>
                  <a:pt x="6323" y="6597"/>
                </a:cubicBezTo>
                <a:cubicBezTo>
                  <a:pt x="7644" y="6764"/>
                  <a:pt x="13252" y="7157"/>
                  <a:pt x="13252" y="7157"/>
                </a:cubicBezTo>
                <a:cubicBezTo>
                  <a:pt x="13740" y="7442"/>
                  <a:pt x="14252" y="7669"/>
                  <a:pt x="14800" y="7835"/>
                </a:cubicBezTo>
                <a:cubicBezTo>
                  <a:pt x="15187" y="7930"/>
                  <a:pt x="15477" y="7987"/>
                  <a:pt x="15743" y="7987"/>
                </a:cubicBezTo>
                <a:cubicBezTo>
                  <a:pt x="15944" y="7987"/>
                  <a:pt x="16131" y="7954"/>
                  <a:pt x="16336" y="7883"/>
                </a:cubicBezTo>
                <a:cubicBezTo>
                  <a:pt x="16800" y="7704"/>
                  <a:pt x="17789" y="7621"/>
                  <a:pt x="18086" y="7538"/>
                </a:cubicBezTo>
                <a:cubicBezTo>
                  <a:pt x="18396" y="7454"/>
                  <a:pt x="18562" y="7276"/>
                  <a:pt x="18431" y="7192"/>
                </a:cubicBezTo>
                <a:cubicBezTo>
                  <a:pt x="18300" y="7109"/>
                  <a:pt x="16265" y="6633"/>
                  <a:pt x="16086" y="6633"/>
                </a:cubicBezTo>
                <a:cubicBezTo>
                  <a:pt x="15907" y="6633"/>
                  <a:pt x="14836" y="6633"/>
                  <a:pt x="14193" y="6466"/>
                </a:cubicBezTo>
                <a:cubicBezTo>
                  <a:pt x="13550" y="6287"/>
                  <a:pt x="10502" y="5442"/>
                  <a:pt x="8752" y="4799"/>
                </a:cubicBezTo>
                <a:cubicBezTo>
                  <a:pt x="6990" y="4156"/>
                  <a:pt x="4942" y="3466"/>
                  <a:pt x="4942" y="3466"/>
                </a:cubicBezTo>
                <a:cubicBezTo>
                  <a:pt x="4668" y="3156"/>
                  <a:pt x="4430" y="2811"/>
                  <a:pt x="4215" y="2442"/>
                </a:cubicBezTo>
                <a:cubicBezTo>
                  <a:pt x="4025" y="2132"/>
                  <a:pt x="3525" y="1096"/>
                  <a:pt x="2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5751878" y="4064102"/>
            <a:ext cx="1254534" cy="544039"/>
          </a:xfrm>
          <a:custGeom>
            <a:avLst/>
            <a:gdLst/>
            <a:ahLst/>
            <a:cxnLst/>
            <a:rect l="l" t="t" r="r" b="b"/>
            <a:pathLst>
              <a:path w="18563" h="8050" fill="none" extrusionOk="0">
                <a:moveTo>
                  <a:pt x="16086" y="6633"/>
                </a:moveTo>
                <a:cubicBezTo>
                  <a:pt x="15907" y="6633"/>
                  <a:pt x="14836" y="6633"/>
                  <a:pt x="14193" y="6466"/>
                </a:cubicBezTo>
                <a:cubicBezTo>
                  <a:pt x="13550" y="6287"/>
                  <a:pt x="10502" y="5442"/>
                  <a:pt x="8752" y="4799"/>
                </a:cubicBezTo>
                <a:cubicBezTo>
                  <a:pt x="6990" y="4156"/>
                  <a:pt x="4942" y="3466"/>
                  <a:pt x="4942" y="3466"/>
                </a:cubicBezTo>
                <a:cubicBezTo>
                  <a:pt x="4668" y="3156"/>
                  <a:pt x="4430" y="2811"/>
                  <a:pt x="4215" y="2442"/>
                </a:cubicBezTo>
                <a:cubicBezTo>
                  <a:pt x="4025" y="2132"/>
                  <a:pt x="3525" y="1096"/>
                  <a:pt x="2989" y="1"/>
                </a:cubicBezTo>
                <a:cubicBezTo>
                  <a:pt x="1286" y="453"/>
                  <a:pt x="417" y="1263"/>
                  <a:pt x="1" y="1894"/>
                </a:cubicBezTo>
                <a:cubicBezTo>
                  <a:pt x="894" y="3168"/>
                  <a:pt x="1858" y="4394"/>
                  <a:pt x="2894" y="5573"/>
                </a:cubicBezTo>
                <a:cubicBezTo>
                  <a:pt x="3489" y="6252"/>
                  <a:pt x="4989" y="6418"/>
                  <a:pt x="6323" y="6597"/>
                </a:cubicBezTo>
                <a:cubicBezTo>
                  <a:pt x="7644" y="6764"/>
                  <a:pt x="13252" y="7157"/>
                  <a:pt x="13252" y="7157"/>
                </a:cubicBezTo>
                <a:cubicBezTo>
                  <a:pt x="13740" y="7442"/>
                  <a:pt x="14252" y="7669"/>
                  <a:pt x="14800" y="7835"/>
                </a:cubicBezTo>
                <a:cubicBezTo>
                  <a:pt x="15479" y="8002"/>
                  <a:pt x="15860" y="8049"/>
                  <a:pt x="16336" y="7883"/>
                </a:cubicBezTo>
                <a:cubicBezTo>
                  <a:pt x="16800" y="7704"/>
                  <a:pt x="17789" y="7621"/>
                  <a:pt x="18086" y="7538"/>
                </a:cubicBezTo>
                <a:cubicBezTo>
                  <a:pt x="18396" y="7454"/>
                  <a:pt x="18562" y="7276"/>
                  <a:pt x="18431" y="7192"/>
                </a:cubicBezTo>
                <a:cubicBezTo>
                  <a:pt x="18300" y="7109"/>
                  <a:pt x="16265" y="6633"/>
                  <a:pt x="16086" y="6633"/>
                </a:cubicBezTo>
                <a:close/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531422" y="4787508"/>
            <a:ext cx="556069" cy="421715"/>
          </a:xfrm>
          <a:custGeom>
            <a:avLst/>
            <a:gdLst/>
            <a:ahLst/>
            <a:cxnLst/>
            <a:rect l="l" t="t" r="r" b="b"/>
            <a:pathLst>
              <a:path w="8228" h="6240" extrusionOk="0">
                <a:moveTo>
                  <a:pt x="8227" y="1"/>
                </a:moveTo>
                <a:lnTo>
                  <a:pt x="8227" y="1"/>
                </a:lnTo>
                <a:cubicBezTo>
                  <a:pt x="7096" y="453"/>
                  <a:pt x="5906" y="739"/>
                  <a:pt x="4691" y="858"/>
                </a:cubicBezTo>
                <a:cubicBezTo>
                  <a:pt x="4235" y="912"/>
                  <a:pt x="3814" y="936"/>
                  <a:pt x="3425" y="936"/>
                </a:cubicBezTo>
                <a:cubicBezTo>
                  <a:pt x="1676" y="936"/>
                  <a:pt x="597" y="452"/>
                  <a:pt x="12" y="72"/>
                </a:cubicBezTo>
                <a:cubicBezTo>
                  <a:pt x="12" y="179"/>
                  <a:pt x="0" y="239"/>
                  <a:pt x="0" y="251"/>
                </a:cubicBezTo>
                <a:cubicBezTo>
                  <a:pt x="0" y="417"/>
                  <a:pt x="72" y="5216"/>
                  <a:pt x="84" y="6239"/>
                </a:cubicBezTo>
                <a:lnTo>
                  <a:pt x="8049" y="6228"/>
                </a:lnTo>
                <a:cubicBezTo>
                  <a:pt x="8073" y="5489"/>
                  <a:pt x="8144" y="2679"/>
                  <a:pt x="8227" y="1"/>
                </a:cubicBezTo>
                <a:close/>
              </a:path>
            </a:pathLst>
          </a:custGeom>
          <a:solidFill>
            <a:srgbClr val="6453C2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5885489" y="4890504"/>
            <a:ext cx="91777" cy="293781"/>
          </a:xfrm>
          <a:custGeom>
            <a:avLst/>
            <a:gdLst/>
            <a:ahLst/>
            <a:cxnLst/>
            <a:rect l="l" t="t" r="r" b="b"/>
            <a:pathLst>
              <a:path w="1358" h="4347" fill="none" extrusionOk="0">
                <a:moveTo>
                  <a:pt x="810" y="4346"/>
                </a:moveTo>
                <a:cubicBezTo>
                  <a:pt x="417" y="2870"/>
                  <a:pt x="1357" y="977"/>
                  <a:pt x="0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5940164" y="4840628"/>
            <a:ext cx="118337" cy="113539"/>
          </a:xfrm>
          <a:custGeom>
            <a:avLst/>
            <a:gdLst/>
            <a:ahLst/>
            <a:cxnLst/>
            <a:rect l="l" t="t" r="r" b="b"/>
            <a:pathLst>
              <a:path w="1751" h="1680" fill="none" extrusionOk="0">
                <a:moveTo>
                  <a:pt x="1" y="1679"/>
                </a:moveTo>
                <a:lnTo>
                  <a:pt x="1751" y="0"/>
                </a:ln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640028" y="4954911"/>
            <a:ext cx="3312" cy="229375"/>
          </a:xfrm>
          <a:custGeom>
            <a:avLst/>
            <a:gdLst/>
            <a:ahLst/>
            <a:cxnLst/>
            <a:rect l="l" t="t" r="r" b="b"/>
            <a:pathLst>
              <a:path w="49" h="3394" fill="none" extrusionOk="0">
                <a:moveTo>
                  <a:pt x="48" y="0"/>
                </a:moveTo>
                <a:lnTo>
                  <a:pt x="1" y="3393"/>
                </a:ln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5643272" y="4871987"/>
            <a:ext cx="879" cy="41901"/>
          </a:xfrm>
          <a:custGeom>
            <a:avLst/>
            <a:gdLst/>
            <a:ahLst/>
            <a:cxnLst/>
            <a:rect l="l" t="t" r="r" b="b"/>
            <a:pathLst>
              <a:path w="13" h="620" fill="none" extrusionOk="0">
                <a:moveTo>
                  <a:pt x="12" y="1"/>
                </a:moveTo>
                <a:lnTo>
                  <a:pt x="0" y="620"/>
                </a:ln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5789724" y="2990076"/>
            <a:ext cx="501327" cy="834441"/>
          </a:xfrm>
          <a:custGeom>
            <a:avLst/>
            <a:gdLst/>
            <a:ahLst/>
            <a:cxnLst/>
            <a:rect l="l" t="t" r="r" b="b"/>
            <a:pathLst>
              <a:path w="7418" h="12347" extrusionOk="0">
                <a:moveTo>
                  <a:pt x="3341" y="0"/>
                </a:moveTo>
                <a:cubicBezTo>
                  <a:pt x="3224" y="0"/>
                  <a:pt x="3106" y="3"/>
                  <a:pt x="2989" y="10"/>
                </a:cubicBezTo>
                <a:cubicBezTo>
                  <a:pt x="1465" y="129"/>
                  <a:pt x="310" y="1522"/>
                  <a:pt x="310" y="2975"/>
                </a:cubicBezTo>
                <a:cubicBezTo>
                  <a:pt x="310" y="4439"/>
                  <a:pt x="1119" y="5570"/>
                  <a:pt x="1191" y="5844"/>
                </a:cubicBezTo>
                <a:cubicBezTo>
                  <a:pt x="1262" y="6130"/>
                  <a:pt x="1191" y="6261"/>
                  <a:pt x="1048" y="6570"/>
                </a:cubicBezTo>
                <a:cubicBezTo>
                  <a:pt x="905" y="6868"/>
                  <a:pt x="107" y="7678"/>
                  <a:pt x="60" y="8023"/>
                </a:cubicBezTo>
                <a:cubicBezTo>
                  <a:pt x="0" y="8368"/>
                  <a:pt x="465" y="9416"/>
                  <a:pt x="1488" y="10690"/>
                </a:cubicBezTo>
                <a:cubicBezTo>
                  <a:pt x="2239" y="11624"/>
                  <a:pt x="2728" y="12347"/>
                  <a:pt x="3024" y="12347"/>
                </a:cubicBezTo>
                <a:cubicBezTo>
                  <a:pt x="3132" y="12347"/>
                  <a:pt x="3214" y="12251"/>
                  <a:pt x="3274" y="12035"/>
                </a:cubicBezTo>
                <a:cubicBezTo>
                  <a:pt x="3501" y="11214"/>
                  <a:pt x="3179" y="9416"/>
                  <a:pt x="3346" y="9118"/>
                </a:cubicBezTo>
                <a:cubicBezTo>
                  <a:pt x="3501" y="8809"/>
                  <a:pt x="4036" y="7904"/>
                  <a:pt x="4036" y="7904"/>
                </a:cubicBezTo>
                <a:cubicBezTo>
                  <a:pt x="4036" y="7904"/>
                  <a:pt x="4668" y="8165"/>
                  <a:pt x="5175" y="8165"/>
                </a:cubicBezTo>
                <a:cubicBezTo>
                  <a:pt x="5395" y="8165"/>
                  <a:pt x="5592" y="8116"/>
                  <a:pt x="5703" y="7975"/>
                </a:cubicBezTo>
                <a:cubicBezTo>
                  <a:pt x="6072" y="7511"/>
                  <a:pt x="6263" y="6451"/>
                  <a:pt x="6346" y="6427"/>
                </a:cubicBezTo>
                <a:cubicBezTo>
                  <a:pt x="6441" y="6404"/>
                  <a:pt x="7025" y="6356"/>
                  <a:pt x="7203" y="6082"/>
                </a:cubicBezTo>
                <a:cubicBezTo>
                  <a:pt x="7394" y="5796"/>
                  <a:pt x="7156" y="5499"/>
                  <a:pt x="6930" y="4927"/>
                </a:cubicBezTo>
                <a:cubicBezTo>
                  <a:pt x="6703" y="4344"/>
                  <a:pt x="7418" y="3951"/>
                  <a:pt x="7203" y="2677"/>
                </a:cubicBezTo>
                <a:cubicBezTo>
                  <a:pt x="7120" y="2201"/>
                  <a:pt x="6918" y="1760"/>
                  <a:pt x="6620" y="1379"/>
                </a:cubicBezTo>
                <a:cubicBezTo>
                  <a:pt x="6180" y="808"/>
                  <a:pt x="5572" y="391"/>
                  <a:pt x="4870" y="212"/>
                </a:cubicBezTo>
                <a:cubicBezTo>
                  <a:pt x="4374" y="67"/>
                  <a:pt x="3862" y="0"/>
                  <a:pt x="33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5789724" y="2990076"/>
            <a:ext cx="501327" cy="834441"/>
          </a:xfrm>
          <a:custGeom>
            <a:avLst/>
            <a:gdLst/>
            <a:ahLst/>
            <a:cxnLst/>
            <a:rect l="l" t="t" r="r" b="b"/>
            <a:pathLst>
              <a:path w="7418" h="12347" extrusionOk="0">
                <a:moveTo>
                  <a:pt x="3341" y="0"/>
                </a:moveTo>
                <a:cubicBezTo>
                  <a:pt x="3224" y="0"/>
                  <a:pt x="3106" y="3"/>
                  <a:pt x="2989" y="10"/>
                </a:cubicBezTo>
                <a:cubicBezTo>
                  <a:pt x="1465" y="129"/>
                  <a:pt x="310" y="1522"/>
                  <a:pt x="310" y="2975"/>
                </a:cubicBezTo>
                <a:cubicBezTo>
                  <a:pt x="310" y="4439"/>
                  <a:pt x="1119" y="5570"/>
                  <a:pt x="1191" y="5844"/>
                </a:cubicBezTo>
                <a:cubicBezTo>
                  <a:pt x="1262" y="6130"/>
                  <a:pt x="1191" y="6261"/>
                  <a:pt x="1048" y="6570"/>
                </a:cubicBezTo>
                <a:cubicBezTo>
                  <a:pt x="905" y="6868"/>
                  <a:pt x="107" y="7678"/>
                  <a:pt x="60" y="8023"/>
                </a:cubicBezTo>
                <a:cubicBezTo>
                  <a:pt x="0" y="8368"/>
                  <a:pt x="465" y="9416"/>
                  <a:pt x="1488" y="10690"/>
                </a:cubicBezTo>
                <a:cubicBezTo>
                  <a:pt x="2239" y="11624"/>
                  <a:pt x="2728" y="12347"/>
                  <a:pt x="3024" y="12347"/>
                </a:cubicBezTo>
                <a:cubicBezTo>
                  <a:pt x="3132" y="12347"/>
                  <a:pt x="3214" y="12251"/>
                  <a:pt x="3274" y="12035"/>
                </a:cubicBezTo>
                <a:cubicBezTo>
                  <a:pt x="3501" y="11214"/>
                  <a:pt x="3179" y="9416"/>
                  <a:pt x="3346" y="9118"/>
                </a:cubicBezTo>
                <a:cubicBezTo>
                  <a:pt x="3501" y="8809"/>
                  <a:pt x="4036" y="7904"/>
                  <a:pt x="4036" y="7904"/>
                </a:cubicBezTo>
                <a:cubicBezTo>
                  <a:pt x="4036" y="7904"/>
                  <a:pt x="4668" y="8165"/>
                  <a:pt x="5175" y="8165"/>
                </a:cubicBezTo>
                <a:cubicBezTo>
                  <a:pt x="5395" y="8165"/>
                  <a:pt x="5592" y="8116"/>
                  <a:pt x="5703" y="7975"/>
                </a:cubicBezTo>
                <a:cubicBezTo>
                  <a:pt x="6072" y="7511"/>
                  <a:pt x="6263" y="6451"/>
                  <a:pt x="6346" y="6427"/>
                </a:cubicBezTo>
                <a:cubicBezTo>
                  <a:pt x="6441" y="6404"/>
                  <a:pt x="7025" y="6356"/>
                  <a:pt x="7203" y="6082"/>
                </a:cubicBezTo>
                <a:cubicBezTo>
                  <a:pt x="7394" y="5796"/>
                  <a:pt x="7156" y="5499"/>
                  <a:pt x="6930" y="4927"/>
                </a:cubicBezTo>
                <a:cubicBezTo>
                  <a:pt x="6703" y="4344"/>
                  <a:pt x="7418" y="3951"/>
                  <a:pt x="7203" y="2677"/>
                </a:cubicBezTo>
                <a:cubicBezTo>
                  <a:pt x="7120" y="2201"/>
                  <a:pt x="6918" y="1760"/>
                  <a:pt x="6620" y="1379"/>
                </a:cubicBezTo>
                <a:cubicBezTo>
                  <a:pt x="6180" y="808"/>
                  <a:pt x="5572" y="391"/>
                  <a:pt x="4870" y="212"/>
                </a:cubicBezTo>
                <a:cubicBezTo>
                  <a:pt x="4374" y="67"/>
                  <a:pt x="3862" y="0"/>
                  <a:pt x="33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5789724" y="2988319"/>
            <a:ext cx="501327" cy="869854"/>
          </a:xfrm>
          <a:custGeom>
            <a:avLst/>
            <a:gdLst/>
            <a:ahLst/>
            <a:cxnLst/>
            <a:rect l="l" t="t" r="r" b="b"/>
            <a:pathLst>
              <a:path w="7418" h="12871" fill="none" extrusionOk="0">
                <a:moveTo>
                  <a:pt x="4870" y="238"/>
                </a:moveTo>
                <a:cubicBezTo>
                  <a:pt x="5572" y="417"/>
                  <a:pt x="6180" y="834"/>
                  <a:pt x="6620" y="1405"/>
                </a:cubicBezTo>
                <a:cubicBezTo>
                  <a:pt x="6918" y="1786"/>
                  <a:pt x="7120" y="2227"/>
                  <a:pt x="7203" y="2703"/>
                </a:cubicBezTo>
                <a:cubicBezTo>
                  <a:pt x="7418" y="3977"/>
                  <a:pt x="6703" y="4370"/>
                  <a:pt x="6930" y="4953"/>
                </a:cubicBezTo>
                <a:cubicBezTo>
                  <a:pt x="7156" y="5525"/>
                  <a:pt x="7394" y="5822"/>
                  <a:pt x="7203" y="6108"/>
                </a:cubicBezTo>
                <a:cubicBezTo>
                  <a:pt x="7025" y="6382"/>
                  <a:pt x="6441" y="6430"/>
                  <a:pt x="6346" y="6453"/>
                </a:cubicBezTo>
                <a:cubicBezTo>
                  <a:pt x="6263" y="6477"/>
                  <a:pt x="6072" y="7537"/>
                  <a:pt x="5703" y="8001"/>
                </a:cubicBezTo>
                <a:cubicBezTo>
                  <a:pt x="5334" y="8466"/>
                  <a:pt x="4036" y="7930"/>
                  <a:pt x="4036" y="7930"/>
                </a:cubicBezTo>
                <a:cubicBezTo>
                  <a:pt x="4036" y="7930"/>
                  <a:pt x="3501" y="8835"/>
                  <a:pt x="3346" y="9144"/>
                </a:cubicBezTo>
                <a:cubicBezTo>
                  <a:pt x="3179" y="9442"/>
                  <a:pt x="3501" y="11240"/>
                  <a:pt x="3274" y="12061"/>
                </a:cubicBezTo>
                <a:cubicBezTo>
                  <a:pt x="3048" y="12871"/>
                  <a:pt x="2512" y="11990"/>
                  <a:pt x="1488" y="10716"/>
                </a:cubicBezTo>
                <a:cubicBezTo>
                  <a:pt x="465" y="9442"/>
                  <a:pt x="0" y="8394"/>
                  <a:pt x="60" y="8049"/>
                </a:cubicBezTo>
                <a:cubicBezTo>
                  <a:pt x="107" y="7704"/>
                  <a:pt x="905" y="6894"/>
                  <a:pt x="1048" y="6596"/>
                </a:cubicBezTo>
                <a:cubicBezTo>
                  <a:pt x="1191" y="6287"/>
                  <a:pt x="1262" y="6156"/>
                  <a:pt x="1191" y="5870"/>
                </a:cubicBezTo>
                <a:cubicBezTo>
                  <a:pt x="1119" y="5596"/>
                  <a:pt x="310" y="4465"/>
                  <a:pt x="310" y="3001"/>
                </a:cubicBezTo>
                <a:cubicBezTo>
                  <a:pt x="310" y="1548"/>
                  <a:pt x="1465" y="155"/>
                  <a:pt x="2989" y="36"/>
                </a:cubicBezTo>
                <a:cubicBezTo>
                  <a:pt x="3632" y="0"/>
                  <a:pt x="4263" y="60"/>
                  <a:pt x="4870" y="238"/>
                </a:cubicBezTo>
                <a:close/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5810607" y="2990076"/>
            <a:ext cx="408874" cy="417660"/>
          </a:xfrm>
          <a:custGeom>
            <a:avLst/>
            <a:gdLst/>
            <a:ahLst/>
            <a:cxnLst/>
            <a:rect l="l" t="t" r="r" b="b"/>
            <a:pathLst>
              <a:path w="6050" h="6180" extrusionOk="0">
                <a:moveTo>
                  <a:pt x="3038" y="0"/>
                </a:moveTo>
                <a:cubicBezTo>
                  <a:pt x="2923" y="0"/>
                  <a:pt x="2807" y="3"/>
                  <a:pt x="2692" y="10"/>
                </a:cubicBezTo>
                <a:cubicBezTo>
                  <a:pt x="1156" y="129"/>
                  <a:pt x="1" y="1522"/>
                  <a:pt x="1" y="2975"/>
                </a:cubicBezTo>
                <a:cubicBezTo>
                  <a:pt x="1" y="4439"/>
                  <a:pt x="810" y="5570"/>
                  <a:pt x="882" y="5844"/>
                </a:cubicBezTo>
                <a:cubicBezTo>
                  <a:pt x="906" y="5939"/>
                  <a:pt x="918" y="6035"/>
                  <a:pt x="894" y="6130"/>
                </a:cubicBezTo>
                <a:cubicBezTo>
                  <a:pt x="1075" y="6165"/>
                  <a:pt x="1236" y="6180"/>
                  <a:pt x="1379" y="6180"/>
                </a:cubicBezTo>
                <a:cubicBezTo>
                  <a:pt x="2108" y="6180"/>
                  <a:pt x="2358" y="5796"/>
                  <a:pt x="2358" y="5796"/>
                </a:cubicBezTo>
                <a:lnTo>
                  <a:pt x="2358" y="5796"/>
                </a:lnTo>
                <a:cubicBezTo>
                  <a:pt x="2316" y="5802"/>
                  <a:pt x="2274" y="5805"/>
                  <a:pt x="2231" y="5805"/>
                </a:cubicBezTo>
                <a:cubicBezTo>
                  <a:pt x="2022" y="5805"/>
                  <a:pt x="1812" y="5733"/>
                  <a:pt x="1644" y="5594"/>
                </a:cubicBezTo>
                <a:cubicBezTo>
                  <a:pt x="1310" y="5308"/>
                  <a:pt x="1310" y="4249"/>
                  <a:pt x="1715" y="3760"/>
                </a:cubicBezTo>
                <a:cubicBezTo>
                  <a:pt x="1812" y="3640"/>
                  <a:pt x="1909" y="3590"/>
                  <a:pt x="2001" y="3590"/>
                </a:cubicBezTo>
                <a:cubicBezTo>
                  <a:pt x="2278" y="3590"/>
                  <a:pt x="2501" y="4048"/>
                  <a:pt x="2501" y="4344"/>
                </a:cubicBezTo>
                <a:cubicBezTo>
                  <a:pt x="2501" y="4711"/>
                  <a:pt x="2657" y="5015"/>
                  <a:pt x="2832" y="5015"/>
                </a:cubicBezTo>
                <a:cubicBezTo>
                  <a:pt x="2845" y="5015"/>
                  <a:pt x="2858" y="5014"/>
                  <a:pt x="2870" y="5011"/>
                </a:cubicBezTo>
                <a:cubicBezTo>
                  <a:pt x="3049" y="4963"/>
                  <a:pt x="3013" y="4522"/>
                  <a:pt x="3073" y="4249"/>
                </a:cubicBezTo>
                <a:cubicBezTo>
                  <a:pt x="3144" y="3975"/>
                  <a:pt x="3954" y="3558"/>
                  <a:pt x="4144" y="3320"/>
                </a:cubicBezTo>
                <a:cubicBezTo>
                  <a:pt x="4335" y="3094"/>
                  <a:pt x="4049" y="2879"/>
                  <a:pt x="3751" y="2534"/>
                </a:cubicBezTo>
                <a:cubicBezTo>
                  <a:pt x="3454" y="2189"/>
                  <a:pt x="3704" y="1820"/>
                  <a:pt x="4847" y="1260"/>
                </a:cubicBezTo>
                <a:lnTo>
                  <a:pt x="4847" y="1260"/>
                </a:lnTo>
                <a:lnTo>
                  <a:pt x="4835" y="1272"/>
                </a:lnTo>
                <a:cubicBezTo>
                  <a:pt x="5188" y="1092"/>
                  <a:pt x="5475" y="1030"/>
                  <a:pt x="5704" y="1030"/>
                </a:cubicBezTo>
                <a:cubicBezTo>
                  <a:pt x="5838" y="1030"/>
                  <a:pt x="5953" y="1051"/>
                  <a:pt x="6049" y="1082"/>
                </a:cubicBezTo>
                <a:cubicBezTo>
                  <a:pt x="5644" y="665"/>
                  <a:pt x="5132" y="367"/>
                  <a:pt x="4561" y="212"/>
                </a:cubicBezTo>
                <a:cubicBezTo>
                  <a:pt x="4065" y="67"/>
                  <a:pt x="3553" y="0"/>
                  <a:pt x="3038" y="0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5966724" y="3386584"/>
            <a:ext cx="26628" cy="72516"/>
          </a:xfrm>
          <a:custGeom>
            <a:avLst/>
            <a:gdLst/>
            <a:ahLst/>
            <a:cxnLst/>
            <a:rect l="l" t="t" r="r" b="b"/>
            <a:pathLst>
              <a:path w="394" h="1073" fill="none" extrusionOk="0">
                <a:moveTo>
                  <a:pt x="1" y="1"/>
                </a:moveTo>
                <a:cubicBezTo>
                  <a:pt x="1" y="1"/>
                  <a:pt x="1" y="656"/>
                  <a:pt x="393" y="1072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6168730" y="3299673"/>
            <a:ext cx="41901" cy="8177"/>
          </a:xfrm>
          <a:custGeom>
            <a:avLst/>
            <a:gdLst/>
            <a:ahLst/>
            <a:cxnLst/>
            <a:rect l="l" t="t" r="r" b="b"/>
            <a:pathLst>
              <a:path w="620" h="121" fill="none" extrusionOk="0">
                <a:moveTo>
                  <a:pt x="619" y="120"/>
                </a:moveTo>
                <a:cubicBezTo>
                  <a:pt x="429" y="37"/>
                  <a:pt x="214" y="1"/>
                  <a:pt x="0" y="25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6166297" y="3230536"/>
            <a:ext cx="67650" cy="39468"/>
          </a:xfrm>
          <a:custGeom>
            <a:avLst/>
            <a:gdLst/>
            <a:ahLst/>
            <a:cxnLst/>
            <a:rect l="l" t="t" r="r" b="b"/>
            <a:pathLst>
              <a:path w="1001" h="584" fill="none" extrusionOk="0">
                <a:moveTo>
                  <a:pt x="1000" y="583"/>
                </a:moveTo>
                <a:cubicBezTo>
                  <a:pt x="1000" y="583"/>
                  <a:pt x="655" y="0"/>
                  <a:pt x="0" y="464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6135681" y="3417199"/>
            <a:ext cx="43523" cy="30615"/>
          </a:xfrm>
          <a:custGeom>
            <a:avLst/>
            <a:gdLst/>
            <a:ahLst/>
            <a:cxnLst/>
            <a:rect l="l" t="t" r="r" b="b"/>
            <a:pathLst>
              <a:path w="644" h="453" fill="none" extrusionOk="0">
                <a:moveTo>
                  <a:pt x="644" y="429"/>
                </a:moveTo>
                <a:cubicBezTo>
                  <a:pt x="358" y="453"/>
                  <a:pt x="84" y="274"/>
                  <a:pt x="1" y="0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5609480" y="3857299"/>
            <a:ext cx="266410" cy="140099"/>
          </a:xfrm>
          <a:custGeom>
            <a:avLst/>
            <a:gdLst/>
            <a:ahLst/>
            <a:cxnLst/>
            <a:rect l="l" t="t" r="r" b="b"/>
            <a:pathLst>
              <a:path w="3942" h="2073" extrusionOk="0">
                <a:moveTo>
                  <a:pt x="3643" y="1"/>
                </a:moveTo>
                <a:cubicBezTo>
                  <a:pt x="1750" y="37"/>
                  <a:pt x="631" y="751"/>
                  <a:pt x="0" y="1418"/>
                </a:cubicBezTo>
                <a:cubicBezTo>
                  <a:pt x="72" y="1644"/>
                  <a:pt x="155" y="1858"/>
                  <a:pt x="262" y="2073"/>
                </a:cubicBezTo>
                <a:cubicBezTo>
                  <a:pt x="737" y="1447"/>
                  <a:pt x="1753" y="630"/>
                  <a:pt x="3770" y="630"/>
                </a:cubicBezTo>
                <a:cubicBezTo>
                  <a:pt x="3826" y="630"/>
                  <a:pt x="3883" y="631"/>
                  <a:pt x="3941" y="632"/>
                </a:cubicBezTo>
                <a:lnTo>
                  <a:pt x="364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5652125" y="3951509"/>
            <a:ext cx="268776" cy="127190"/>
          </a:xfrm>
          <a:custGeom>
            <a:avLst/>
            <a:gdLst/>
            <a:ahLst/>
            <a:cxnLst/>
            <a:rect l="l" t="t" r="r" b="b"/>
            <a:pathLst>
              <a:path w="3977" h="1882" extrusionOk="0">
                <a:moveTo>
                  <a:pt x="3679" y="0"/>
                </a:moveTo>
                <a:cubicBezTo>
                  <a:pt x="1905" y="95"/>
                  <a:pt x="726" y="750"/>
                  <a:pt x="0" y="1345"/>
                </a:cubicBezTo>
                <a:cubicBezTo>
                  <a:pt x="107" y="1536"/>
                  <a:pt x="226" y="1715"/>
                  <a:pt x="345" y="1881"/>
                </a:cubicBezTo>
                <a:cubicBezTo>
                  <a:pt x="1012" y="1322"/>
                  <a:pt x="2179" y="655"/>
                  <a:pt x="3977" y="619"/>
                </a:cubicBezTo>
                <a:lnTo>
                  <a:pt x="367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7143952" y="3541146"/>
            <a:ext cx="831265" cy="1667260"/>
          </a:xfrm>
          <a:custGeom>
            <a:avLst/>
            <a:gdLst/>
            <a:ahLst/>
            <a:cxnLst/>
            <a:rect l="l" t="t" r="r" b="b"/>
            <a:pathLst>
              <a:path w="12300" h="24670" extrusionOk="0">
                <a:moveTo>
                  <a:pt x="5211" y="1"/>
                </a:moveTo>
                <a:cubicBezTo>
                  <a:pt x="4847" y="1"/>
                  <a:pt x="4520" y="50"/>
                  <a:pt x="4287" y="167"/>
                </a:cubicBezTo>
                <a:cubicBezTo>
                  <a:pt x="4287" y="167"/>
                  <a:pt x="2572" y="1119"/>
                  <a:pt x="1512" y="2107"/>
                </a:cubicBezTo>
                <a:cubicBezTo>
                  <a:pt x="453" y="3095"/>
                  <a:pt x="0" y="4608"/>
                  <a:pt x="191" y="5834"/>
                </a:cubicBezTo>
                <a:cubicBezTo>
                  <a:pt x="393" y="7048"/>
                  <a:pt x="2179" y="10299"/>
                  <a:pt x="2370" y="10894"/>
                </a:cubicBezTo>
                <a:cubicBezTo>
                  <a:pt x="2572" y="11489"/>
                  <a:pt x="2703" y="13597"/>
                  <a:pt x="2703" y="14728"/>
                </a:cubicBezTo>
                <a:cubicBezTo>
                  <a:pt x="2703" y="15657"/>
                  <a:pt x="2108" y="22455"/>
                  <a:pt x="1905" y="24670"/>
                </a:cubicBezTo>
                <a:lnTo>
                  <a:pt x="10847" y="24670"/>
                </a:lnTo>
                <a:cubicBezTo>
                  <a:pt x="10954" y="22503"/>
                  <a:pt x="11276" y="16002"/>
                  <a:pt x="11276" y="15180"/>
                </a:cubicBezTo>
                <a:cubicBezTo>
                  <a:pt x="11276" y="14192"/>
                  <a:pt x="10942" y="10144"/>
                  <a:pt x="11371" y="8727"/>
                </a:cubicBezTo>
                <a:cubicBezTo>
                  <a:pt x="11799" y="7310"/>
                  <a:pt x="12300" y="3584"/>
                  <a:pt x="11526" y="2429"/>
                </a:cubicBezTo>
                <a:cubicBezTo>
                  <a:pt x="10764" y="1274"/>
                  <a:pt x="7918" y="619"/>
                  <a:pt x="7049" y="321"/>
                </a:cubicBezTo>
                <a:cubicBezTo>
                  <a:pt x="6514" y="136"/>
                  <a:pt x="5813" y="1"/>
                  <a:pt x="5211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297636" y="3603052"/>
            <a:ext cx="531942" cy="754829"/>
          </a:xfrm>
          <a:custGeom>
            <a:avLst/>
            <a:gdLst/>
            <a:ahLst/>
            <a:cxnLst/>
            <a:rect l="l" t="t" r="r" b="b"/>
            <a:pathLst>
              <a:path w="7871" h="11169" extrusionOk="0">
                <a:moveTo>
                  <a:pt x="6680" y="1"/>
                </a:moveTo>
                <a:cubicBezTo>
                  <a:pt x="5227" y="3715"/>
                  <a:pt x="2941" y="7049"/>
                  <a:pt x="0" y="9728"/>
                </a:cubicBezTo>
                <a:cubicBezTo>
                  <a:pt x="48" y="9835"/>
                  <a:pt x="84" y="9930"/>
                  <a:pt x="96" y="9990"/>
                </a:cubicBezTo>
                <a:cubicBezTo>
                  <a:pt x="203" y="10371"/>
                  <a:pt x="262" y="10764"/>
                  <a:pt x="298" y="11169"/>
                </a:cubicBezTo>
                <a:cubicBezTo>
                  <a:pt x="3656" y="8275"/>
                  <a:pt x="6263" y="4608"/>
                  <a:pt x="7871" y="477"/>
                </a:cubicBezTo>
                <a:cubicBezTo>
                  <a:pt x="7478" y="298"/>
                  <a:pt x="7085" y="143"/>
                  <a:pt x="66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8"/>
          <p:cNvSpPr/>
          <p:nvPr/>
        </p:nvSpPr>
        <p:spPr>
          <a:xfrm>
            <a:off x="7318586" y="3765589"/>
            <a:ext cx="634127" cy="898847"/>
          </a:xfrm>
          <a:custGeom>
            <a:avLst/>
            <a:gdLst/>
            <a:ahLst/>
            <a:cxnLst/>
            <a:rect l="l" t="t" r="r" b="b"/>
            <a:pathLst>
              <a:path w="9383" h="13300" extrusionOk="0">
                <a:moveTo>
                  <a:pt x="9251" y="1"/>
                </a:moveTo>
                <a:cubicBezTo>
                  <a:pt x="7418" y="3108"/>
                  <a:pt x="4251" y="7835"/>
                  <a:pt x="119" y="11538"/>
                </a:cubicBezTo>
                <a:cubicBezTo>
                  <a:pt x="107" y="11859"/>
                  <a:pt x="71" y="12502"/>
                  <a:pt x="0" y="13300"/>
                </a:cubicBezTo>
                <a:cubicBezTo>
                  <a:pt x="4024" y="9978"/>
                  <a:pt x="7203" y="5680"/>
                  <a:pt x="9299" y="2370"/>
                </a:cubicBezTo>
                <a:cubicBezTo>
                  <a:pt x="9382" y="1584"/>
                  <a:pt x="9358" y="786"/>
                  <a:pt x="92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8"/>
          <p:cNvSpPr/>
          <p:nvPr/>
        </p:nvSpPr>
        <p:spPr>
          <a:xfrm>
            <a:off x="7272697" y="4668427"/>
            <a:ext cx="628517" cy="539984"/>
          </a:xfrm>
          <a:custGeom>
            <a:avLst/>
            <a:gdLst/>
            <a:ahLst/>
            <a:cxnLst/>
            <a:rect l="l" t="t" r="r" b="b"/>
            <a:pathLst>
              <a:path w="9300" h="7990" extrusionOk="0">
                <a:moveTo>
                  <a:pt x="679" y="0"/>
                </a:moveTo>
                <a:cubicBezTo>
                  <a:pt x="489" y="2453"/>
                  <a:pt x="143" y="6406"/>
                  <a:pt x="0" y="7990"/>
                </a:cubicBezTo>
                <a:lnTo>
                  <a:pt x="8942" y="7990"/>
                </a:lnTo>
                <a:cubicBezTo>
                  <a:pt x="9013" y="6454"/>
                  <a:pt x="9204" y="2715"/>
                  <a:pt x="9299" y="393"/>
                </a:cubicBezTo>
                <a:lnTo>
                  <a:pt x="9299" y="393"/>
                </a:lnTo>
                <a:cubicBezTo>
                  <a:pt x="7921" y="658"/>
                  <a:pt x="6672" y="758"/>
                  <a:pt x="5570" y="758"/>
                </a:cubicBezTo>
                <a:cubicBezTo>
                  <a:pt x="3198" y="758"/>
                  <a:pt x="1508" y="293"/>
                  <a:pt x="679" y="0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8"/>
          <p:cNvSpPr/>
          <p:nvPr/>
        </p:nvSpPr>
        <p:spPr>
          <a:xfrm>
            <a:off x="7363597" y="3534658"/>
            <a:ext cx="292159" cy="282495"/>
          </a:xfrm>
          <a:custGeom>
            <a:avLst/>
            <a:gdLst/>
            <a:ahLst/>
            <a:cxnLst/>
            <a:rect l="l" t="t" r="r" b="b"/>
            <a:pathLst>
              <a:path w="4323" h="4180" extrusionOk="0">
                <a:moveTo>
                  <a:pt x="2156" y="1"/>
                </a:moveTo>
                <a:cubicBezTo>
                  <a:pt x="965" y="1"/>
                  <a:pt x="1" y="941"/>
                  <a:pt x="1" y="2096"/>
                </a:cubicBezTo>
                <a:cubicBezTo>
                  <a:pt x="1" y="3251"/>
                  <a:pt x="965" y="4180"/>
                  <a:pt x="2156" y="4180"/>
                </a:cubicBezTo>
                <a:cubicBezTo>
                  <a:pt x="3346" y="4180"/>
                  <a:pt x="4323" y="3251"/>
                  <a:pt x="4323" y="2096"/>
                </a:cubicBezTo>
                <a:cubicBezTo>
                  <a:pt x="4323" y="941"/>
                  <a:pt x="3346" y="1"/>
                  <a:pt x="2156" y="1"/>
                </a:cubicBezTo>
                <a:close/>
              </a:path>
            </a:pathLst>
          </a:custGeom>
          <a:solidFill>
            <a:srgbClr val="6453C2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8"/>
          <p:cNvSpPr/>
          <p:nvPr/>
        </p:nvSpPr>
        <p:spPr>
          <a:xfrm>
            <a:off x="7375694" y="3449369"/>
            <a:ext cx="263166" cy="316421"/>
          </a:xfrm>
          <a:custGeom>
            <a:avLst/>
            <a:gdLst/>
            <a:ahLst/>
            <a:cxnLst/>
            <a:rect l="l" t="t" r="r" b="b"/>
            <a:pathLst>
              <a:path w="3894" h="4682" extrusionOk="0">
                <a:moveTo>
                  <a:pt x="2572" y="1"/>
                </a:moveTo>
                <a:cubicBezTo>
                  <a:pt x="2572" y="1"/>
                  <a:pt x="2144" y="786"/>
                  <a:pt x="1310" y="822"/>
                </a:cubicBezTo>
                <a:cubicBezTo>
                  <a:pt x="1222" y="827"/>
                  <a:pt x="1134" y="829"/>
                  <a:pt x="1046" y="829"/>
                </a:cubicBezTo>
                <a:cubicBezTo>
                  <a:pt x="694" y="829"/>
                  <a:pt x="343" y="791"/>
                  <a:pt x="0" y="715"/>
                </a:cubicBezTo>
                <a:lnTo>
                  <a:pt x="0" y="727"/>
                </a:lnTo>
                <a:cubicBezTo>
                  <a:pt x="0" y="727"/>
                  <a:pt x="369" y="2013"/>
                  <a:pt x="369" y="2763"/>
                </a:cubicBezTo>
                <a:cubicBezTo>
                  <a:pt x="369" y="3389"/>
                  <a:pt x="924" y="4681"/>
                  <a:pt x="1867" y="4681"/>
                </a:cubicBezTo>
                <a:cubicBezTo>
                  <a:pt x="2072" y="4681"/>
                  <a:pt x="2296" y="4620"/>
                  <a:pt x="2536" y="4477"/>
                </a:cubicBezTo>
                <a:cubicBezTo>
                  <a:pt x="3894" y="3691"/>
                  <a:pt x="3203" y="1882"/>
                  <a:pt x="2965" y="1310"/>
                </a:cubicBezTo>
                <a:cubicBezTo>
                  <a:pt x="2810" y="882"/>
                  <a:pt x="2667" y="441"/>
                  <a:pt x="2572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8"/>
          <p:cNvSpPr/>
          <p:nvPr/>
        </p:nvSpPr>
        <p:spPr>
          <a:xfrm>
            <a:off x="7209913" y="3147612"/>
            <a:ext cx="64474" cy="177134"/>
          </a:xfrm>
          <a:custGeom>
            <a:avLst/>
            <a:gdLst/>
            <a:ahLst/>
            <a:cxnLst/>
            <a:rect l="l" t="t" r="r" b="b"/>
            <a:pathLst>
              <a:path w="954" h="2621" extrusionOk="0">
                <a:moveTo>
                  <a:pt x="594" y="0"/>
                </a:moveTo>
                <a:cubicBezTo>
                  <a:pt x="441" y="0"/>
                  <a:pt x="279" y="108"/>
                  <a:pt x="227" y="525"/>
                </a:cubicBezTo>
                <a:cubicBezTo>
                  <a:pt x="227" y="525"/>
                  <a:pt x="1" y="1084"/>
                  <a:pt x="286" y="1549"/>
                </a:cubicBezTo>
                <a:cubicBezTo>
                  <a:pt x="572" y="2001"/>
                  <a:pt x="953" y="2620"/>
                  <a:pt x="953" y="2620"/>
                </a:cubicBezTo>
                <a:lnTo>
                  <a:pt x="906" y="120"/>
                </a:lnTo>
                <a:cubicBezTo>
                  <a:pt x="906" y="120"/>
                  <a:pt x="755" y="0"/>
                  <a:pt x="594" y="0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8"/>
          <p:cNvSpPr/>
          <p:nvPr/>
        </p:nvSpPr>
        <p:spPr>
          <a:xfrm>
            <a:off x="7243704" y="3286021"/>
            <a:ext cx="53998" cy="98806"/>
          </a:xfrm>
          <a:custGeom>
            <a:avLst/>
            <a:gdLst/>
            <a:ahLst/>
            <a:cxnLst/>
            <a:rect l="l" t="t" r="r" b="b"/>
            <a:pathLst>
              <a:path w="799" h="1462" extrusionOk="0">
                <a:moveTo>
                  <a:pt x="453" y="1"/>
                </a:moveTo>
                <a:cubicBezTo>
                  <a:pt x="453" y="1"/>
                  <a:pt x="1" y="179"/>
                  <a:pt x="227" y="917"/>
                </a:cubicBezTo>
                <a:cubicBezTo>
                  <a:pt x="367" y="1375"/>
                  <a:pt x="553" y="1462"/>
                  <a:pt x="674" y="1462"/>
                </a:cubicBezTo>
                <a:cubicBezTo>
                  <a:pt x="749" y="1462"/>
                  <a:pt x="798" y="1429"/>
                  <a:pt x="798" y="1429"/>
                </a:cubicBezTo>
                <a:lnTo>
                  <a:pt x="453" y="12"/>
                </a:lnTo>
                <a:lnTo>
                  <a:pt x="453" y="1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8"/>
          <p:cNvSpPr/>
          <p:nvPr/>
        </p:nvSpPr>
        <p:spPr>
          <a:xfrm>
            <a:off x="7239717" y="3087057"/>
            <a:ext cx="387113" cy="466927"/>
          </a:xfrm>
          <a:custGeom>
            <a:avLst/>
            <a:gdLst/>
            <a:ahLst/>
            <a:cxnLst/>
            <a:rect l="l" t="t" r="r" b="b"/>
            <a:pathLst>
              <a:path w="5728" h="6909" extrusionOk="0">
                <a:moveTo>
                  <a:pt x="4043" y="1"/>
                </a:moveTo>
                <a:cubicBezTo>
                  <a:pt x="3399" y="1"/>
                  <a:pt x="2430" y="576"/>
                  <a:pt x="1846" y="742"/>
                </a:cubicBezTo>
                <a:cubicBezTo>
                  <a:pt x="1060" y="980"/>
                  <a:pt x="0" y="909"/>
                  <a:pt x="95" y="1671"/>
                </a:cubicBezTo>
                <a:cubicBezTo>
                  <a:pt x="95" y="1671"/>
                  <a:pt x="500" y="3707"/>
                  <a:pt x="727" y="4731"/>
                </a:cubicBezTo>
                <a:cubicBezTo>
                  <a:pt x="965" y="5754"/>
                  <a:pt x="2215" y="6671"/>
                  <a:pt x="2870" y="6874"/>
                </a:cubicBezTo>
                <a:cubicBezTo>
                  <a:pt x="2948" y="6898"/>
                  <a:pt x="3030" y="6908"/>
                  <a:pt x="3113" y="6908"/>
                </a:cubicBezTo>
                <a:cubicBezTo>
                  <a:pt x="3730" y="6908"/>
                  <a:pt x="4416" y="6299"/>
                  <a:pt x="4584" y="5921"/>
                </a:cubicBezTo>
                <a:cubicBezTo>
                  <a:pt x="4787" y="5493"/>
                  <a:pt x="4882" y="4540"/>
                  <a:pt x="4882" y="4540"/>
                </a:cubicBezTo>
                <a:cubicBezTo>
                  <a:pt x="4882" y="4540"/>
                  <a:pt x="5608" y="4242"/>
                  <a:pt x="5668" y="3480"/>
                </a:cubicBezTo>
                <a:cubicBezTo>
                  <a:pt x="5727" y="2718"/>
                  <a:pt x="5537" y="2492"/>
                  <a:pt x="5144" y="2397"/>
                </a:cubicBezTo>
                <a:lnTo>
                  <a:pt x="4846" y="2266"/>
                </a:lnTo>
                <a:cubicBezTo>
                  <a:pt x="4846" y="2266"/>
                  <a:pt x="5013" y="1040"/>
                  <a:pt x="4584" y="278"/>
                </a:cubicBezTo>
                <a:cubicBezTo>
                  <a:pt x="4470" y="77"/>
                  <a:pt x="4278" y="1"/>
                  <a:pt x="4043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7365219" y="3299673"/>
            <a:ext cx="66028" cy="94278"/>
          </a:xfrm>
          <a:custGeom>
            <a:avLst/>
            <a:gdLst/>
            <a:ahLst/>
            <a:cxnLst/>
            <a:rect l="l" t="t" r="r" b="b"/>
            <a:pathLst>
              <a:path w="977" h="1395" fill="none" extrusionOk="0">
                <a:moveTo>
                  <a:pt x="155" y="1"/>
                </a:moveTo>
                <a:cubicBezTo>
                  <a:pt x="155" y="1"/>
                  <a:pt x="1" y="1192"/>
                  <a:pt x="227" y="1287"/>
                </a:cubicBezTo>
                <a:cubicBezTo>
                  <a:pt x="441" y="1394"/>
                  <a:pt x="882" y="1156"/>
                  <a:pt x="977" y="1120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8"/>
          <p:cNvSpPr/>
          <p:nvPr/>
        </p:nvSpPr>
        <p:spPr>
          <a:xfrm>
            <a:off x="7418339" y="3373744"/>
            <a:ext cx="86979" cy="71637"/>
          </a:xfrm>
          <a:custGeom>
            <a:avLst/>
            <a:gdLst/>
            <a:ahLst/>
            <a:cxnLst/>
            <a:rect l="l" t="t" r="r" b="b"/>
            <a:pathLst>
              <a:path w="1287" h="1060" fill="none" extrusionOk="0">
                <a:moveTo>
                  <a:pt x="0" y="929"/>
                </a:moveTo>
                <a:cubicBezTo>
                  <a:pt x="0" y="929"/>
                  <a:pt x="917" y="1060"/>
                  <a:pt x="1286" y="0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8"/>
          <p:cNvSpPr/>
          <p:nvPr/>
        </p:nvSpPr>
        <p:spPr>
          <a:xfrm>
            <a:off x="7300069" y="3257839"/>
            <a:ext cx="46700" cy="24262"/>
          </a:xfrm>
          <a:custGeom>
            <a:avLst/>
            <a:gdLst/>
            <a:ahLst/>
            <a:cxnLst/>
            <a:rect l="l" t="t" r="r" b="b"/>
            <a:pathLst>
              <a:path w="691" h="359" fill="none" extrusionOk="0">
                <a:moveTo>
                  <a:pt x="0" y="358"/>
                </a:moveTo>
                <a:cubicBezTo>
                  <a:pt x="155" y="132"/>
                  <a:pt x="417" y="1"/>
                  <a:pt x="691" y="25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8"/>
          <p:cNvSpPr/>
          <p:nvPr/>
        </p:nvSpPr>
        <p:spPr>
          <a:xfrm>
            <a:off x="7407052" y="3226481"/>
            <a:ext cx="70894" cy="24195"/>
          </a:xfrm>
          <a:custGeom>
            <a:avLst/>
            <a:gdLst/>
            <a:ahLst/>
            <a:cxnLst/>
            <a:rect l="l" t="t" r="r" b="b"/>
            <a:pathLst>
              <a:path w="1049" h="358" fill="none" extrusionOk="0">
                <a:moveTo>
                  <a:pt x="1" y="334"/>
                </a:moveTo>
                <a:cubicBezTo>
                  <a:pt x="1" y="334"/>
                  <a:pt x="656" y="1"/>
                  <a:pt x="1048" y="358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8"/>
          <p:cNvSpPr/>
          <p:nvPr/>
        </p:nvSpPr>
        <p:spPr>
          <a:xfrm>
            <a:off x="7324196" y="3295618"/>
            <a:ext cx="26628" cy="44469"/>
          </a:xfrm>
          <a:custGeom>
            <a:avLst/>
            <a:gdLst/>
            <a:ahLst/>
            <a:cxnLst/>
            <a:rect l="l" t="t" r="r" b="b"/>
            <a:pathLst>
              <a:path w="394" h="658" extrusionOk="0">
                <a:moveTo>
                  <a:pt x="155" y="1"/>
                </a:moveTo>
                <a:cubicBezTo>
                  <a:pt x="151" y="1"/>
                  <a:pt x="147" y="1"/>
                  <a:pt x="143" y="1"/>
                </a:cubicBezTo>
                <a:cubicBezTo>
                  <a:pt x="48" y="25"/>
                  <a:pt x="0" y="180"/>
                  <a:pt x="36" y="359"/>
                </a:cubicBezTo>
                <a:cubicBezTo>
                  <a:pt x="70" y="530"/>
                  <a:pt x="159" y="657"/>
                  <a:pt x="240" y="657"/>
                </a:cubicBezTo>
                <a:cubicBezTo>
                  <a:pt x="243" y="657"/>
                  <a:pt x="247" y="657"/>
                  <a:pt x="250" y="656"/>
                </a:cubicBezTo>
                <a:cubicBezTo>
                  <a:pt x="346" y="644"/>
                  <a:pt x="393" y="478"/>
                  <a:pt x="358" y="299"/>
                </a:cubicBezTo>
                <a:cubicBezTo>
                  <a:pt x="335" y="128"/>
                  <a:pt x="246" y="1"/>
                  <a:pt x="15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8"/>
          <p:cNvSpPr/>
          <p:nvPr/>
        </p:nvSpPr>
        <p:spPr>
          <a:xfrm>
            <a:off x="7422326" y="3275546"/>
            <a:ext cx="26628" cy="44402"/>
          </a:xfrm>
          <a:custGeom>
            <a:avLst/>
            <a:gdLst/>
            <a:ahLst/>
            <a:cxnLst/>
            <a:rect l="l" t="t" r="r" b="b"/>
            <a:pathLst>
              <a:path w="394" h="657" extrusionOk="0">
                <a:moveTo>
                  <a:pt x="155" y="0"/>
                </a:moveTo>
                <a:cubicBezTo>
                  <a:pt x="151" y="0"/>
                  <a:pt x="147" y="0"/>
                  <a:pt x="144" y="1"/>
                </a:cubicBezTo>
                <a:cubicBezTo>
                  <a:pt x="49" y="25"/>
                  <a:pt x="1" y="179"/>
                  <a:pt x="37" y="358"/>
                </a:cubicBezTo>
                <a:cubicBezTo>
                  <a:pt x="59" y="529"/>
                  <a:pt x="159" y="656"/>
                  <a:pt x="240" y="656"/>
                </a:cubicBezTo>
                <a:cubicBezTo>
                  <a:pt x="244" y="656"/>
                  <a:pt x="247" y="656"/>
                  <a:pt x="251" y="656"/>
                </a:cubicBezTo>
                <a:cubicBezTo>
                  <a:pt x="346" y="644"/>
                  <a:pt x="394" y="477"/>
                  <a:pt x="358" y="298"/>
                </a:cubicBezTo>
                <a:cubicBezTo>
                  <a:pt x="335" y="127"/>
                  <a:pt x="236" y="0"/>
                  <a:pt x="15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8"/>
          <p:cNvSpPr/>
          <p:nvPr/>
        </p:nvSpPr>
        <p:spPr>
          <a:xfrm>
            <a:off x="7174094" y="2995550"/>
            <a:ext cx="416511" cy="282495"/>
          </a:xfrm>
          <a:custGeom>
            <a:avLst/>
            <a:gdLst/>
            <a:ahLst/>
            <a:cxnLst/>
            <a:rect l="l" t="t" r="r" b="b"/>
            <a:pathLst>
              <a:path w="6163" h="4180" extrusionOk="0">
                <a:moveTo>
                  <a:pt x="3710" y="0"/>
                </a:moveTo>
                <a:cubicBezTo>
                  <a:pt x="1995" y="0"/>
                  <a:pt x="114" y="1584"/>
                  <a:pt x="54" y="2298"/>
                </a:cubicBezTo>
                <a:cubicBezTo>
                  <a:pt x="1" y="2845"/>
                  <a:pt x="358" y="3169"/>
                  <a:pt x="1158" y="3169"/>
                </a:cubicBezTo>
                <a:cubicBezTo>
                  <a:pt x="1421" y="3169"/>
                  <a:pt x="1731" y="3134"/>
                  <a:pt x="2090" y="3060"/>
                </a:cubicBezTo>
                <a:cubicBezTo>
                  <a:pt x="3043" y="2858"/>
                  <a:pt x="3960" y="2536"/>
                  <a:pt x="4829" y="2132"/>
                </a:cubicBezTo>
                <a:lnTo>
                  <a:pt x="4829" y="2132"/>
                </a:lnTo>
                <a:cubicBezTo>
                  <a:pt x="4603" y="2822"/>
                  <a:pt x="4948" y="3310"/>
                  <a:pt x="5424" y="3584"/>
                </a:cubicBezTo>
                <a:cubicBezTo>
                  <a:pt x="5889" y="3846"/>
                  <a:pt x="5817" y="4180"/>
                  <a:pt x="5817" y="4180"/>
                </a:cubicBezTo>
                <a:lnTo>
                  <a:pt x="6115" y="3751"/>
                </a:lnTo>
                <a:cubicBezTo>
                  <a:pt x="6162" y="3037"/>
                  <a:pt x="6162" y="2322"/>
                  <a:pt x="6115" y="1608"/>
                </a:cubicBezTo>
                <a:cubicBezTo>
                  <a:pt x="6019" y="786"/>
                  <a:pt x="5424" y="0"/>
                  <a:pt x="3710" y="0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8"/>
          <p:cNvSpPr/>
          <p:nvPr/>
        </p:nvSpPr>
        <p:spPr>
          <a:xfrm>
            <a:off x="7815051" y="3257366"/>
            <a:ext cx="675149" cy="1225068"/>
          </a:xfrm>
          <a:custGeom>
            <a:avLst/>
            <a:gdLst/>
            <a:ahLst/>
            <a:cxnLst/>
            <a:rect l="l" t="t" r="r" b="b"/>
            <a:pathLst>
              <a:path w="9990" h="18127" extrusionOk="0">
                <a:moveTo>
                  <a:pt x="2792" y="0"/>
                </a:moveTo>
                <a:cubicBezTo>
                  <a:pt x="2632" y="0"/>
                  <a:pt x="2470" y="14"/>
                  <a:pt x="2310" y="44"/>
                </a:cubicBezTo>
                <a:cubicBezTo>
                  <a:pt x="1238" y="234"/>
                  <a:pt x="345" y="1020"/>
                  <a:pt x="179" y="2115"/>
                </a:cubicBezTo>
                <a:cubicBezTo>
                  <a:pt x="0" y="3258"/>
                  <a:pt x="1036" y="4508"/>
                  <a:pt x="1655" y="7140"/>
                </a:cubicBezTo>
                <a:cubicBezTo>
                  <a:pt x="2286" y="9771"/>
                  <a:pt x="3084" y="14569"/>
                  <a:pt x="4572" y="16736"/>
                </a:cubicBezTo>
                <a:cubicBezTo>
                  <a:pt x="5272" y="17763"/>
                  <a:pt x="6038" y="18126"/>
                  <a:pt x="6766" y="18126"/>
                </a:cubicBezTo>
                <a:cubicBezTo>
                  <a:pt x="7574" y="18126"/>
                  <a:pt x="8336" y="17677"/>
                  <a:pt x="8906" y="17189"/>
                </a:cubicBezTo>
                <a:cubicBezTo>
                  <a:pt x="9990" y="16272"/>
                  <a:pt x="9311" y="15069"/>
                  <a:pt x="8799" y="14045"/>
                </a:cubicBezTo>
                <a:cubicBezTo>
                  <a:pt x="8275" y="13021"/>
                  <a:pt x="9930" y="11819"/>
                  <a:pt x="9644" y="8735"/>
                </a:cubicBezTo>
                <a:cubicBezTo>
                  <a:pt x="9394" y="5913"/>
                  <a:pt x="7977" y="4627"/>
                  <a:pt x="5525" y="2722"/>
                </a:cubicBezTo>
                <a:cubicBezTo>
                  <a:pt x="4465" y="1889"/>
                  <a:pt x="4846" y="865"/>
                  <a:pt x="4525" y="615"/>
                </a:cubicBezTo>
                <a:cubicBezTo>
                  <a:pt x="4032" y="217"/>
                  <a:pt x="3418" y="0"/>
                  <a:pt x="2792" y="0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6791507" y="4039164"/>
            <a:ext cx="1223108" cy="631761"/>
          </a:xfrm>
          <a:custGeom>
            <a:avLst/>
            <a:gdLst/>
            <a:ahLst/>
            <a:cxnLst/>
            <a:rect l="l" t="t" r="r" b="b"/>
            <a:pathLst>
              <a:path w="18098" h="9348" extrusionOk="0">
                <a:moveTo>
                  <a:pt x="16717" y="1"/>
                </a:moveTo>
                <a:lnTo>
                  <a:pt x="12145" y="3346"/>
                </a:lnTo>
                <a:cubicBezTo>
                  <a:pt x="12145" y="3346"/>
                  <a:pt x="4811" y="5966"/>
                  <a:pt x="4382" y="6097"/>
                </a:cubicBezTo>
                <a:cubicBezTo>
                  <a:pt x="3953" y="6240"/>
                  <a:pt x="1894" y="6597"/>
                  <a:pt x="1465" y="6835"/>
                </a:cubicBezTo>
                <a:cubicBezTo>
                  <a:pt x="1036" y="7061"/>
                  <a:pt x="203" y="8585"/>
                  <a:pt x="72" y="8954"/>
                </a:cubicBezTo>
                <a:cubicBezTo>
                  <a:pt x="0" y="9085"/>
                  <a:pt x="48" y="9240"/>
                  <a:pt x="179" y="9311"/>
                </a:cubicBezTo>
                <a:cubicBezTo>
                  <a:pt x="221" y="9335"/>
                  <a:pt x="265" y="9347"/>
                  <a:pt x="310" y="9347"/>
                </a:cubicBezTo>
                <a:cubicBezTo>
                  <a:pt x="355" y="9347"/>
                  <a:pt x="399" y="9335"/>
                  <a:pt x="441" y="9311"/>
                </a:cubicBezTo>
                <a:cubicBezTo>
                  <a:pt x="536" y="9216"/>
                  <a:pt x="1501" y="8288"/>
                  <a:pt x="1798" y="8252"/>
                </a:cubicBezTo>
                <a:cubicBezTo>
                  <a:pt x="2096" y="8228"/>
                  <a:pt x="2358" y="8192"/>
                  <a:pt x="2358" y="8192"/>
                </a:cubicBezTo>
                <a:lnTo>
                  <a:pt x="2358" y="8192"/>
                </a:lnTo>
                <a:cubicBezTo>
                  <a:pt x="2358" y="8192"/>
                  <a:pt x="1596" y="8859"/>
                  <a:pt x="1560" y="9050"/>
                </a:cubicBezTo>
                <a:cubicBezTo>
                  <a:pt x="1549" y="9145"/>
                  <a:pt x="1580" y="9179"/>
                  <a:pt x="1636" y="9179"/>
                </a:cubicBezTo>
                <a:cubicBezTo>
                  <a:pt x="1699" y="9179"/>
                  <a:pt x="1793" y="9136"/>
                  <a:pt x="1894" y="9085"/>
                </a:cubicBezTo>
                <a:cubicBezTo>
                  <a:pt x="2096" y="8990"/>
                  <a:pt x="2858" y="8716"/>
                  <a:pt x="3156" y="8192"/>
                </a:cubicBezTo>
                <a:cubicBezTo>
                  <a:pt x="3453" y="7657"/>
                  <a:pt x="3715" y="7359"/>
                  <a:pt x="4215" y="7168"/>
                </a:cubicBezTo>
                <a:cubicBezTo>
                  <a:pt x="4715" y="6966"/>
                  <a:pt x="11204" y="5561"/>
                  <a:pt x="12359" y="5359"/>
                </a:cubicBezTo>
                <a:cubicBezTo>
                  <a:pt x="13526" y="5168"/>
                  <a:pt x="17693" y="2656"/>
                  <a:pt x="17896" y="2620"/>
                </a:cubicBezTo>
                <a:cubicBezTo>
                  <a:pt x="18098" y="2584"/>
                  <a:pt x="17348" y="1"/>
                  <a:pt x="16717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7707999" y="3412333"/>
            <a:ext cx="684002" cy="1796073"/>
          </a:xfrm>
          <a:custGeom>
            <a:avLst/>
            <a:gdLst/>
            <a:ahLst/>
            <a:cxnLst/>
            <a:rect l="l" t="t" r="r" b="b"/>
            <a:pathLst>
              <a:path w="10121" h="26576" extrusionOk="0">
                <a:moveTo>
                  <a:pt x="2799" y="1"/>
                </a:moveTo>
                <a:lnTo>
                  <a:pt x="1239" y="1311"/>
                </a:lnTo>
                <a:cubicBezTo>
                  <a:pt x="1239" y="1311"/>
                  <a:pt x="2382" y="3156"/>
                  <a:pt x="2549" y="3739"/>
                </a:cubicBezTo>
                <a:cubicBezTo>
                  <a:pt x="2715" y="4311"/>
                  <a:pt x="1441" y="5668"/>
                  <a:pt x="786" y="7061"/>
                </a:cubicBezTo>
                <a:cubicBezTo>
                  <a:pt x="132" y="8466"/>
                  <a:pt x="1" y="9573"/>
                  <a:pt x="584" y="10431"/>
                </a:cubicBezTo>
                <a:cubicBezTo>
                  <a:pt x="1156" y="11300"/>
                  <a:pt x="2227" y="13431"/>
                  <a:pt x="2263" y="13562"/>
                </a:cubicBezTo>
                <a:cubicBezTo>
                  <a:pt x="2299" y="13681"/>
                  <a:pt x="2180" y="15408"/>
                  <a:pt x="2096" y="18408"/>
                </a:cubicBezTo>
                <a:cubicBezTo>
                  <a:pt x="2037" y="20706"/>
                  <a:pt x="1489" y="24802"/>
                  <a:pt x="1239" y="26576"/>
                </a:cubicBezTo>
                <a:lnTo>
                  <a:pt x="9978" y="26576"/>
                </a:lnTo>
                <a:cubicBezTo>
                  <a:pt x="10050" y="24778"/>
                  <a:pt x="10121" y="20646"/>
                  <a:pt x="9621" y="18944"/>
                </a:cubicBezTo>
                <a:cubicBezTo>
                  <a:pt x="8954" y="16717"/>
                  <a:pt x="8216" y="16265"/>
                  <a:pt x="7978" y="15288"/>
                </a:cubicBezTo>
                <a:cubicBezTo>
                  <a:pt x="7728" y="14300"/>
                  <a:pt x="7359" y="8871"/>
                  <a:pt x="6740" y="6823"/>
                </a:cubicBezTo>
                <a:cubicBezTo>
                  <a:pt x="6120" y="4763"/>
                  <a:pt x="4275" y="3525"/>
                  <a:pt x="3989" y="3085"/>
                </a:cubicBezTo>
                <a:cubicBezTo>
                  <a:pt x="3704" y="2632"/>
                  <a:pt x="2799" y="1"/>
                  <a:pt x="2799" y="1"/>
                </a:cubicBez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8"/>
          <p:cNvSpPr/>
          <p:nvPr/>
        </p:nvSpPr>
        <p:spPr>
          <a:xfrm>
            <a:off x="7828703" y="4877664"/>
            <a:ext cx="554447" cy="42712"/>
          </a:xfrm>
          <a:custGeom>
            <a:avLst/>
            <a:gdLst/>
            <a:ahLst/>
            <a:cxnLst/>
            <a:rect l="l" t="t" r="r" b="b"/>
            <a:pathLst>
              <a:path w="8204" h="632" extrusionOk="0">
                <a:moveTo>
                  <a:pt x="1810" y="0"/>
                </a:moveTo>
                <a:lnTo>
                  <a:pt x="382" y="310"/>
                </a:lnTo>
                <a:lnTo>
                  <a:pt x="36" y="238"/>
                </a:lnTo>
                <a:cubicBezTo>
                  <a:pt x="24" y="345"/>
                  <a:pt x="13" y="441"/>
                  <a:pt x="1" y="548"/>
                </a:cubicBezTo>
                <a:lnTo>
                  <a:pt x="382" y="631"/>
                </a:lnTo>
                <a:lnTo>
                  <a:pt x="1810" y="322"/>
                </a:lnTo>
                <a:lnTo>
                  <a:pt x="3251" y="631"/>
                </a:lnTo>
                <a:lnTo>
                  <a:pt x="4680" y="322"/>
                </a:lnTo>
                <a:lnTo>
                  <a:pt x="6109" y="631"/>
                </a:lnTo>
                <a:lnTo>
                  <a:pt x="7549" y="322"/>
                </a:lnTo>
                <a:lnTo>
                  <a:pt x="8204" y="464"/>
                </a:lnTo>
                <a:lnTo>
                  <a:pt x="8192" y="143"/>
                </a:lnTo>
                <a:lnTo>
                  <a:pt x="7549" y="0"/>
                </a:lnTo>
                <a:lnTo>
                  <a:pt x="6109" y="310"/>
                </a:lnTo>
                <a:lnTo>
                  <a:pt x="4680" y="0"/>
                </a:lnTo>
                <a:lnTo>
                  <a:pt x="3239" y="310"/>
                </a:lnTo>
                <a:lnTo>
                  <a:pt x="1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8"/>
          <p:cNvSpPr/>
          <p:nvPr/>
        </p:nvSpPr>
        <p:spPr>
          <a:xfrm>
            <a:off x="7788491" y="4171964"/>
            <a:ext cx="428135" cy="42712"/>
          </a:xfrm>
          <a:custGeom>
            <a:avLst/>
            <a:gdLst/>
            <a:ahLst/>
            <a:cxnLst/>
            <a:rect l="l" t="t" r="r" b="b"/>
            <a:pathLst>
              <a:path w="6335" h="632" extrusionOk="0">
                <a:moveTo>
                  <a:pt x="1119" y="0"/>
                </a:moveTo>
                <a:lnTo>
                  <a:pt x="0" y="238"/>
                </a:lnTo>
                <a:lnTo>
                  <a:pt x="155" y="524"/>
                </a:lnTo>
                <a:lnTo>
                  <a:pt x="1119" y="310"/>
                </a:lnTo>
                <a:lnTo>
                  <a:pt x="2560" y="631"/>
                </a:lnTo>
                <a:lnTo>
                  <a:pt x="3989" y="310"/>
                </a:lnTo>
                <a:lnTo>
                  <a:pt x="5430" y="631"/>
                </a:lnTo>
                <a:lnTo>
                  <a:pt x="6334" y="429"/>
                </a:lnTo>
                <a:cubicBezTo>
                  <a:pt x="6323" y="322"/>
                  <a:pt x="6311" y="227"/>
                  <a:pt x="6299" y="119"/>
                </a:cubicBezTo>
                <a:lnTo>
                  <a:pt x="5430" y="310"/>
                </a:lnTo>
                <a:lnTo>
                  <a:pt x="3989" y="0"/>
                </a:lnTo>
                <a:lnTo>
                  <a:pt x="2560" y="310"/>
                </a:lnTo>
                <a:lnTo>
                  <a:pt x="1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7810185" y="5040200"/>
            <a:ext cx="575397" cy="42712"/>
          </a:xfrm>
          <a:custGeom>
            <a:avLst/>
            <a:gdLst/>
            <a:ahLst/>
            <a:cxnLst/>
            <a:rect l="l" t="t" r="r" b="b"/>
            <a:pathLst>
              <a:path w="8514" h="632" extrusionOk="0">
                <a:moveTo>
                  <a:pt x="2084" y="0"/>
                </a:moveTo>
                <a:lnTo>
                  <a:pt x="656" y="310"/>
                </a:lnTo>
                <a:lnTo>
                  <a:pt x="36" y="179"/>
                </a:lnTo>
                <a:cubicBezTo>
                  <a:pt x="25" y="286"/>
                  <a:pt x="13" y="381"/>
                  <a:pt x="1" y="488"/>
                </a:cubicBezTo>
                <a:lnTo>
                  <a:pt x="656" y="631"/>
                </a:lnTo>
                <a:lnTo>
                  <a:pt x="2084" y="310"/>
                </a:lnTo>
                <a:lnTo>
                  <a:pt x="3525" y="619"/>
                </a:lnTo>
                <a:lnTo>
                  <a:pt x="4954" y="310"/>
                </a:lnTo>
                <a:lnTo>
                  <a:pt x="6383" y="619"/>
                </a:lnTo>
                <a:lnTo>
                  <a:pt x="7823" y="310"/>
                </a:lnTo>
                <a:lnTo>
                  <a:pt x="8514" y="464"/>
                </a:lnTo>
                <a:lnTo>
                  <a:pt x="8514" y="155"/>
                </a:lnTo>
                <a:lnTo>
                  <a:pt x="7823" y="0"/>
                </a:lnTo>
                <a:lnTo>
                  <a:pt x="6383" y="310"/>
                </a:lnTo>
                <a:lnTo>
                  <a:pt x="4954" y="0"/>
                </a:lnTo>
                <a:lnTo>
                  <a:pt x="3513" y="310"/>
                </a:lnTo>
                <a:lnTo>
                  <a:pt x="2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7732127" y="3928125"/>
            <a:ext cx="452330" cy="43523"/>
          </a:xfrm>
          <a:custGeom>
            <a:avLst/>
            <a:gdLst/>
            <a:ahLst/>
            <a:cxnLst/>
            <a:rect l="l" t="t" r="r" b="b"/>
            <a:pathLst>
              <a:path w="6693" h="644" extrusionOk="0">
                <a:moveTo>
                  <a:pt x="1953" y="1"/>
                </a:moveTo>
                <a:lnTo>
                  <a:pt x="525" y="322"/>
                </a:lnTo>
                <a:lnTo>
                  <a:pt x="96" y="227"/>
                </a:lnTo>
                <a:cubicBezTo>
                  <a:pt x="72" y="334"/>
                  <a:pt x="37" y="429"/>
                  <a:pt x="13" y="537"/>
                </a:cubicBezTo>
                <a:lnTo>
                  <a:pt x="1" y="537"/>
                </a:lnTo>
                <a:lnTo>
                  <a:pt x="525" y="644"/>
                </a:lnTo>
                <a:lnTo>
                  <a:pt x="1953" y="334"/>
                </a:lnTo>
                <a:lnTo>
                  <a:pt x="3394" y="644"/>
                </a:lnTo>
                <a:lnTo>
                  <a:pt x="4823" y="334"/>
                </a:lnTo>
                <a:lnTo>
                  <a:pt x="6264" y="644"/>
                </a:lnTo>
                <a:lnTo>
                  <a:pt x="6692" y="548"/>
                </a:lnTo>
                <a:cubicBezTo>
                  <a:pt x="6668" y="441"/>
                  <a:pt x="6656" y="346"/>
                  <a:pt x="6633" y="239"/>
                </a:cubicBezTo>
                <a:lnTo>
                  <a:pt x="6264" y="322"/>
                </a:lnTo>
                <a:lnTo>
                  <a:pt x="4823" y="1"/>
                </a:lnTo>
                <a:lnTo>
                  <a:pt x="3394" y="322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7721719" y="4009427"/>
            <a:ext cx="474767" cy="43523"/>
          </a:xfrm>
          <a:custGeom>
            <a:avLst/>
            <a:gdLst/>
            <a:ahLst/>
            <a:cxnLst/>
            <a:rect l="l" t="t" r="r" b="b"/>
            <a:pathLst>
              <a:path w="7025" h="644" extrusionOk="0">
                <a:moveTo>
                  <a:pt x="2107" y="0"/>
                </a:moveTo>
                <a:lnTo>
                  <a:pt x="679" y="322"/>
                </a:lnTo>
                <a:lnTo>
                  <a:pt x="12" y="167"/>
                </a:lnTo>
                <a:cubicBezTo>
                  <a:pt x="0" y="274"/>
                  <a:pt x="0" y="381"/>
                  <a:pt x="12" y="488"/>
                </a:cubicBezTo>
                <a:lnTo>
                  <a:pt x="679" y="643"/>
                </a:lnTo>
                <a:lnTo>
                  <a:pt x="2107" y="322"/>
                </a:lnTo>
                <a:lnTo>
                  <a:pt x="3548" y="643"/>
                </a:lnTo>
                <a:lnTo>
                  <a:pt x="4977" y="322"/>
                </a:lnTo>
                <a:lnTo>
                  <a:pt x="6406" y="643"/>
                </a:lnTo>
                <a:lnTo>
                  <a:pt x="7025" y="500"/>
                </a:lnTo>
                <a:cubicBezTo>
                  <a:pt x="7013" y="393"/>
                  <a:pt x="6989" y="298"/>
                  <a:pt x="6977" y="191"/>
                </a:cubicBezTo>
                <a:lnTo>
                  <a:pt x="6406" y="310"/>
                </a:lnTo>
                <a:lnTo>
                  <a:pt x="4977" y="0"/>
                </a:lnTo>
                <a:lnTo>
                  <a:pt x="3548" y="322"/>
                </a:lnTo>
                <a:lnTo>
                  <a:pt x="2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7740169" y="4090662"/>
            <a:ext cx="466792" cy="42712"/>
          </a:xfrm>
          <a:custGeom>
            <a:avLst/>
            <a:gdLst/>
            <a:ahLst/>
            <a:cxnLst/>
            <a:rect l="l" t="t" r="r" b="b"/>
            <a:pathLst>
              <a:path w="6907" h="632" extrusionOk="0">
                <a:moveTo>
                  <a:pt x="1834" y="1"/>
                </a:moveTo>
                <a:lnTo>
                  <a:pt x="406" y="310"/>
                </a:lnTo>
                <a:lnTo>
                  <a:pt x="1" y="227"/>
                </a:lnTo>
                <a:lnTo>
                  <a:pt x="1" y="227"/>
                </a:lnTo>
                <a:cubicBezTo>
                  <a:pt x="25" y="287"/>
                  <a:pt x="60" y="334"/>
                  <a:pt x="96" y="394"/>
                </a:cubicBezTo>
                <a:cubicBezTo>
                  <a:pt x="144" y="453"/>
                  <a:pt x="180" y="525"/>
                  <a:pt x="227" y="596"/>
                </a:cubicBezTo>
                <a:lnTo>
                  <a:pt x="406" y="632"/>
                </a:lnTo>
                <a:lnTo>
                  <a:pt x="1834" y="322"/>
                </a:lnTo>
                <a:lnTo>
                  <a:pt x="3275" y="632"/>
                </a:lnTo>
                <a:lnTo>
                  <a:pt x="4704" y="322"/>
                </a:lnTo>
                <a:lnTo>
                  <a:pt x="6133" y="632"/>
                </a:lnTo>
                <a:lnTo>
                  <a:pt x="6907" y="465"/>
                </a:lnTo>
                <a:cubicBezTo>
                  <a:pt x="6895" y="358"/>
                  <a:pt x="6883" y="251"/>
                  <a:pt x="6871" y="156"/>
                </a:cubicBezTo>
                <a:lnTo>
                  <a:pt x="6145" y="310"/>
                </a:lnTo>
                <a:lnTo>
                  <a:pt x="4704" y="1"/>
                </a:lnTo>
                <a:lnTo>
                  <a:pt x="3275" y="310"/>
                </a:lnTo>
                <a:lnTo>
                  <a:pt x="1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7820660" y="4958087"/>
            <a:ext cx="564922" cy="43523"/>
          </a:xfrm>
          <a:custGeom>
            <a:avLst/>
            <a:gdLst/>
            <a:ahLst/>
            <a:cxnLst/>
            <a:rect l="l" t="t" r="r" b="b"/>
            <a:pathLst>
              <a:path w="8359" h="644" extrusionOk="0">
                <a:moveTo>
                  <a:pt x="1941" y="1"/>
                </a:moveTo>
                <a:lnTo>
                  <a:pt x="501" y="322"/>
                </a:lnTo>
                <a:lnTo>
                  <a:pt x="36" y="215"/>
                </a:lnTo>
                <a:lnTo>
                  <a:pt x="1" y="525"/>
                </a:lnTo>
                <a:lnTo>
                  <a:pt x="513" y="644"/>
                </a:lnTo>
                <a:lnTo>
                  <a:pt x="1929" y="322"/>
                </a:lnTo>
                <a:lnTo>
                  <a:pt x="1929" y="334"/>
                </a:lnTo>
                <a:lnTo>
                  <a:pt x="3370" y="644"/>
                </a:lnTo>
                <a:lnTo>
                  <a:pt x="4799" y="334"/>
                </a:lnTo>
                <a:lnTo>
                  <a:pt x="6228" y="644"/>
                </a:lnTo>
                <a:lnTo>
                  <a:pt x="7668" y="334"/>
                </a:lnTo>
                <a:lnTo>
                  <a:pt x="8359" y="489"/>
                </a:lnTo>
                <a:lnTo>
                  <a:pt x="8359" y="167"/>
                </a:lnTo>
                <a:lnTo>
                  <a:pt x="7668" y="1"/>
                </a:lnTo>
                <a:lnTo>
                  <a:pt x="6239" y="322"/>
                </a:lnTo>
                <a:lnTo>
                  <a:pt x="4799" y="1"/>
                </a:lnTo>
                <a:lnTo>
                  <a:pt x="3370" y="322"/>
                </a:lnTo>
                <a:lnTo>
                  <a:pt x="1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8"/>
          <p:cNvSpPr/>
          <p:nvPr/>
        </p:nvSpPr>
        <p:spPr>
          <a:xfrm>
            <a:off x="7707999" y="3412333"/>
            <a:ext cx="684002" cy="1796073"/>
          </a:xfrm>
          <a:custGeom>
            <a:avLst/>
            <a:gdLst/>
            <a:ahLst/>
            <a:cxnLst/>
            <a:rect l="l" t="t" r="r" b="b"/>
            <a:pathLst>
              <a:path w="10121" h="26576" fill="none" extrusionOk="0">
                <a:moveTo>
                  <a:pt x="2263" y="13562"/>
                </a:moveTo>
                <a:cubicBezTo>
                  <a:pt x="2299" y="13681"/>
                  <a:pt x="2180" y="15408"/>
                  <a:pt x="2096" y="18408"/>
                </a:cubicBezTo>
                <a:cubicBezTo>
                  <a:pt x="2037" y="20706"/>
                  <a:pt x="1489" y="24802"/>
                  <a:pt x="1239" y="26576"/>
                </a:cubicBezTo>
                <a:lnTo>
                  <a:pt x="9978" y="26576"/>
                </a:lnTo>
                <a:cubicBezTo>
                  <a:pt x="10050" y="24778"/>
                  <a:pt x="10121" y="20646"/>
                  <a:pt x="9621" y="18944"/>
                </a:cubicBezTo>
                <a:cubicBezTo>
                  <a:pt x="8954" y="16717"/>
                  <a:pt x="8216" y="16265"/>
                  <a:pt x="7978" y="15288"/>
                </a:cubicBezTo>
                <a:cubicBezTo>
                  <a:pt x="7728" y="14300"/>
                  <a:pt x="7359" y="8871"/>
                  <a:pt x="6740" y="6823"/>
                </a:cubicBezTo>
                <a:cubicBezTo>
                  <a:pt x="6120" y="4763"/>
                  <a:pt x="4275" y="3525"/>
                  <a:pt x="3989" y="3085"/>
                </a:cubicBezTo>
                <a:cubicBezTo>
                  <a:pt x="3704" y="2632"/>
                  <a:pt x="2799" y="1"/>
                  <a:pt x="2799" y="1"/>
                </a:cubicBezTo>
                <a:lnTo>
                  <a:pt x="1239" y="1311"/>
                </a:lnTo>
                <a:cubicBezTo>
                  <a:pt x="1239" y="1311"/>
                  <a:pt x="2382" y="3156"/>
                  <a:pt x="2549" y="3739"/>
                </a:cubicBezTo>
                <a:cubicBezTo>
                  <a:pt x="2715" y="4311"/>
                  <a:pt x="1441" y="5668"/>
                  <a:pt x="786" y="7061"/>
                </a:cubicBezTo>
                <a:cubicBezTo>
                  <a:pt x="132" y="8466"/>
                  <a:pt x="1" y="9573"/>
                  <a:pt x="584" y="10431"/>
                </a:cubicBezTo>
                <a:cubicBezTo>
                  <a:pt x="1156" y="11300"/>
                  <a:pt x="2227" y="13431"/>
                  <a:pt x="2263" y="13562"/>
                </a:cubicBezTo>
                <a:close/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8"/>
          <p:cNvSpPr/>
          <p:nvPr/>
        </p:nvSpPr>
        <p:spPr>
          <a:xfrm>
            <a:off x="7790924" y="4149391"/>
            <a:ext cx="155305" cy="71705"/>
          </a:xfrm>
          <a:custGeom>
            <a:avLst/>
            <a:gdLst/>
            <a:ahLst/>
            <a:cxnLst/>
            <a:rect l="l" t="t" r="r" b="b"/>
            <a:pathLst>
              <a:path w="2298" h="1061" fill="none" extrusionOk="0">
                <a:moveTo>
                  <a:pt x="0" y="1"/>
                </a:moveTo>
                <a:cubicBezTo>
                  <a:pt x="0" y="1"/>
                  <a:pt x="536" y="1061"/>
                  <a:pt x="2298" y="644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8"/>
          <p:cNvSpPr/>
          <p:nvPr/>
        </p:nvSpPr>
        <p:spPr>
          <a:xfrm>
            <a:off x="7858507" y="4610509"/>
            <a:ext cx="258368" cy="393533"/>
          </a:xfrm>
          <a:custGeom>
            <a:avLst/>
            <a:gdLst/>
            <a:ahLst/>
            <a:cxnLst/>
            <a:rect l="l" t="t" r="r" b="b"/>
            <a:pathLst>
              <a:path w="3823" h="5823" fill="none" extrusionOk="0">
                <a:moveTo>
                  <a:pt x="3822" y="0"/>
                </a:moveTo>
                <a:cubicBezTo>
                  <a:pt x="3822" y="0"/>
                  <a:pt x="1179" y="3227"/>
                  <a:pt x="0" y="5822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8"/>
          <p:cNvSpPr/>
          <p:nvPr/>
        </p:nvSpPr>
        <p:spPr>
          <a:xfrm>
            <a:off x="7831136" y="4789130"/>
            <a:ext cx="95021" cy="226199"/>
          </a:xfrm>
          <a:custGeom>
            <a:avLst/>
            <a:gdLst/>
            <a:ahLst/>
            <a:cxnLst/>
            <a:rect l="l" t="t" r="r" b="b"/>
            <a:pathLst>
              <a:path w="1406" h="3347" fill="none" extrusionOk="0">
                <a:moveTo>
                  <a:pt x="1405" y="0"/>
                </a:moveTo>
                <a:cubicBezTo>
                  <a:pt x="1405" y="0"/>
                  <a:pt x="286" y="2060"/>
                  <a:pt x="0" y="3346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8"/>
          <p:cNvSpPr/>
          <p:nvPr/>
        </p:nvSpPr>
        <p:spPr>
          <a:xfrm>
            <a:off x="7778015" y="3412333"/>
            <a:ext cx="232619" cy="463751"/>
          </a:xfrm>
          <a:custGeom>
            <a:avLst/>
            <a:gdLst/>
            <a:ahLst/>
            <a:cxnLst/>
            <a:rect l="l" t="t" r="r" b="b"/>
            <a:pathLst>
              <a:path w="3442" h="6862" extrusionOk="0">
                <a:moveTo>
                  <a:pt x="1763" y="1"/>
                </a:moveTo>
                <a:lnTo>
                  <a:pt x="203" y="1311"/>
                </a:lnTo>
                <a:cubicBezTo>
                  <a:pt x="203" y="1311"/>
                  <a:pt x="1346" y="3156"/>
                  <a:pt x="1513" y="3739"/>
                </a:cubicBezTo>
                <a:cubicBezTo>
                  <a:pt x="1655" y="4239"/>
                  <a:pt x="679" y="5359"/>
                  <a:pt x="1" y="6585"/>
                </a:cubicBezTo>
                <a:cubicBezTo>
                  <a:pt x="56" y="6729"/>
                  <a:pt x="155" y="6862"/>
                  <a:pt x="347" y="6862"/>
                </a:cubicBezTo>
                <a:cubicBezTo>
                  <a:pt x="442" y="6862"/>
                  <a:pt x="558" y="6830"/>
                  <a:pt x="703" y="6752"/>
                </a:cubicBezTo>
                <a:cubicBezTo>
                  <a:pt x="1560" y="6275"/>
                  <a:pt x="2644" y="4228"/>
                  <a:pt x="3120" y="3847"/>
                </a:cubicBezTo>
                <a:lnTo>
                  <a:pt x="3441" y="3597"/>
                </a:lnTo>
                <a:cubicBezTo>
                  <a:pt x="3263" y="3442"/>
                  <a:pt x="3096" y="3263"/>
                  <a:pt x="2953" y="3085"/>
                </a:cubicBezTo>
                <a:cubicBezTo>
                  <a:pt x="2668" y="2632"/>
                  <a:pt x="1763" y="1"/>
                  <a:pt x="1763" y="1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7647648" y="3177280"/>
            <a:ext cx="311488" cy="401981"/>
          </a:xfrm>
          <a:custGeom>
            <a:avLst/>
            <a:gdLst/>
            <a:ahLst/>
            <a:cxnLst/>
            <a:rect l="l" t="t" r="r" b="b"/>
            <a:pathLst>
              <a:path w="4609" h="5948" extrusionOk="0">
                <a:moveTo>
                  <a:pt x="1375" y="0"/>
                </a:moveTo>
                <a:cubicBezTo>
                  <a:pt x="1128" y="0"/>
                  <a:pt x="918" y="105"/>
                  <a:pt x="751" y="312"/>
                </a:cubicBezTo>
                <a:cubicBezTo>
                  <a:pt x="572" y="740"/>
                  <a:pt x="477" y="1205"/>
                  <a:pt x="477" y="1681"/>
                </a:cubicBezTo>
                <a:cubicBezTo>
                  <a:pt x="513" y="2098"/>
                  <a:pt x="596" y="2419"/>
                  <a:pt x="429" y="2836"/>
                </a:cubicBezTo>
                <a:cubicBezTo>
                  <a:pt x="334" y="3074"/>
                  <a:pt x="1" y="3372"/>
                  <a:pt x="48" y="3646"/>
                </a:cubicBezTo>
                <a:cubicBezTo>
                  <a:pt x="84" y="3884"/>
                  <a:pt x="703" y="3967"/>
                  <a:pt x="703" y="3967"/>
                </a:cubicBezTo>
                <a:cubicBezTo>
                  <a:pt x="703" y="3967"/>
                  <a:pt x="1322" y="5896"/>
                  <a:pt x="1656" y="5943"/>
                </a:cubicBezTo>
                <a:cubicBezTo>
                  <a:pt x="1679" y="5946"/>
                  <a:pt x="1704" y="5947"/>
                  <a:pt x="1731" y="5947"/>
                </a:cubicBezTo>
                <a:cubicBezTo>
                  <a:pt x="2084" y="5947"/>
                  <a:pt x="2783" y="5721"/>
                  <a:pt x="3668" y="4991"/>
                </a:cubicBezTo>
                <a:cubicBezTo>
                  <a:pt x="4608" y="4205"/>
                  <a:pt x="3454" y="1383"/>
                  <a:pt x="2632" y="645"/>
                </a:cubicBezTo>
                <a:cubicBezTo>
                  <a:pt x="2150" y="212"/>
                  <a:pt x="1725" y="0"/>
                  <a:pt x="1375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7709621" y="3331910"/>
            <a:ext cx="14530" cy="40279"/>
          </a:xfrm>
          <a:custGeom>
            <a:avLst/>
            <a:gdLst/>
            <a:ahLst/>
            <a:cxnLst/>
            <a:rect l="l" t="t" r="r" b="b"/>
            <a:pathLst>
              <a:path w="215" h="596" extrusionOk="0">
                <a:moveTo>
                  <a:pt x="108" y="0"/>
                </a:moveTo>
                <a:cubicBezTo>
                  <a:pt x="48" y="0"/>
                  <a:pt x="0" y="131"/>
                  <a:pt x="0" y="298"/>
                </a:cubicBezTo>
                <a:cubicBezTo>
                  <a:pt x="0" y="465"/>
                  <a:pt x="48" y="596"/>
                  <a:pt x="108" y="596"/>
                </a:cubicBezTo>
                <a:cubicBezTo>
                  <a:pt x="167" y="596"/>
                  <a:pt x="215" y="465"/>
                  <a:pt x="215" y="298"/>
                </a:cubicBezTo>
                <a:cubicBezTo>
                  <a:pt x="215" y="131"/>
                  <a:pt x="167" y="0"/>
                  <a:pt x="1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7697524" y="3276357"/>
            <a:ext cx="36292" cy="29060"/>
          </a:xfrm>
          <a:custGeom>
            <a:avLst/>
            <a:gdLst/>
            <a:ahLst/>
            <a:cxnLst/>
            <a:rect l="l" t="t" r="r" b="b"/>
            <a:pathLst>
              <a:path w="537" h="430" fill="none" extrusionOk="0">
                <a:moveTo>
                  <a:pt x="1" y="429"/>
                </a:moveTo>
                <a:cubicBezTo>
                  <a:pt x="1" y="429"/>
                  <a:pt x="108" y="1"/>
                  <a:pt x="537" y="322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7712054" y="3452613"/>
            <a:ext cx="41090" cy="25817"/>
          </a:xfrm>
          <a:custGeom>
            <a:avLst/>
            <a:gdLst/>
            <a:ahLst/>
            <a:cxnLst/>
            <a:rect l="l" t="t" r="r" b="b"/>
            <a:pathLst>
              <a:path w="608" h="382" fill="none" extrusionOk="0">
                <a:moveTo>
                  <a:pt x="0" y="310"/>
                </a:moveTo>
                <a:cubicBezTo>
                  <a:pt x="0" y="310"/>
                  <a:pt x="286" y="381"/>
                  <a:pt x="607" y="0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8"/>
          <p:cNvSpPr/>
          <p:nvPr/>
        </p:nvSpPr>
        <p:spPr>
          <a:xfrm>
            <a:off x="7623521" y="3040358"/>
            <a:ext cx="538362" cy="594253"/>
          </a:xfrm>
          <a:custGeom>
            <a:avLst/>
            <a:gdLst/>
            <a:ahLst/>
            <a:cxnLst/>
            <a:rect l="l" t="t" r="r" b="b"/>
            <a:pathLst>
              <a:path w="7966" h="8793" extrusionOk="0">
                <a:moveTo>
                  <a:pt x="3979" y="1"/>
                </a:moveTo>
                <a:cubicBezTo>
                  <a:pt x="2955" y="1"/>
                  <a:pt x="2013" y="159"/>
                  <a:pt x="2013" y="159"/>
                </a:cubicBezTo>
                <a:cubicBezTo>
                  <a:pt x="2013" y="159"/>
                  <a:pt x="489" y="207"/>
                  <a:pt x="239" y="1183"/>
                </a:cubicBezTo>
                <a:cubicBezTo>
                  <a:pt x="1" y="2171"/>
                  <a:pt x="1108" y="3040"/>
                  <a:pt x="1882" y="3445"/>
                </a:cubicBezTo>
                <a:cubicBezTo>
                  <a:pt x="2668" y="3862"/>
                  <a:pt x="3370" y="4517"/>
                  <a:pt x="3370" y="5219"/>
                </a:cubicBezTo>
                <a:cubicBezTo>
                  <a:pt x="3370" y="5910"/>
                  <a:pt x="3406" y="6731"/>
                  <a:pt x="3977" y="7469"/>
                </a:cubicBezTo>
                <a:cubicBezTo>
                  <a:pt x="4544" y="8198"/>
                  <a:pt x="5797" y="8792"/>
                  <a:pt x="6818" y="8792"/>
                </a:cubicBezTo>
                <a:cubicBezTo>
                  <a:pt x="6848" y="8792"/>
                  <a:pt x="6877" y="8792"/>
                  <a:pt x="6906" y="8791"/>
                </a:cubicBezTo>
                <a:cubicBezTo>
                  <a:pt x="7930" y="8755"/>
                  <a:pt x="6823" y="6326"/>
                  <a:pt x="7394" y="4600"/>
                </a:cubicBezTo>
                <a:cubicBezTo>
                  <a:pt x="7966" y="2874"/>
                  <a:pt x="7240" y="1147"/>
                  <a:pt x="6073" y="409"/>
                </a:cubicBezTo>
                <a:cubicBezTo>
                  <a:pt x="5575" y="91"/>
                  <a:pt x="4754" y="1"/>
                  <a:pt x="3979" y="1"/>
                </a:cubicBezTo>
                <a:close/>
              </a:path>
            </a:pathLst>
          </a:custGeom>
          <a:solidFill>
            <a:srgbClr val="263238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8"/>
          <p:cNvSpPr/>
          <p:nvPr/>
        </p:nvSpPr>
        <p:spPr>
          <a:xfrm>
            <a:off x="8379909" y="4059304"/>
            <a:ext cx="7299" cy="43523"/>
          </a:xfrm>
          <a:custGeom>
            <a:avLst/>
            <a:gdLst/>
            <a:ahLst/>
            <a:cxnLst/>
            <a:rect l="l" t="t" r="r" b="b"/>
            <a:pathLst>
              <a:path w="108" h="644" fill="none" extrusionOk="0">
                <a:moveTo>
                  <a:pt x="108" y="0"/>
                </a:moveTo>
                <a:cubicBezTo>
                  <a:pt x="96" y="215"/>
                  <a:pt x="60" y="429"/>
                  <a:pt x="0" y="643"/>
                </a:cubicBez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7736182" y="3224048"/>
            <a:ext cx="643791" cy="754829"/>
          </a:xfrm>
          <a:custGeom>
            <a:avLst/>
            <a:gdLst/>
            <a:ahLst/>
            <a:cxnLst/>
            <a:rect l="l" t="t" r="r" b="b"/>
            <a:pathLst>
              <a:path w="9526" h="11169" fill="none" extrusionOk="0">
                <a:moveTo>
                  <a:pt x="0" y="1"/>
                </a:moveTo>
                <a:cubicBezTo>
                  <a:pt x="274" y="465"/>
                  <a:pt x="810" y="965"/>
                  <a:pt x="1822" y="1251"/>
                </a:cubicBezTo>
                <a:cubicBezTo>
                  <a:pt x="4025" y="1882"/>
                  <a:pt x="4858" y="3406"/>
                  <a:pt x="4858" y="4716"/>
                </a:cubicBezTo>
                <a:cubicBezTo>
                  <a:pt x="4858" y="6025"/>
                  <a:pt x="4965" y="6966"/>
                  <a:pt x="7061" y="8014"/>
                </a:cubicBezTo>
                <a:cubicBezTo>
                  <a:pt x="8311" y="8645"/>
                  <a:pt x="9216" y="9800"/>
                  <a:pt x="9525" y="11169"/>
                </a:cubicBez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8"/>
          <p:cNvSpPr/>
          <p:nvPr/>
        </p:nvSpPr>
        <p:spPr>
          <a:xfrm>
            <a:off x="7713676" y="3152478"/>
            <a:ext cx="2433" cy="18518"/>
          </a:xfrm>
          <a:custGeom>
            <a:avLst/>
            <a:gdLst/>
            <a:ahLst/>
            <a:cxnLst/>
            <a:rect l="l" t="t" r="r" b="b"/>
            <a:pathLst>
              <a:path w="36" h="274" fill="none" extrusionOk="0">
                <a:moveTo>
                  <a:pt x="0" y="0"/>
                </a:moveTo>
                <a:cubicBezTo>
                  <a:pt x="0" y="95"/>
                  <a:pt x="12" y="191"/>
                  <a:pt x="36" y="274"/>
                </a:cubicBez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7912370" y="3152478"/>
            <a:ext cx="552892" cy="754829"/>
          </a:xfrm>
          <a:custGeom>
            <a:avLst/>
            <a:gdLst/>
            <a:ahLst/>
            <a:cxnLst/>
            <a:rect l="l" t="t" r="r" b="b"/>
            <a:pathLst>
              <a:path w="8181" h="11169" fill="none" extrusionOk="0">
                <a:moveTo>
                  <a:pt x="1" y="0"/>
                </a:moveTo>
                <a:cubicBezTo>
                  <a:pt x="1" y="0"/>
                  <a:pt x="2620" y="1322"/>
                  <a:pt x="2573" y="3096"/>
                </a:cubicBezTo>
                <a:cubicBezTo>
                  <a:pt x="2513" y="4882"/>
                  <a:pt x="2680" y="6560"/>
                  <a:pt x="4299" y="7561"/>
                </a:cubicBezTo>
                <a:cubicBezTo>
                  <a:pt x="5930" y="8549"/>
                  <a:pt x="7609" y="9180"/>
                  <a:pt x="8180" y="11168"/>
                </a:cubicBez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7399821" y="3793298"/>
            <a:ext cx="846538" cy="1318197"/>
          </a:xfrm>
          <a:custGeom>
            <a:avLst/>
            <a:gdLst/>
            <a:ahLst/>
            <a:cxnLst/>
            <a:rect l="l" t="t" r="r" b="b"/>
            <a:pathLst>
              <a:path w="12526" h="19505" extrusionOk="0">
                <a:moveTo>
                  <a:pt x="9506" y="0"/>
                </a:moveTo>
                <a:cubicBezTo>
                  <a:pt x="9363" y="0"/>
                  <a:pt x="9210" y="22"/>
                  <a:pt x="9049" y="67"/>
                </a:cubicBezTo>
                <a:cubicBezTo>
                  <a:pt x="9049" y="67"/>
                  <a:pt x="8347" y="329"/>
                  <a:pt x="7990" y="1686"/>
                </a:cubicBezTo>
                <a:cubicBezTo>
                  <a:pt x="7621" y="3055"/>
                  <a:pt x="9121" y="5437"/>
                  <a:pt x="9347" y="6496"/>
                </a:cubicBezTo>
                <a:cubicBezTo>
                  <a:pt x="9585" y="7556"/>
                  <a:pt x="9811" y="9187"/>
                  <a:pt x="9811" y="9187"/>
                </a:cubicBezTo>
                <a:cubicBezTo>
                  <a:pt x="9811" y="9187"/>
                  <a:pt x="4608" y="13426"/>
                  <a:pt x="3846" y="14092"/>
                </a:cubicBezTo>
                <a:cubicBezTo>
                  <a:pt x="3084" y="14747"/>
                  <a:pt x="2679" y="15188"/>
                  <a:pt x="2679" y="15188"/>
                </a:cubicBezTo>
                <a:cubicBezTo>
                  <a:pt x="2679" y="15188"/>
                  <a:pt x="798" y="16843"/>
                  <a:pt x="632" y="17176"/>
                </a:cubicBezTo>
                <a:cubicBezTo>
                  <a:pt x="465" y="17510"/>
                  <a:pt x="1" y="19224"/>
                  <a:pt x="167" y="19295"/>
                </a:cubicBezTo>
                <a:cubicBezTo>
                  <a:pt x="174" y="19298"/>
                  <a:pt x="181" y="19299"/>
                  <a:pt x="187" y="19299"/>
                </a:cubicBezTo>
                <a:cubicBezTo>
                  <a:pt x="357" y="19299"/>
                  <a:pt x="632" y="18624"/>
                  <a:pt x="632" y="18498"/>
                </a:cubicBezTo>
                <a:cubicBezTo>
                  <a:pt x="632" y="18367"/>
                  <a:pt x="965" y="17641"/>
                  <a:pt x="965" y="17641"/>
                </a:cubicBezTo>
                <a:lnTo>
                  <a:pt x="965" y="17641"/>
                </a:lnTo>
                <a:cubicBezTo>
                  <a:pt x="965" y="17641"/>
                  <a:pt x="691" y="19319"/>
                  <a:pt x="691" y="19415"/>
                </a:cubicBezTo>
                <a:cubicBezTo>
                  <a:pt x="691" y="19441"/>
                  <a:pt x="713" y="19453"/>
                  <a:pt x="745" y="19453"/>
                </a:cubicBezTo>
                <a:cubicBezTo>
                  <a:pt x="826" y="19453"/>
                  <a:pt x="972" y="19378"/>
                  <a:pt x="989" y="19284"/>
                </a:cubicBezTo>
                <a:cubicBezTo>
                  <a:pt x="1024" y="19153"/>
                  <a:pt x="1393" y="17760"/>
                  <a:pt x="1394" y="17760"/>
                </a:cubicBezTo>
                <a:lnTo>
                  <a:pt x="1394" y="17760"/>
                </a:lnTo>
                <a:cubicBezTo>
                  <a:pt x="1394" y="17760"/>
                  <a:pt x="1191" y="19319"/>
                  <a:pt x="1322" y="19486"/>
                </a:cubicBezTo>
                <a:cubicBezTo>
                  <a:pt x="1331" y="19499"/>
                  <a:pt x="1341" y="19505"/>
                  <a:pt x="1352" y="19505"/>
                </a:cubicBezTo>
                <a:cubicBezTo>
                  <a:pt x="1486" y="19505"/>
                  <a:pt x="1691" y="18498"/>
                  <a:pt x="1691" y="18498"/>
                </a:cubicBezTo>
                <a:lnTo>
                  <a:pt x="1953" y="17569"/>
                </a:lnTo>
                <a:lnTo>
                  <a:pt x="1953" y="17569"/>
                </a:lnTo>
                <a:cubicBezTo>
                  <a:pt x="1953" y="17569"/>
                  <a:pt x="1894" y="19188"/>
                  <a:pt x="2025" y="19260"/>
                </a:cubicBezTo>
                <a:cubicBezTo>
                  <a:pt x="2027" y="19261"/>
                  <a:pt x="2029" y="19261"/>
                  <a:pt x="2032" y="19261"/>
                </a:cubicBezTo>
                <a:cubicBezTo>
                  <a:pt x="2166" y="19261"/>
                  <a:pt x="2453" y="17664"/>
                  <a:pt x="2453" y="17664"/>
                </a:cubicBezTo>
                <a:cubicBezTo>
                  <a:pt x="2453" y="17664"/>
                  <a:pt x="3049" y="16474"/>
                  <a:pt x="3287" y="16069"/>
                </a:cubicBezTo>
                <a:cubicBezTo>
                  <a:pt x="3418" y="15855"/>
                  <a:pt x="3513" y="15628"/>
                  <a:pt x="3584" y="15378"/>
                </a:cubicBezTo>
                <a:cubicBezTo>
                  <a:pt x="3584" y="15378"/>
                  <a:pt x="6668" y="13688"/>
                  <a:pt x="8585" y="12759"/>
                </a:cubicBezTo>
                <a:cubicBezTo>
                  <a:pt x="10502" y="11830"/>
                  <a:pt x="12133" y="10104"/>
                  <a:pt x="12335" y="9806"/>
                </a:cubicBezTo>
                <a:cubicBezTo>
                  <a:pt x="12526" y="9509"/>
                  <a:pt x="12097" y="5329"/>
                  <a:pt x="11764" y="3544"/>
                </a:cubicBezTo>
                <a:cubicBezTo>
                  <a:pt x="11473" y="1928"/>
                  <a:pt x="10870" y="0"/>
                  <a:pt x="9506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6812457" y="3653739"/>
            <a:ext cx="470780" cy="840118"/>
          </a:xfrm>
          <a:custGeom>
            <a:avLst/>
            <a:gdLst/>
            <a:ahLst/>
            <a:cxnLst/>
            <a:rect l="l" t="t" r="r" b="b"/>
            <a:pathLst>
              <a:path w="6966" h="12431" extrusionOk="0">
                <a:moveTo>
                  <a:pt x="6965" y="1"/>
                </a:moveTo>
                <a:lnTo>
                  <a:pt x="6965" y="1"/>
                </a:lnTo>
                <a:cubicBezTo>
                  <a:pt x="6965" y="1"/>
                  <a:pt x="5786" y="798"/>
                  <a:pt x="4834" y="1572"/>
                </a:cubicBezTo>
                <a:cubicBezTo>
                  <a:pt x="3893" y="2334"/>
                  <a:pt x="4024" y="3846"/>
                  <a:pt x="4024" y="4180"/>
                </a:cubicBezTo>
                <a:cubicBezTo>
                  <a:pt x="4024" y="4513"/>
                  <a:pt x="3977" y="6025"/>
                  <a:pt x="3977" y="6025"/>
                </a:cubicBezTo>
                <a:lnTo>
                  <a:pt x="3274" y="7549"/>
                </a:lnTo>
                <a:cubicBezTo>
                  <a:pt x="3274" y="7549"/>
                  <a:pt x="2179" y="8537"/>
                  <a:pt x="1941" y="8788"/>
                </a:cubicBezTo>
                <a:cubicBezTo>
                  <a:pt x="1703" y="9026"/>
                  <a:pt x="333" y="11716"/>
                  <a:pt x="333" y="11716"/>
                </a:cubicBezTo>
                <a:lnTo>
                  <a:pt x="0" y="12193"/>
                </a:lnTo>
                <a:lnTo>
                  <a:pt x="1810" y="12431"/>
                </a:lnTo>
                <a:cubicBezTo>
                  <a:pt x="2477" y="11669"/>
                  <a:pt x="3227" y="10990"/>
                  <a:pt x="4036" y="10383"/>
                </a:cubicBezTo>
                <a:cubicBezTo>
                  <a:pt x="5215" y="9526"/>
                  <a:pt x="6215" y="7168"/>
                  <a:pt x="6263" y="6871"/>
                </a:cubicBezTo>
                <a:cubicBezTo>
                  <a:pt x="6465" y="6085"/>
                  <a:pt x="6596" y="5275"/>
                  <a:pt x="6679" y="4454"/>
                </a:cubicBezTo>
                <a:lnTo>
                  <a:pt x="69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6812457" y="3653739"/>
            <a:ext cx="470780" cy="840118"/>
          </a:xfrm>
          <a:custGeom>
            <a:avLst/>
            <a:gdLst/>
            <a:ahLst/>
            <a:cxnLst/>
            <a:rect l="l" t="t" r="r" b="b"/>
            <a:pathLst>
              <a:path w="6966" h="12431" fill="none" extrusionOk="0">
                <a:moveTo>
                  <a:pt x="6965" y="1"/>
                </a:moveTo>
                <a:cubicBezTo>
                  <a:pt x="6965" y="1"/>
                  <a:pt x="5786" y="798"/>
                  <a:pt x="4834" y="1572"/>
                </a:cubicBezTo>
                <a:cubicBezTo>
                  <a:pt x="3893" y="2334"/>
                  <a:pt x="4024" y="3846"/>
                  <a:pt x="4024" y="4180"/>
                </a:cubicBezTo>
                <a:cubicBezTo>
                  <a:pt x="4024" y="4513"/>
                  <a:pt x="3977" y="6025"/>
                  <a:pt x="3977" y="6025"/>
                </a:cubicBezTo>
                <a:lnTo>
                  <a:pt x="3274" y="7549"/>
                </a:lnTo>
                <a:cubicBezTo>
                  <a:pt x="3274" y="7549"/>
                  <a:pt x="2179" y="8537"/>
                  <a:pt x="1941" y="8788"/>
                </a:cubicBezTo>
                <a:cubicBezTo>
                  <a:pt x="1703" y="9026"/>
                  <a:pt x="333" y="11716"/>
                  <a:pt x="333" y="11716"/>
                </a:cubicBezTo>
                <a:lnTo>
                  <a:pt x="0" y="12193"/>
                </a:lnTo>
                <a:lnTo>
                  <a:pt x="1810" y="12431"/>
                </a:lnTo>
                <a:cubicBezTo>
                  <a:pt x="2477" y="11669"/>
                  <a:pt x="3227" y="10990"/>
                  <a:pt x="4036" y="10383"/>
                </a:cubicBezTo>
                <a:cubicBezTo>
                  <a:pt x="5215" y="9526"/>
                  <a:pt x="6215" y="7168"/>
                  <a:pt x="6263" y="6871"/>
                </a:cubicBezTo>
                <a:cubicBezTo>
                  <a:pt x="6465" y="6085"/>
                  <a:pt x="6596" y="5275"/>
                  <a:pt x="6679" y="4454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6811646" y="4010712"/>
            <a:ext cx="431312" cy="483147"/>
          </a:xfrm>
          <a:custGeom>
            <a:avLst/>
            <a:gdLst/>
            <a:ahLst/>
            <a:cxnLst/>
            <a:rect l="l" t="t" r="r" b="b"/>
            <a:pathLst>
              <a:path w="6382" h="7149" extrusionOk="0">
                <a:moveTo>
                  <a:pt x="4664" y="0"/>
                </a:moveTo>
                <a:cubicBezTo>
                  <a:pt x="4397" y="0"/>
                  <a:pt x="4165" y="56"/>
                  <a:pt x="4001" y="112"/>
                </a:cubicBezTo>
                <a:cubicBezTo>
                  <a:pt x="4001" y="458"/>
                  <a:pt x="3989" y="743"/>
                  <a:pt x="3989" y="743"/>
                </a:cubicBezTo>
                <a:lnTo>
                  <a:pt x="3274" y="2255"/>
                </a:lnTo>
                <a:cubicBezTo>
                  <a:pt x="3274" y="2255"/>
                  <a:pt x="2179" y="3255"/>
                  <a:pt x="1941" y="3494"/>
                </a:cubicBezTo>
                <a:cubicBezTo>
                  <a:pt x="1703" y="3732"/>
                  <a:pt x="333" y="6434"/>
                  <a:pt x="333" y="6434"/>
                </a:cubicBezTo>
                <a:lnTo>
                  <a:pt x="0" y="6911"/>
                </a:lnTo>
                <a:lnTo>
                  <a:pt x="1822" y="7149"/>
                </a:lnTo>
                <a:cubicBezTo>
                  <a:pt x="2489" y="6399"/>
                  <a:pt x="3239" y="5708"/>
                  <a:pt x="4048" y="5101"/>
                </a:cubicBezTo>
                <a:cubicBezTo>
                  <a:pt x="5227" y="4244"/>
                  <a:pt x="6227" y="1886"/>
                  <a:pt x="6275" y="1601"/>
                </a:cubicBezTo>
                <a:cubicBezTo>
                  <a:pt x="6287" y="1505"/>
                  <a:pt x="6334" y="1327"/>
                  <a:pt x="6382" y="1089"/>
                </a:cubicBezTo>
                <a:cubicBezTo>
                  <a:pt x="5852" y="219"/>
                  <a:pt x="5191" y="0"/>
                  <a:pt x="4664" y="0"/>
                </a:cubicBez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6756093" y="4403706"/>
            <a:ext cx="255124" cy="256678"/>
          </a:xfrm>
          <a:custGeom>
            <a:avLst/>
            <a:gdLst/>
            <a:ahLst/>
            <a:cxnLst/>
            <a:rect l="l" t="t" r="r" b="b"/>
            <a:pathLst>
              <a:path w="3775" h="3798" extrusionOk="0">
                <a:moveTo>
                  <a:pt x="1834" y="0"/>
                </a:moveTo>
                <a:cubicBezTo>
                  <a:pt x="1834" y="0"/>
                  <a:pt x="655" y="965"/>
                  <a:pt x="429" y="1274"/>
                </a:cubicBezTo>
                <a:cubicBezTo>
                  <a:pt x="191" y="1572"/>
                  <a:pt x="1" y="3370"/>
                  <a:pt x="96" y="3501"/>
                </a:cubicBezTo>
                <a:cubicBezTo>
                  <a:pt x="164" y="3594"/>
                  <a:pt x="517" y="3797"/>
                  <a:pt x="818" y="3797"/>
                </a:cubicBezTo>
                <a:cubicBezTo>
                  <a:pt x="938" y="3797"/>
                  <a:pt x="1050" y="3764"/>
                  <a:pt x="1132" y="3679"/>
                </a:cubicBezTo>
                <a:cubicBezTo>
                  <a:pt x="1370" y="3421"/>
                  <a:pt x="2133" y="2347"/>
                  <a:pt x="2377" y="2001"/>
                </a:cubicBezTo>
                <a:lnTo>
                  <a:pt x="2377" y="2001"/>
                </a:lnTo>
                <a:cubicBezTo>
                  <a:pt x="2201" y="2260"/>
                  <a:pt x="1806" y="2896"/>
                  <a:pt x="2184" y="2896"/>
                </a:cubicBezTo>
                <a:cubicBezTo>
                  <a:pt x="2197" y="2896"/>
                  <a:pt x="2212" y="2895"/>
                  <a:pt x="2227" y="2894"/>
                </a:cubicBezTo>
                <a:cubicBezTo>
                  <a:pt x="2787" y="2834"/>
                  <a:pt x="3108" y="1965"/>
                  <a:pt x="3441" y="1572"/>
                </a:cubicBezTo>
                <a:cubicBezTo>
                  <a:pt x="3775" y="1179"/>
                  <a:pt x="3727" y="1131"/>
                  <a:pt x="3441" y="572"/>
                </a:cubicBezTo>
                <a:lnTo>
                  <a:pt x="3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8"/>
          <p:cNvSpPr/>
          <p:nvPr/>
        </p:nvSpPr>
        <p:spPr>
          <a:xfrm>
            <a:off x="6756093" y="4403706"/>
            <a:ext cx="255124" cy="268776"/>
          </a:xfrm>
          <a:custGeom>
            <a:avLst/>
            <a:gdLst/>
            <a:ahLst/>
            <a:cxnLst/>
            <a:rect l="l" t="t" r="r" b="b"/>
            <a:pathLst>
              <a:path w="3775" h="3977" fill="none" extrusionOk="0">
                <a:moveTo>
                  <a:pt x="1834" y="0"/>
                </a:moveTo>
                <a:cubicBezTo>
                  <a:pt x="1834" y="0"/>
                  <a:pt x="655" y="965"/>
                  <a:pt x="429" y="1274"/>
                </a:cubicBezTo>
                <a:cubicBezTo>
                  <a:pt x="191" y="1572"/>
                  <a:pt x="1" y="3370"/>
                  <a:pt x="96" y="3501"/>
                </a:cubicBezTo>
                <a:cubicBezTo>
                  <a:pt x="191" y="3632"/>
                  <a:pt x="846" y="3977"/>
                  <a:pt x="1132" y="3679"/>
                </a:cubicBezTo>
                <a:cubicBezTo>
                  <a:pt x="1417" y="3370"/>
                  <a:pt x="2453" y="1893"/>
                  <a:pt x="2453" y="1893"/>
                </a:cubicBezTo>
                <a:cubicBezTo>
                  <a:pt x="2453" y="1893"/>
                  <a:pt x="1667" y="2953"/>
                  <a:pt x="2227" y="2894"/>
                </a:cubicBezTo>
                <a:cubicBezTo>
                  <a:pt x="2787" y="2834"/>
                  <a:pt x="3108" y="1965"/>
                  <a:pt x="3441" y="1572"/>
                </a:cubicBezTo>
                <a:cubicBezTo>
                  <a:pt x="3775" y="1179"/>
                  <a:pt x="3727" y="1131"/>
                  <a:pt x="3441" y="572"/>
                </a:cubicBezTo>
                <a:lnTo>
                  <a:pt x="3156" y="0"/>
                </a:ln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6762514" y="4491428"/>
            <a:ext cx="56431" cy="148884"/>
          </a:xfrm>
          <a:custGeom>
            <a:avLst/>
            <a:gdLst/>
            <a:ahLst/>
            <a:cxnLst/>
            <a:rect l="l" t="t" r="r" b="b"/>
            <a:pathLst>
              <a:path w="835" h="2203" fill="none" extrusionOk="0">
                <a:moveTo>
                  <a:pt x="1" y="2203"/>
                </a:moveTo>
                <a:cubicBezTo>
                  <a:pt x="1" y="2203"/>
                  <a:pt x="596" y="155"/>
                  <a:pt x="834" y="0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6781842" y="4493793"/>
            <a:ext cx="70894" cy="156183"/>
          </a:xfrm>
          <a:custGeom>
            <a:avLst/>
            <a:gdLst/>
            <a:ahLst/>
            <a:cxnLst/>
            <a:rect l="l" t="t" r="r" b="b"/>
            <a:pathLst>
              <a:path w="1049" h="2311" fill="none" extrusionOk="0">
                <a:moveTo>
                  <a:pt x="1" y="2311"/>
                </a:moveTo>
                <a:cubicBezTo>
                  <a:pt x="1" y="2311"/>
                  <a:pt x="691" y="394"/>
                  <a:pt x="1048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6806780" y="4501025"/>
            <a:ext cx="84546" cy="158616"/>
          </a:xfrm>
          <a:custGeom>
            <a:avLst/>
            <a:gdLst/>
            <a:ahLst/>
            <a:cxnLst/>
            <a:rect l="l" t="t" r="r" b="b"/>
            <a:pathLst>
              <a:path w="1251" h="2347" fill="none" extrusionOk="0">
                <a:moveTo>
                  <a:pt x="1" y="2346"/>
                </a:moveTo>
                <a:cubicBezTo>
                  <a:pt x="1" y="2346"/>
                  <a:pt x="751" y="453"/>
                  <a:pt x="1251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8"/>
          <p:cNvSpPr/>
          <p:nvPr/>
        </p:nvSpPr>
        <p:spPr>
          <a:xfrm>
            <a:off x="6921874" y="4492982"/>
            <a:ext cx="31426" cy="38725"/>
          </a:xfrm>
          <a:custGeom>
            <a:avLst/>
            <a:gdLst/>
            <a:ahLst/>
            <a:cxnLst/>
            <a:rect l="l" t="t" r="r" b="b"/>
            <a:pathLst>
              <a:path w="465" h="573" extrusionOk="0">
                <a:moveTo>
                  <a:pt x="465" y="1"/>
                </a:moveTo>
                <a:lnTo>
                  <a:pt x="0" y="572"/>
                </a:lnTo>
                <a:cubicBezTo>
                  <a:pt x="0" y="572"/>
                  <a:pt x="405" y="215"/>
                  <a:pt x="4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8"/>
          <p:cNvSpPr/>
          <p:nvPr/>
        </p:nvSpPr>
        <p:spPr>
          <a:xfrm>
            <a:off x="6921874" y="4492982"/>
            <a:ext cx="31426" cy="38725"/>
          </a:xfrm>
          <a:custGeom>
            <a:avLst/>
            <a:gdLst/>
            <a:ahLst/>
            <a:cxnLst/>
            <a:rect l="l" t="t" r="r" b="b"/>
            <a:pathLst>
              <a:path w="465" h="573" fill="none" extrusionOk="0">
                <a:moveTo>
                  <a:pt x="0" y="572"/>
                </a:moveTo>
                <a:cubicBezTo>
                  <a:pt x="0" y="572"/>
                  <a:pt x="405" y="215"/>
                  <a:pt x="465" y="1"/>
                </a:cubicBezTo>
              </a:path>
            </a:pathLst>
          </a:custGeom>
          <a:noFill/>
          <a:ln w="952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0151" y="4596024"/>
            <a:ext cx="837217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73705" y="4489600"/>
            <a:ext cx="738001" cy="58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/>
          <p:nvPr/>
        </p:nvSpPr>
        <p:spPr>
          <a:xfrm>
            <a:off x="5817954" y="3657967"/>
            <a:ext cx="82388" cy="229741"/>
          </a:xfrm>
          <a:custGeom>
            <a:avLst/>
            <a:gdLst/>
            <a:ahLst/>
            <a:cxnLst/>
            <a:rect l="l" t="t" r="r" b="b"/>
            <a:pathLst>
              <a:path w="1168" h="3257" extrusionOk="0">
                <a:moveTo>
                  <a:pt x="599" y="0"/>
                </a:moveTo>
                <a:cubicBezTo>
                  <a:pt x="534" y="0"/>
                  <a:pt x="468" y="14"/>
                  <a:pt x="405" y="42"/>
                </a:cubicBezTo>
                <a:cubicBezTo>
                  <a:pt x="394" y="54"/>
                  <a:pt x="382" y="54"/>
                  <a:pt x="370" y="66"/>
                </a:cubicBezTo>
                <a:cubicBezTo>
                  <a:pt x="36" y="268"/>
                  <a:pt x="1" y="994"/>
                  <a:pt x="96" y="1340"/>
                </a:cubicBezTo>
                <a:cubicBezTo>
                  <a:pt x="96" y="1364"/>
                  <a:pt x="274" y="1816"/>
                  <a:pt x="286" y="1816"/>
                </a:cubicBezTo>
                <a:cubicBezTo>
                  <a:pt x="286" y="1923"/>
                  <a:pt x="274" y="2042"/>
                  <a:pt x="274" y="2185"/>
                </a:cubicBezTo>
                <a:cubicBezTo>
                  <a:pt x="274" y="2423"/>
                  <a:pt x="274" y="2697"/>
                  <a:pt x="298" y="3007"/>
                </a:cubicBezTo>
                <a:cubicBezTo>
                  <a:pt x="298" y="3054"/>
                  <a:pt x="310" y="3114"/>
                  <a:pt x="310" y="3161"/>
                </a:cubicBezTo>
                <a:cubicBezTo>
                  <a:pt x="346" y="3221"/>
                  <a:pt x="370" y="3257"/>
                  <a:pt x="370" y="3257"/>
                </a:cubicBezTo>
                <a:cubicBezTo>
                  <a:pt x="358" y="3173"/>
                  <a:pt x="358" y="3078"/>
                  <a:pt x="346" y="3007"/>
                </a:cubicBezTo>
                <a:cubicBezTo>
                  <a:pt x="310" y="2697"/>
                  <a:pt x="310" y="2423"/>
                  <a:pt x="310" y="2185"/>
                </a:cubicBezTo>
                <a:lnTo>
                  <a:pt x="310" y="1792"/>
                </a:lnTo>
                <a:cubicBezTo>
                  <a:pt x="405" y="1709"/>
                  <a:pt x="846" y="1352"/>
                  <a:pt x="965" y="1102"/>
                </a:cubicBezTo>
                <a:cubicBezTo>
                  <a:pt x="1084" y="863"/>
                  <a:pt x="1167" y="530"/>
                  <a:pt x="1036" y="280"/>
                </a:cubicBezTo>
                <a:cubicBezTo>
                  <a:pt x="958" y="105"/>
                  <a:pt x="782" y="0"/>
                  <a:pt x="599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729780" y="3815903"/>
            <a:ext cx="110955" cy="71807"/>
          </a:xfrm>
          <a:custGeom>
            <a:avLst/>
            <a:gdLst/>
            <a:ahLst/>
            <a:cxnLst/>
            <a:rect l="l" t="t" r="r" b="b"/>
            <a:pathLst>
              <a:path w="1573" h="1018" extrusionOk="0">
                <a:moveTo>
                  <a:pt x="565" y="1"/>
                </a:moveTo>
                <a:cubicBezTo>
                  <a:pt x="547" y="1"/>
                  <a:pt x="530" y="2"/>
                  <a:pt x="512" y="6"/>
                </a:cubicBezTo>
                <a:cubicBezTo>
                  <a:pt x="60" y="77"/>
                  <a:pt x="0" y="494"/>
                  <a:pt x="417" y="768"/>
                </a:cubicBezTo>
                <a:cubicBezTo>
                  <a:pt x="774" y="994"/>
                  <a:pt x="1394" y="1018"/>
                  <a:pt x="1572" y="1018"/>
                </a:cubicBezTo>
                <a:cubicBezTo>
                  <a:pt x="1572" y="982"/>
                  <a:pt x="1572" y="946"/>
                  <a:pt x="1560" y="922"/>
                </a:cubicBezTo>
                <a:cubicBezTo>
                  <a:pt x="1401" y="673"/>
                  <a:pt x="928" y="1"/>
                  <a:pt x="565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5736481" y="3791920"/>
            <a:ext cx="368770" cy="504978"/>
          </a:xfrm>
          <a:custGeom>
            <a:avLst/>
            <a:gdLst/>
            <a:ahLst/>
            <a:cxnLst/>
            <a:rect l="l" t="t" r="r" b="b"/>
            <a:pathLst>
              <a:path w="5228" h="7159" extrusionOk="0">
                <a:moveTo>
                  <a:pt x="2394" y="0"/>
                </a:moveTo>
                <a:cubicBezTo>
                  <a:pt x="2001" y="36"/>
                  <a:pt x="1644" y="655"/>
                  <a:pt x="1560" y="1000"/>
                </a:cubicBezTo>
                <a:cubicBezTo>
                  <a:pt x="1560" y="1024"/>
                  <a:pt x="1537" y="1215"/>
                  <a:pt x="1525" y="1358"/>
                </a:cubicBezTo>
                <a:lnTo>
                  <a:pt x="1477" y="1358"/>
                </a:lnTo>
                <a:cubicBezTo>
                  <a:pt x="1489" y="1584"/>
                  <a:pt x="1525" y="1834"/>
                  <a:pt x="1560" y="2084"/>
                </a:cubicBezTo>
                <a:cubicBezTo>
                  <a:pt x="1632" y="2453"/>
                  <a:pt x="1715" y="2810"/>
                  <a:pt x="1846" y="3155"/>
                </a:cubicBezTo>
                <a:cubicBezTo>
                  <a:pt x="1846" y="3155"/>
                  <a:pt x="1846" y="3155"/>
                  <a:pt x="1846" y="3167"/>
                </a:cubicBezTo>
                <a:cubicBezTo>
                  <a:pt x="1775" y="3072"/>
                  <a:pt x="1572" y="2810"/>
                  <a:pt x="1549" y="2798"/>
                </a:cubicBezTo>
                <a:cubicBezTo>
                  <a:pt x="1349" y="2599"/>
                  <a:pt x="899" y="2338"/>
                  <a:pt x="544" y="2338"/>
                </a:cubicBezTo>
                <a:cubicBezTo>
                  <a:pt x="454" y="2338"/>
                  <a:pt x="370" y="2355"/>
                  <a:pt x="298" y="2393"/>
                </a:cubicBezTo>
                <a:cubicBezTo>
                  <a:pt x="72" y="2524"/>
                  <a:pt x="1" y="2810"/>
                  <a:pt x="120" y="3024"/>
                </a:cubicBezTo>
                <a:cubicBezTo>
                  <a:pt x="132" y="3048"/>
                  <a:pt x="144" y="3060"/>
                  <a:pt x="156" y="3072"/>
                </a:cubicBezTo>
                <a:cubicBezTo>
                  <a:pt x="310" y="3310"/>
                  <a:pt x="644" y="3405"/>
                  <a:pt x="918" y="3429"/>
                </a:cubicBezTo>
                <a:cubicBezTo>
                  <a:pt x="932" y="3430"/>
                  <a:pt x="947" y="3431"/>
                  <a:pt x="962" y="3431"/>
                </a:cubicBezTo>
                <a:cubicBezTo>
                  <a:pt x="1272" y="3431"/>
                  <a:pt x="1825" y="3214"/>
                  <a:pt x="1870" y="3203"/>
                </a:cubicBezTo>
                <a:cubicBezTo>
                  <a:pt x="2001" y="3548"/>
                  <a:pt x="2156" y="3894"/>
                  <a:pt x="2334" y="4215"/>
                </a:cubicBezTo>
                <a:cubicBezTo>
                  <a:pt x="2442" y="4418"/>
                  <a:pt x="2549" y="4608"/>
                  <a:pt x="2668" y="4799"/>
                </a:cubicBezTo>
                <a:cubicBezTo>
                  <a:pt x="2608" y="4715"/>
                  <a:pt x="2549" y="4644"/>
                  <a:pt x="2537" y="4632"/>
                </a:cubicBezTo>
                <a:cubicBezTo>
                  <a:pt x="2326" y="4431"/>
                  <a:pt x="1870" y="4177"/>
                  <a:pt x="1520" y="4177"/>
                </a:cubicBezTo>
                <a:cubicBezTo>
                  <a:pt x="1434" y="4177"/>
                  <a:pt x="1355" y="4192"/>
                  <a:pt x="1287" y="4227"/>
                </a:cubicBezTo>
                <a:cubicBezTo>
                  <a:pt x="1060" y="4358"/>
                  <a:pt x="977" y="4644"/>
                  <a:pt x="1108" y="4870"/>
                </a:cubicBezTo>
                <a:cubicBezTo>
                  <a:pt x="1120" y="4882"/>
                  <a:pt x="1132" y="4894"/>
                  <a:pt x="1132" y="4918"/>
                </a:cubicBezTo>
                <a:cubicBezTo>
                  <a:pt x="1299" y="5156"/>
                  <a:pt x="1632" y="5251"/>
                  <a:pt x="1894" y="5263"/>
                </a:cubicBezTo>
                <a:cubicBezTo>
                  <a:pt x="1909" y="5264"/>
                  <a:pt x="1925" y="5265"/>
                  <a:pt x="1942" y="5265"/>
                </a:cubicBezTo>
                <a:cubicBezTo>
                  <a:pt x="2216" y="5265"/>
                  <a:pt x="2688" y="5093"/>
                  <a:pt x="2823" y="5049"/>
                </a:cubicBezTo>
                <a:cubicBezTo>
                  <a:pt x="2870" y="5120"/>
                  <a:pt x="2906" y="5191"/>
                  <a:pt x="2953" y="5263"/>
                </a:cubicBezTo>
                <a:cubicBezTo>
                  <a:pt x="3168" y="5608"/>
                  <a:pt x="3382" y="5953"/>
                  <a:pt x="3585" y="6299"/>
                </a:cubicBezTo>
                <a:cubicBezTo>
                  <a:pt x="3656" y="6418"/>
                  <a:pt x="3715" y="6537"/>
                  <a:pt x="3775" y="6668"/>
                </a:cubicBezTo>
                <a:cubicBezTo>
                  <a:pt x="3727" y="6596"/>
                  <a:pt x="3680" y="6537"/>
                  <a:pt x="3668" y="6525"/>
                </a:cubicBezTo>
                <a:cubicBezTo>
                  <a:pt x="3458" y="6324"/>
                  <a:pt x="3001" y="6070"/>
                  <a:pt x="2651" y="6070"/>
                </a:cubicBezTo>
                <a:cubicBezTo>
                  <a:pt x="2565" y="6070"/>
                  <a:pt x="2486" y="6085"/>
                  <a:pt x="2418" y="6120"/>
                </a:cubicBezTo>
                <a:cubicBezTo>
                  <a:pt x="2191" y="6251"/>
                  <a:pt x="2108" y="6537"/>
                  <a:pt x="2239" y="6763"/>
                </a:cubicBezTo>
                <a:cubicBezTo>
                  <a:pt x="2251" y="6775"/>
                  <a:pt x="2263" y="6799"/>
                  <a:pt x="2275" y="6811"/>
                </a:cubicBezTo>
                <a:cubicBezTo>
                  <a:pt x="2430" y="7049"/>
                  <a:pt x="2763" y="7144"/>
                  <a:pt x="3025" y="7156"/>
                </a:cubicBezTo>
                <a:cubicBezTo>
                  <a:pt x="3042" y="7158"/>
                  <a:pt x="3060" y="7158"/>
                  <a:pt x="3079" y="7158"/>
                </a:cubicBezTo>
                <a:cubicBezTo>
                  <a:pt x="3350" y="7158"/>
                  <a:pt x="3785" y="7009"/>
                  <a:pt x="3930" y="6954"/>
                </a:cubicBezTo>
                <a:cubicBezTo>
                  <a:pt x="3954" y="7001"/>
                  <a:pt x="3989" y="7049"/>
                  <a:pt x="4013" y="7108"/>
                </a:cubicBezTo>
                <a:lnTo>
                  <a:pt x="4192" y="7049"/>
                </a:lnTo>
                <a:cubicBezTo>
                  <a:pt x="4120" y="6918"/>
                  <a:pt x="4049" y="6787"/>
                  <a:pt x="3977" y="6656"/>
                </a:cubicBezTo>
                <a:cubicBezTo>
                  <a:pt x="4120" y="6608"/>
                  <a:pt x="4644" y="6430"/>
                  <a:pt x="4835" y="6251"/>
                </a:cubicBezTo>
                <a:cubicBezTo>
                  <a:pt x="5025" y="6072"/>
                  <a:pt x="5228" y="5799"/>
                  <a:pt x="5204" y="5513"/>
                </a:cubicBezTo>
                <a:cubicBezTo>
                  <a:pt x="5181" y="5258"/>
                  <a:pt x="4966" y="5060"/>
                  <a:pt x="4714" y="5060"/>
                </a:cubicBezTo>
                <a:cubicBezTo>
                  <a:pt x="4706" y="5060"/>
                  <a:pt x="4699" y="5060"/>
                  <a:pt x="4692" y="5060"/>
                </a:cubicBezTo>
                <a:cubicBezTo>
                  <a:pt x="4680" y="5060"/>
                  <a:pt x="4668" y="5072"/>
                  <a:pt x="4656" y="5072"/>
                </a:cubicBezTo>
                <a:cubicBezTo>
                  <a:pt x="4263" y="5144"/>
                  <a:pt x="3977" y="5799"/>
                  <a:pt x="3930" y="6156"/>
                </a:cubicBezTo>
                <a:lnTo>
                  <a:pt x="3930" y="6573"/>
                </a:lnTo>
                <a:cubicBezTo>
                  <a:pt x="3870" y="6453"/>
                  <a:pt x="3799" y="6334"/>
                  <a:pt x="3727" y="6215"/>
                </a:cubicBezTo>
                <a:cubicBezTo>
                  <a:pt x="3513" y="5870"/>
                  <a:pt x="3299" y="5525"/>
                  <a:pt x="3073" y="5191"/>
                </a:cubicBezTo>
                <a:lnTo>
                  <a:pt x="2870" y="4870"/>
                </a:lnTo>
                <a:cubicBezTo>
                  <a:pt x="2930" y="4858"/>
                  <a:pt x="3537" y="4668"/>
                  <a:pt x="3763" y="4465"/>
                </a:cubicBezTo>
                <a:cubicBezTo>
                  <a:pt x="3954" y="4287"/>
                  <a:pt x="4156" y="4001"/>
                  <a:pt x="4132" y="3727"/>
                </a:cubicBezTo>
                <a:cubicBezTo>
                  <a:pt x="4109" y="3472"/>
                  <a:pt x="3895" y="3274"/>
                  <a:pt x="3642" y="3274"/>
                </a:cubicBezTo>
                <a:cubicBezTo>
                  <a:pt x="3635" y="3274"/>
                  <a:pt x="3628" y="3274"/>
                  <a:pt x="3620" y="3275"/>
                </a:cubicBezTo>
                <a:lnTo>
                  <a:pt x="3585" y="3275"/>
                </a:lnTo>
                <a:cubicBezTo>
                  <a:pt x="3192" y="3358"/>
                  <a:pt x="2906" y="4013"/>
                  <a:pt x="2858" y="4358"/>
                </a:cubicBezTo>
                <a:lnTo>
                  <a:pt x="2858" y="4858"/>
                </a:lnTo>
                <a:cubicBezTo>
                  <a:pt x="2715" y="4620"/>
                  <a:pt x="2572" y="4394"/>
                  <a:pt x="2442" y="4156"/>
                </a:cubicBezTo>
                <a:cubicBezTo>
                  <a:pt x="2263" y="3846"/>
                  <a:pt x="2096" y="3525"/>
                  <a:pt x="1965" y="3191"/>
                </a:cubicBezTo>
                <a:cubicBezTo>
                  <a:pt x="1989" y="3179"/>
                  <a:pt x="2632" y="2977"/>
                  <a:pt x="2858" y="2774"/>
                </a:cubicBezTo>
                <a:cubicBezTo>
                  <a:pt x="3049" y="2596"/>
                  <a:pt x="3251" y="2310"/>
                  <a:pt x="3215" y="2036"/>
                </a:cubicBezTo>
                <a:cubicBezTo>
                  <a:pt x="3204" y="1782"/>
                  <a:pt x="2990" y="1583"/>
                  <a:pt x="2726" y="1583"/>
                </a:cubicBezTo>
                <a:cubicBezTo>
                  <a:pt x="2719" y="1583"/>
                  <a:pt x="2711" y="1584"/>
                  <a:pt x="2703" y="1584"/>
                </a:cubicBezTo>
                <a:cubicBezTo>
                  <a:pt x="2692" y="1584"/>
                  <a:pt x="2680" y="1584"/>
                  <a:pt x="2668" y="1596"/>
                </a:cubicBezTo>
                <a:cubicBezTo>
                  <a:pt x="2275" y="1667"/>
                  <a:pt x="1989" y="2322"/>
                  <a:pt x="1953" y="2667"/>
                </a:cubicBezTo>
                <a:lnTo>
                  <a:pt x="1953" y="3167"/>
                </a:lnTo>
                <a:cubicBezTo>
                  <a:pt x="1941" y="3155"/>
                  <a:pt x="1930" y="3132"/>
                  <a:pt x="1930" y="3108"/>
                </a:cubicBezTo>
                <a:cubicBezTo>
                  <a:pt x="1799" y="2774"/>
                  <a:pt x="1703" y="2429"/>
                  <a:pt x="1632" y="2072"/>
                </a:cubicBezTo>
                <a:cubicBezTo>
                  <a:pt x="1584" y="1870"/>
                  <a:pt x="1560" y="1691"/>
                  <a:pt x="1537" y="1500"/>
                </a:cubicBezTo>
                <a:cubicBezTo>
                  <a:pt x="1668" y="1477"/>
                  <a:pt x="2227" y="1358"/>
                  <a:pt x="2453" y="1203"/>
                </a:cubicBezTo>
                <a:cubicBezTo>
                  <a:pt x="2680" y="1036"/>
                  <a:pt x="2894" y="786"/>
                  <a:pt x="2894" y="500"/>
                </a:cubicBezTo>
                <a:cubicBezTo>
                  <a:pt x="2906" y="238"/>
                  <a:pt x="2703" y="12"/>
                  <a:pt x="2442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8004865" y="4836860"/>
            <a:ext cx="111731" cy="105030"/>
          </a:xfrm>
          <a:custGeom>
            <a:avLst/>
            <a:gdLst/>
            <a:ahLst/>
            <a:cxnLst/>
            <a:rect l="l" t="t" r="r" b="b"/>
            <a:pathLst>
              <a:path w="1584" h="1489" extrusionOk="0">
                <a:moveTo>
                  <a:pt x="1024" y="0"/>
                </a:moveTo>
                <a:cubicBezTo>
                  <a:pt x="584" y="12"/>
                  <a:pt x="167" y="679"/>
                  <a:pt x="60" y="1060"/>
                </a:cubicBezTo>
                <a:cubicBezTo>
                  <a:pt x="48" y="1084"/>
                  <a:pt x="12" y="1286"/>
                  <a:pt x="0" y="1441"/>
                </a:cubicBezTo>
                <a:cubicBezTo>
                  <a:pt x="203" y="1465"/>
                  <a:pt x="417" y="1477"/>
                  <a:pt x="619" y="1489"/>
                </a:cubicBezTo>
                <a:cubicBezTo>
                  <a:pt x="762" y="1453"/>
                  <a:pt x="893" y="1393"/>
                  <a:pt x="1024" y="1322"/>
                </a:cubicBezTo>
                <a:cubicBezTo>
                  <a:pt x="1274" y="1167"/>
                  <a:pt x="1536" y="893"/>
                  <a:pt x="1560" y="584"/>
                </a:cubicBezTo>
                <a:cubicBezTo>
                  <a:pt x="1584" y="286"/>
                  <a:pt x="1369" y="36"/>
                  <a:pt x="1084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7869642" y="4888706"/>
            <a:ext cx="114271" cy="48177"/>
          </a:xfrm>
          <a:custGeom>
            <a:avLst/>
            <a:gdLst/>
            <a:ahLst/>
            <a:cxnLst/>
            <a:rect l="l" t="t" r="r" b="b"/>
            <a:pathLst>
              <a:path w="1620" h="683" extrusionOk="0">
                <a:moveTo>
                  <a:pt x="499" y="1"/>
                </a:moveTo>
                <a:cubicBezTo>
                  <a:pt x="441" y="1"/>
                  <a:pt x="385" y="9"/>
                  <a:pt x="334" y="27"/>
                </a:cubicBezTo>
                <a:cubicBezTo>
                  <a:pt x="155" y="87"/>
                  <a:pt x="24" y="242"/>
                  <a:pt x="0" y="432"/>
                </a:cubicBezTo>
                <a:cubicBezTo>
                  <a:pt x="548" y="539"/>
                  <a:pt x="1084" y="623"/>
                  <a:pt x="1620" y="682"/>
                </a:cubicBezTo>
                <a:cubicBezTo>
                  <a:pt x="1412" y="391"/>
                  <a:pt x="896" y="1"/>
                  <a:pt x="499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8114059" y="4876009"/>
            <a:ext cx="91558" cy="66728"/>
          </a:xfrm>
          <a:custGeom>
            <a:avLst/>
            <a:gdLst/>
            <a:ahLst/>
            <a:cxnLst/>
            <a:rect l="l" t="t" r="r" b="b"/>
            <a:pathLst>
              <a:path w="1298" h="946" extrusionOk="0">
                <a:moveTo>
                  <a:pt x="515" y="0"/>
                </a:moveTo>
                <a:cubicBezTo>
                  <a:pt x="288" y="0"/>
                  <a:pt x="84" y="155"/>
                  <a:pt x="24" y="386"/>
                </a:cubicBezTo>
                <a:cubicBezTo>
                  <a:pt x="24" y="410"/>
                  <a:pt x="24" y="434"/>
                  <a:pt x="12" y="457"/>
                </a:cubicBezTo>
                <a:cubicBezTo>
                  <a:pt x="0" y="624"/>
                  <a:pt x="36" y="803"/>
                  <a:pt x="119" y="946"/>
                </a:cubicBezTo>
                <a:cubicBezTo>
                  <a:pt x="512" y="934"/>
                  <a:pt x="905" y="910"/>
                  <a:pt x="1298" y="874"/>
                </a:cubicBezTo>
                <a:cubicBezTo>
                  <a:pt x="1179" y="505"/>
                  <a:pt x="953" y="100"/>
                  <a:pt x="643" y="17"/>
                </a:cubicBezTo>
                <a:cubicBezTo>
                  <a:pt x="600" y="6"/>
                  <a:pt x="557" y="0"/>
                  <a:pt x="515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6079159" y="4496529"/>
            <a:ext cx="45426" cy="44650"/>
          </a:xfrm>
          <a:custGeom>
            <a:avLst/>
            <a:gdLst/>
            <a:ahLst/>
            <a:cxnLst/>
            <a:rect l="l" t="t" r="r" b="b"/>
            <a:pathLst>
              <a:path w="644" h="633" extrusionOk="0">
                <a:moveTo>
                  <a:pt x="310" y="1"/>
                </a:moveTo>
                <a:cubicBezTo>
                  <a:pt x="131" y="1"/>
                  <a:pt x="0" y="144"/>
                  <a:pt x="0" y="322"/>
                </a:cubicBezTo>
                <a:cubicBezTo>
                  <a:pt x="0" y="494"/>
                  <a:pt x="132" y="632"/>
                  <a:pt x="301" y="632"/>
                </a:cubicBezTo>
                <a:cubicBezTo>
                  <a:pt x="308" y="632"/>
                  <a:pt x="315" y="632"/>
                  <a:pt x="322" y="632"/>
                </a:cubicBezTo>
                <a:cubicBezTo>
                  <a:pt x="501" y="632"/>
                  <a:pt x="643" y="489"/>
                  <a:pt x="632" y="310"/>
                </a:cubicBezTo>
                <a:cubicBezTo>
                  <a:pt x="632" y="144"/>
                  <a:pt x="489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9"/>
          <p:cNvGrpSpPr/>
          <p:nvPr/>
        </p:nvGrpSpPr>
        <p:grpSpPr>
          <a:xfrm rot="302">
            <a:off x="5375873" y="938957"/>
            <a:ext cx="4002575" cy="3929010"/>
            <a:chOff x="5611303" y="1554700"/>
            <a:chExt cx="3521534" cy="3383869"/>
          </a:xfrm>
        </p:grpSpPr>
        <p:sp>
          <p:nvSpPr>
            <p:cNvPr id="305" name="Google Shape;305;p29"/>
            <p:cNvSpPr/>
            <p:nvPr/>
          </p:nvSpPr>
          <p:spPr>
            <a:xfrm>
              <a:off x="5611303" y="1750080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852854" y="2324840"/>
              <a:ext cx="310788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930094" y="3978547"/>
              <a:ext cx="310788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148482" y="2202244"/>
              <a:ext cx="310788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610977" y="2963990"/>
              <a:ext cx="41194" cy="15166"/>
            </a:xfrm>
            <a:custGeom>
              <a:avLst/>
              <a:gdLst/>
              <a:ahLst/>
              <a:cxnLst/>
              <a:rect l="l" t="t" r="r" b="b"/>
              <a:pathLst>
                <a:path w="584" h="215" fill="none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348079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602583" y="2727968"/>
              <a:ext cx="31953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216242" y="417083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809191" y="3101893"/>
              <a:ext cx="35339" cy="28215"/>
            </a:xfrm>
            <a:custGeom>
              <a:avLst/>
              <a:gdLst/>
              <a:ahLst/>
              <a:cxnLst/>
              <a:rect l="l" t="t" r="r" b="b"/>
              <a:pathLst>
                <a:path w="501" h="400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104509" y="2901705"/>
              <a:ext cx="17705" cy="38020"/>
            </a:xfrm>
            <a:custGeom>
              <a:avLst/>
              <a:gdLst/>
              <a:ahLst/>
              <a:cxnLst/>
              <a:rect l="l" t="t" r="r" b="b"/>
              <a:pathLst>
                <a:path w="251" h="539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7179280" y="2585198"/>
              <a:ext cx="42887" cy="24477"/>
            </a:xfrm>
            <a:custGeom>
              <a:avLst/>
              <a:gdLst/>
              <a:ahLst/>
              <a:cxnLst/>
              <a:rect l="l" t="t" r="r" b="b"/>
              <a:pathLst>
                <a:path w="608" h="347" fill="none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036509" y="3989480"/>
              <a:ext cx="31953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9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1628477" y="362175"/>
            <a:ext cx="19269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</a:t>
            </a:r>
            <a:endParaRPr sz="2900" b="1" i="0" u="none" strike="noStrike" cap="non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ubTitle" idx="4294967295"/>
          </p:nvPr>
        </p:nvSpPr>
        <p:spPr>
          <a:xfrm>
            <a:off x="390450" y="1071850"/>
            <a:ext cx="5856300" cy="1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de um website (html, css, imagens) contendo os currículos do grupo e a implantação de um ou mais serviços na nuvem AWS, com </a:t>
            </a:r>
            <a:r>
              <a:rPr lang="de"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rede de entrega de conteúdo</a:t>
            </a: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 </a:t>
            </a:r>
            <a:r>
              <a:rPr lang="de"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baixa latência</a:t>
            </a: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 </a:t>
            </a:r>
            <a:r>
              <a:rPr lang="de"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de"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armazenamento durável</a:t>
            </a: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atender a demanda de </a:t>
            </a:r>
            <a:r>
              <a:rPr lang="de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milhões de requisições¹ por mês</a:t>
            </a: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 </a:t>
            </a: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requisições do tipo get, select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390462" y="3295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29"/>
          <p:cNvGrpSpPr/>
          <p:nvPr/>
        </p:nvGrpSpPr>
        <p:grpSpPr>
          <a:xfrm>
            <a:off x="526231" y="514819"/>
            <a:ext cx="373736" cy="293055"/>
            <a:chOff x="-41694200" y="2382950"/>
            <a:chExt cx="317425" cy="248900"/>
          </a:xfrm>
        </p:grpSpPr>
        <p:sp>
          <p:nvSpPr>
            <p:cNvPr id="394" name="Google Shape;394;p29"/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1184893" y="2689550"/>
            <a:ext cx="3236938" cy="2453944"/>
            <a:chOff x="713098" y="1164999"/>
            <a:chExt cx="3599397" cy="2813510"/>
          </a:xfrm>
        </p:grpSpPr>
        <p:sp>
          <p:nvSpPr>
            <p:cNvPr id="397" name="Google Shape;397;p29"/>
            <p:cNvSpPr/>
            <p:nvPr/>
          </p:nvSpPr>
          <p:spPr>
            <a:xfrm>
              <a:off x="2442123" y="3323187"/>
              <a:ext cx="141348" cy="141344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29"/>
            <p:cNvGrpSpPr/>
            <p:nvPr/>
          </p:nvGrpSpPr>
          <p:grpSpPr>
            <a:xfrm>
              <a:off x="713098" y="1164999"/>
              <a:ext cx="3599397" cy="2813510"/>
              <a:chOff x="4794566" y="1229221"/>
              <a:chExt cx="3492864" cy="2730238"/>
            </a:xfrm>
          </p:grpSpPr>
          <p:sp>
            <p:nvSpPr>
              <p:cNvPr id="399" name="Google Shape;399;p29"/>
              <p:cNvSpPr/>
              <p:nvPr/>
            </p:nvSpPr>
            <p:spPr>
              <a:xfrm>
                <a:off x="6010192" y="3526822"/>
                <a:ext cx="1061612" cy="432637"/>
              </a:xfrm>
              <a:custGeom>
                <a:avLst/>
                <a:gdLst/>
                <a:ahLst/>
                <a:cxnLst/>
                <a:rect l="l" t="t" r="r" b="b"/>
                <a:pathLst>
                  <a:path w="15037" h="6128" extrusionOk="0">
                    <a:moveTo>
                      <a:pt x="2443" y="1"/>
                    </a:moveTo>
                    <a:lnTo>
                      <a:pt x="2222" y="2875"/>
                    </a:lnTo>
                    <a:cubicBezTo>
                      <a:pt x="2222" y="2875"/>
                      <a:pt x="2339" y="3398"/>
                      <a:pt x="1529" y="4116"/>
                    </a:cubicBezTo>
                    <a:cubicBezTo>
                      <a:pt x="732" y="4835"/>
                      <a:pt x="92" y="5500"/>
                      <a:pt x="92" y="5500"/>
                    </a:cubicBezTo>
                    <a:cubicBezTo>
                      <a:pt x="92" y="5500"/>
                      <a:pt x="1" y="5657"/>
                      <a:pt x="1" y="5892"/>
                    </a:cubicBezTo>
                    <a:cubicBezTo>
                      <a:pt x="1" y="6115"/>
                      <a:pt x="131" y="6127"/>
                      <a:pt x="693" y="6127"/>
                    </a:cubicBezTo>
                    <a:lnTo>
                      <a:pt x="14345" y="6127"/>
                    </a:lnTo>
                    <a:cubicBezTo>
                      <a:pt x="14906" y="6127"/>
                      <a:pt x="15037" y="6115"/>
                      <a:pt x="15037" y="5892"/>
                    </a:cubicBezTo>
                    <a:cubicBezTo>
                      <a:pt x="15037" y="5657"/>
                      <a:pt x="14946" y="5500"/>
                      <a:pt x="14946" y="5500"/>
                    </a:cubicBezTo>
                    <a:cubicBezTo>
                      <a:pt x="14946" y="5500"/>
                      <a:pt x="14305" y="4835"/>
                      <a:pt x="13495" y="4116"/>
                    </a:cubicBezTo>
                    <a:cubicBezTo>
                      <a:pt x="12699" y="3398"/>
                      <a:pt x="12804" y="2875"/>
                      <a:pt x="12804" y="2875"/>
                    </a:cubicBezTo>
                    <a:lnTo>
                      <a:pt x="1259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4794566" y="1229221"/>
                <a:ext cx="3492864" cy="2297606"/>
              </a:xfrm>
              <a:custGeom>
                <a:avLst/>
                <a:gdLst/>
                <a:ahLst/>
                <a:cxnLst/>
                <a:rect l="l" t="t" r="r" b="b"/>
                <a:pathLst>
                  <a:path w="49474" h="32544" extrusionOk="0">
                    <a:moveTo>
                      <a:pt x="2509" y="0"/>
                    </a:moveTo>
                    <a:cubicBezTo>
                      <a:pt x="1124" y="0"/>
                      <a:pt x="0" y="1124"/>
                      <a:pt x="0" y="2509"/>
                    </a:cubicBezTo>
                    <a:lnTo>
                      <a:pt x="0" y="30035"/>
                    </a:lnTo>
                    <a:cubicBezTo>
                      <a:pt x="0" y="31420"/>
                      <a:pt x="1124" y="32544"/>
                      <a:pt x="2509" y="32544"/>
                    </a:cubicBezTo>
                    <a:lnTo>
                      <a:pt x="46965" y="32544"/>
                    </a:lnTo>
                    <a:cubicBezTo>
                      <a:pt x="48350" y="32544"/>
                      <a:pt x="49474" y="31420"/>
                      <a:pt x="49474" y="30035"/>
                    </a:cubicBezTo>
                    <a:lnTo>
                      <a:pt x="49474" y="2509"/>
                    </a:lnTo>
                    <a:cubicBezTo>
                      <a:pt x="49474" y="1124"/>
                      <a:pt x="48350" y="0"/>
                      <a:pt x="46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6472417" y="3323532"/>
                <a:ext cx="137163" cy="13716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2" name="Google Shape;402;p29"/>
          <p:cNvPicPr preferRelativeResize="0"/>
          <p:nvPr/>
        </p:nvPicPr>
        <p:blipFill rotWithShape="1">
          <a:blip r:embed="rId3">
            <a:alphaModFix/>
          </a:blip>
          <a:srcRect t="533" b="524"/>
          <a:stretch/>
        </p:blipFill>
        <p:spPr>
          <a:xfrm>
            <a:off x="1319355" y="2815704"/>
            <a:ext cx="2966400" cy="1601100"/>
          </a:xfrm>
          <a:prstGeom prst="roundRect">
            <a:avLst>
              <a:gd name="adj" fmla="val 16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p29"/>
          <p:cNvSpPr txBox="1"/>
          <p:nvPr/>
        </p:nvSpPr>
        <p:spPr>
          <a:xfrm>
            <a:off x="1561650" y="3050100"/>
            <a:ext cx="2355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de" sz="23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COLOCAR PRINT DO NOSSO SITE</a:t>
            </a:r>
            <a:endParaRPr sz="2300" b="0" i="0" u="none" strike="noStrike" cap="none">
              <a:solidFill>
                <a:srgbClr val="FF0000"/>
              </a:solidFill>
              <a:highlight>
                <a:schemeClr val="lt1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04" name="Google Shape;4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0163" y="2795450"/>
            <a:ext cx="2966399" cy="1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>
            <a:spLocks noGrp="1"/>
          </p:cNvSpPr>
          <p:nvPr>
            <p:ph type="subTitle" idx="4294967295"/>
          </p:nvPr>
        </p:nvSpPr>
        <p:spPr>
          <a:xfrm>
            <a:off x="1628474" y="352550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sz="2900" b="1" i="0" u="none" strike="noStrike" cap="none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390462" y="3295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30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415" name="Google Shape;415;p30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30"/>
          <p:cNvSpPr/>
          <p:nvPr/>
        </p:nvSpPr>
        <p:spPr>
          <a:xfrm>
            <a:off x="5686578" y="225489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5728585" y="230979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1098003" y="156597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1140010" y="162087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098003" y="3200071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1140010" y="325497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0"/>
          <p:cNvSpPr txBox="1">
            <a:spLocks noGrp="1"/>
          </p:cNvSpPr>
          <p:nvPr>
            <p:ph type="subTitle" idx="4294967295"/>
          </p:nvPr>
        </p:nvSpPr>
        <p:spPr>
          <a:xfrm>
            <a:off x="5835675" y="2297050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CloudFront</a:t>
            </a:r>
            <a:endParaRPr sz="15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4294967295"/>
          </p:nvPr>
        </p:nvSpPr>
        <p:spPr>
          <a:xfrm>
            <a:off x="1261100" y="1608125"/>
            <a:ext cx="1975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AWS WAF</a:t>
            </a:r>
            <a:endParaRPr sz="15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29" name="Google Shape;429;p30"/>
          <p:cNvSpPr txBox="1">
            <a:spLocks noGrp="1"/>
          </p:cNvSpPr>
          <p:nvPr>
            <p:ph type="subTitle" idx="4294967295"/>
          </p:nvPr>
        </p:nvSpPr>
        <p:spPr>
          <a:xfrm>
            <a:off x="1094700" y="2075555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0" i="0" u="none" strike="noStrike" cap="none">
                <a:latin typeface="Arial"/>
                <a:ea typeface="Arial"/>
                <a:cs typeface="Arial"/>
                <a:sym typeface="Arial"/>
              </a:rPr>
              <a:t>Proteção para aplicações Web ou APIs contra bots e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ataques </a:t>
            </a:r>
            <a:r>
              <a:rPr lang="de" sz="1200" b="0" i="0" u="none" strike="noStrike" cap="none">
                <a:latin typeface="Arial"/>
                <a:ea typeface="Arial"/>
                <a:cs typeface="Arial"/>
                <a:sym typeface="Arial"/>
              </a:rPr>
              <a:t>comuns na Web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 txBox="1">
            <a:spLocks noGrp="1"/>
          </p:cNvSpPr>
          <p:nvPr>
            <p:ph type="subTitle" idx="4294967295"/>
          </p:nvPr>
        </p:nvSpPr>
        <p:spPr>
          <a:xfrm>
            <a:off x="1243800" y="3242225"/>
            <a:ext cx="1226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S3</a:t>
            </a:r>
            <a:endParaRPr sz="15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1" name="Google Shape;431;p30"/>
          <p:cNvSpPr txBox="1">
            <a:spLocks noGrp="1"/>
          </p:cNvSpPr>
          <p:nvPr>
            <p:ph type="subTitle" idx="4294967295"/>
          </p:nvPr>
        </p:nvSpPr>
        <p:spPr>
          <a:xfrm>
            <a:off x="967675" y="3668375"/>
            <a:ext cx="2549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Armazenamento de objetos construído para armazenar e recuperar qualquer volume de dados de qualquer local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endParaRPr sz="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3552000" y="12611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3573087" y="12822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3552000" y="29714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3573087" y="2992563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4676175" y="2178701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4697262" y="2199788"/>
            <a:ext cx="858078" cy="85807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0426" y="1454978"/>
            <a:ext cx="423157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4724" y="2374402"/>
            <a:ext cx="423149" cy="50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9351" y="3131050"/>
            <a:ext cx="485557" cy="5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0"/>
          <p:cNvSpPr txBox="1"/>
          <p:nvPr/>
        </p:nvSpPr>
        <p:spPr>
          <a:xfrm>
            <a:off x="5532525" y="2681050"/>
            <a:ext cx="28383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de conteúdo com segurança, baixa latência e altas velocidades de transferência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>
            <a:spLocks noGrp="1"/>
          </p:cNvSpPr>
          <p:nvPr>
            <p:ph type="subTitle" idx="4294967295"/>
          </p:nvPr>
        </p:nvSpPr>
        <p:spPr>
          <a:xfrm>
            <a:off x="1628474" y="352550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sz="2900" b="1" i="0" u="none" strike="noStrike" cap="none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390462" y="3295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1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452" name="Google Shape;452;p3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31"/>
          <p:cNvSpPr txBox="1">
            <a:spLocks noGrp="1"/>
          </p:cNvSpPr>
          <p:nvPr>
            <p:ph type="subTitle" idx="4294967295"/>
          </p:nvPr>
        </p:nvSpPr>
        <p:spPr>
          <a:xfrm>
            <a:off x="999251" y="2128018"/>
            <a:ext cx="73998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 de aplicações Web que ajuda a proteger contra bots e ataques comuns na Web que podem afetar a disponibilidade, comprometer a segurança ou consumir recursos em excesso.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AWS WAF permite especificar e controlar qual tráfego tem acesso permitido ou bloqueado nas aplicações, mediante a definição de regras personalizáveis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362775" y="1495235"/>
            <a:ext cx="3742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1428896" y="1550134"/>
            <a:ext cx="36105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subTitle" idx="4294967295"/>
          </p:nvPr>
        </p:nvSpPr>
        <p:spPr>
          <a:xfrm>
            <a:off x="1547625" y="1524985"/>
            <a:ext cx="34917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AWS WAF (Web Application Firewall)</a:t>
            </a:r>
            <a:endParaRPr sz="15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462" name="Google Shape;4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500" y="230493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1"/>
          <p:cNvSpPr/>
          <p:nvPr/>
        </p:nvSpPr>
        <p:spPr>
          <a:xfrm>
            <a:off x="462775" y="1338685"/>
            <a:ext cx="754800" cy="7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480458" y="1356409"/>
            <a:ext cx="719517" cy="721147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26" y="1460801"/>
            <a:ext cx="423157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1"/>
          <p:cNvSpPr/>
          <p:nvPr/>
        </p:nvSpPr>
        <p:spPr>
          <a:xfrm>
            <a:off x="530020" y="4469945"/>
            <a:ext cx="15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Web ACL (Camada 7 HTTP)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2322356" y="4470388"/>
            <a:ext cx="109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SQLi e XSS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3852880" y="4484210"/>
            <a:ext cx="14237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Bloqueio de países 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5369864" y="4480577"/>
            <a:ext cx="14775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Limita o tamanho das requisições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6911527" y="4470388"/>
            <a:ext cx="177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Limita a quantidade de requisições por segundo </a:t>
            </a: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875" y="3659575"/>
            <a:ext cx="1477500" cy="82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2699" y="3654469"/>
            <a:ext cx="1520275" cy="84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5450" y="3655925"/>
            <a:ext cx="1520275" cy="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3213" y="3654468"/>
            <a:ext cx="1520275" cy="84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0975" y="3650925"/>
            <a:ext cx="1477500" cy="82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 txBox="1">
            <a:spLocks noGrp="1"/>
          </p:cNvSpPr>
          <p:nvPr>
            <p:ph type="subTitle" idx="4294967295"/>
          </p:nvPr>
        </p:nvSpPr>
        <p:spPr>
          <a:xfrm>
            <a:off x="1628474" y="352550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sz="2900" b="1" i="0" u="none" strike="noStrike" cap="none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390462" y="3295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32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486" name="Google Shape;486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2"/>
          <p:cNvSpPr txBox="1">
            <a:spLocks noGrp="1"/>
          </p:cNvSpPr>
          <p:nvPr>
            <p:ph type="subTitle" idx="4294967295"/>
          </p:nvPr>
        </p:nvSpPr>
        <p:spPr>
          <a:xfrm>
            <a:off x="999251" y="2117384"/>
            <a:ext cx="7399800" cy="115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Serviço de armazenamento e recuperação de objetos que oferece escalabilidade, disponibilidade de dados, segurança e performance. 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serviço oferece diversas classes de armazenamento econômicas e recursos de gerenciamento, visando a otimizar os custos, organizar dados e configurar controles de acesso.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1362775" y="1495235"/>
            <a:ext cx="3742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1428896" y="1550134"/>
            <a:ext cx="36105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subTitle" idx="4294967295"/>
          </p:nvPr>
        </p:nvSpPr>
        <p:spPr>
          <a:xfrm>
            <a:off x="1547625" y="1524985"/>
            <a:ext cx="34917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S3 (Simple Storage Service)</a:t>
            </a:r>
            <a:endParaRPr sz="15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462775" y="1338685"/>
            <a:ext cx="754800" cy="7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480458" y="1356409"/>
            <a:ext cx="719517" cy="721147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401" y="1438960"/>
            <a:ext cx="485557" cy="58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98" y="2304933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 rotWithShape="1">
          <a:blip r:embed="rId5">
            <a:alphaModFix/>
          </a:blip>
          <a:srcRect l="17418" t="16134" r="14460" b="13436"/>
          <a:stretch/>
        </p:blipFill>
        <p:spPr>
          <a:xfrm>
            <a:off x="2577672" y="3524787"/>
            <a:ext cx="1270426" cy="131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12909" y="3524788"/>
            <a:ext cx="1084350" cy="11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2"/>
          <p:cNvSpPr txBox="1"/>
          <p:nvPr/>
        </p:nvSpPr>
        <p:spPr>
          <a:xfrm>
            <a:off x="2782709" y="4685187"/>
            <a:ext cx="86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1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sz="11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5139734" y="4645837"/>
            <a:ext cx="143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1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Objetos no bucket </a:t>
            </a:r>
            <a:endParaRPr sz="11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3741668" y="3540244"/>
            <a:ext cx="157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1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Configuração das permissões (ACL)</a:t>
            </a:r>
            <a:endParaRPr sz="11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32"/>
          <p:cNvCxnSpPr/>
          <p:nvPr/>
        </p:nvCxnSpPr>
        <p:spPr>
          <a:xfrm rot="10800000" flipH="1">
            <a:off x="3822709" y="4087437"/>
            <a:ext cx="1481400" cy="2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3"/>
          <p:cNvSpPr txBox="1">
            <a:spLocks noGrp="1"/>
          </p:cNvSpPr>
          <p:nvPr>
            <p:ph type="subTitle" idx="4294967295"/>
          </p:nvPr>
        </p:nvSpPr>
        <p:spPr>
          <a:xfrm>
            <a:off x="1628474" y="360159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sz="2900" b="1" i="0" u="none" strike="noStrike" cap="none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390462" y="3295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33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516" name="Google Shape;516;p33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33"/>
          <p:cNvSpPr txBox="1">
            <a:spLocks noGrp="1"/>
          </p:cNvSpPr>
          <p:nvPr>
            <p:ph type="subTitle" idx="4294967295"/>
          </p:nvPr>
        </p:nvSpPr>
        <p:spPr>
          <a:xfrm>
            <a:off x="977985" y="2042954"/>
            <a:ext cx="7581224" cy="8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de" sz="1200" b="0" i="0" u="none" strike="noStrike" cap="none">
                <a:latin typeface="Arial"/>
                <a:ea typeface="Arial"/>
                <a:cs typeface="Arial"/>
                <a:sym typeface="Arial"/>
              </a:rPr>
              <a:t>Serviço de rede de entrega de conteúdo (CDN - Content Delivery Network)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de conteúdo a clientes de forma mundial, com segurança, baixa latência e alta velocidade, através de pontos de presença.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endParaRPr sz="1200" b="0" i="0" u="none" strike="noStrike" cap="none">
              <a:solidFill>
                <a:srgbClr val="232F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1362775" y="1495235"/>
            <a:ext cx="3742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1428896" y="1550134"/>
            <a:ext cx="36105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547625" y="1524985"/>
            <a:ext cx="34917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1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CloudFront</a:t>
            </a:r>
            <a:endParaRPr sz="1500" b="0" i="0" u="none" strike="noStrike" cap="non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462775" y="1338685"/>
            <a:ext cx="754800" cy="7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480458" y="1356409"/>
            <a:ext cx="719517" cy="721147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99" y="1474949"/>
            <a:ext cx="423149" cy="50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00" y="2304935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1492" y="2715949"/>
            <a:ext cx="4314757" cy="24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3"/>
          <p:cNvSpPr/>
          <p:nvPr/>
        </p:nvSpPr>
        <p:spPr>
          <a:xfrm>
            <a:off x="24800" y="3455581"/>
            <a:ext cx="3742800" cy="16880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3" descr="AWS na prática | Pontos de presenç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3" descr="AWS na prática | Pontos de presenç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33" descr="Por que a infraestrutura de nuvem &amp;eacute; importa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6398" y="1285544"/>
            <a:ext cx="527070" cy="5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0001" y="2940084"/>
            <a:ext cx="3485591" cy="216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1705" y="3455566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3"/>
          <p:cNvSpPr txBox="1"/>
          <p:nvPr/>
        </p:nvSpPr>
        <p:spPr>
          <a:xfrm>
            <a:off x="3555392" y="4037168"/>
            <a:ext cx="679800" cy="144000"/>
          </a:xfrm>
          <a:prstGeom prst="rect">
            <a:avLst/>
          </a:prstGeom>
          <a:solidFill>
            <a:srgbClr val="E9E9E9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3433125" y="4056275"/>
            <a:ext cx="1016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5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Amazon CloudFront</a:t>
            </a:r>
            <a:endParaRPr sz="65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>
            <a:spLocks noGrp="1"/>
          </p:cNvSpPr>
          <p:nvPr>
            <p:ph type="subTitle" idx="4294967295"/>
          </p:nvPr>
        </p:nvSpPr>
        <p:spPr>
          <a:xfrm>
            <a:off x="1780875" y="495325"/>
            <a:ext cx="2420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Arquitetura</a:t>
            </a:r>
            <a:endParaRPr sz="2900" b="1" i="0" u="none" strike="noStrike" cap="none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542862" y="4819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34"/>
          <p:cNvGrpSpPr/>
          <p:nvPr/>
        </p:nvGrpSpPr>
        <p:grpSpPr>
          <a:xfrm>
            <a:off x="666435" y="607510"/>
            <a:ext cx="402376" cy="412505"/>
            <a:chOff x="-1333200" y="2770450"/>
            <a:chExt cx="291450" cy="292225"/>
          </a:xfrm>
        </p:grpSpPr>
        <p:sp>
          <p:nvSpPr>
            <p:cNvPr id="549" name="Google Shape;549;p3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34"/>
          <p:cNvSpPr txBox="1"/>
          <p:nvPr/>
        </p:nvSpPr>
        <p:spPr>
          <a:xfrm>
            <a:off x="2228608" y="4485348"/>
            <a:ext cx="687286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" sz="12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https://lucid.app/lucidchart/4d299e05-89f5-40d8-8efa-a66acdb31478/edit?viewport_loc=-353%2C-156%2C2560%2C1168%2C0_0&amp;invitationId=inv_bbac539d-43dc-4a90-88ca-baf3bff7af57#</a:t>
            </a:r>
            <a:endParaRPr sz="1200" b="0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850" y="1297682"/>
            <a:ext cx="9143998" cy="3411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/>
          <p:nvPr/>
        </p:nvSpPr>
        <p:spPr>
          <a:xfrm>
            <a:off x="1337300" y="2971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1455050" y="3789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5"/>
          <p:cNvSpPr txBox="1">
            <a:spLocks noGrp="1"/>
          </p:cNvSpPr>
          <p:nvPr>
            <p:ph type="subTitle" idx="4294967295"/>
          </p:nvPr>
        </p:nvSpPr>
        <p:spPr>
          <a:xfrm>
            <a:off x="1780875" y="266725"/>
            <a:ext cx="4936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lang="de" sz="29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Funcionamento geral </a:t>
            </a:r>
            <a:endParaRPr sz="2900" b="1" i="0" u="none" strike="noStrike" cap="none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526900" y="2370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542862" y="2533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5"/>
          <p:cNvGrpSpPr/>
          <p:nvPr/>
        </p:nvGrpSpPr>
        <p:grpSpPr>
          <a:xfrm>
            <a:off x="666435" y="378910"/>
            <a:ext cx="402376" cy="412505"/>
            <a:chOff x="-1333200" y="2770450"/>
            <a:chExt cx="291450" cy="292225"/>
          </a:xfrm>
        </p:grpSpPr>
        <p:sp>
          <p:nvSpPr>
            <p:cNvPr id="563" name="Google Shape;563;p35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5" name="Google Shape;56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230" y="1157749"/>
            <a:ext cx="5367839" cy="389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2862" y="1340370"/>
            <a:ext cx="5818149" cy="34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4947" y="1455674"/>
            <a:ext cx="520910" cy="51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5"/>
          <p:cNvSpPr txBox="1"/>
          <p:nvPr/>
        </p:nvSpPr>
        <p:spPr>
          <a:xfrm>
            <a:off x="4353140" y="1984957"/>
            <a:ext cx="1076992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11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Amazon S3</a:t>
            </a:r>
            <a:endParaRPr sz="1100" b="0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>
            <a:spLocks noGrp="1"/>
          </p:cNvSpPr>
          <p:nvPr>
            <p:ph type="title" idx="2"/>
          </p:nvPr>
        </p:nvSpPr>
        <p:spPr>
          <a:xfrm>
            <a:off x="4677245" y="2878984"/>
            <a:ext cx="36111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de">
                <a:solidFill>
                  <a:schemeClr val="lt1"/>
                </a:solidFill>
              </a:rPr>
              <a:t>Wir wollen aber hier sein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74" name="Google Shape;574;p36"/>
          <p:cNvGrpSpPr/>
          <p:nvPr/>
        </p:nvGrpSpPr>
        <p:grpSpPr>
          <a:xfrm>
            <a:off x="-88526" y="1499669"/>
            <a:ext cx="3680309" cy="3394217"/>
            <a:chOff x="1170175" y="498925"/>
            <a:chExt cx="5001100" cy="4650250"/>
          </a:xfrm>
        </p:grpSpPr>
        <p:sp>
          <p:nvSpPr>
            <p:cNvPr id="575" name="Google Shape;575;p36"/>
            <p:cNvSpPr/>
            <p:nvPr/>
          </p:nvSpPr>
          <p:spPr>
            <a:xfrm>
              <a:off x="1170175" y="498925"/>
              <a:ext cx="5001100" cy="4650250"/>
            </a:xfrm>
            <a:custGeom>
              <a:avLst/>
              <a:gdLst/>
              <a:ahLst/>
              <a:cxnLst/>
              <a:rect l="l" t="t" r="r" b="b"/>
              <a:pathLst>
                <a:path w="200044" h="186010" extrusionOk="0">
                  <a:moveTo>
                    <a:pt x="84841" y="1"/>
                  </a:moveTo>
                  <a:cubicBezTo>
                    <a:pt x="82845" y="1"/>
                    <a:pt x="80997" y="174"/>
                    <a:pt x="79324" y="543"/>
                  </a:cubicBezTo>
                  <a:cubicBezTo>
                    <a:pt x="52104" y="6513"/>
                    <a:pt x="0" y="100848"/>
                    <a:pt x="16712" y="126566"/>
                  </a:cubicBezTo>
                  <a:cubicBezTo>
                    <a:pt x="31865" y="149885"/>
                    <a:pt x="97008" y="186009"/>
                    <a:pt x="123330" y="186009"/>
                  </a:cubicBezTo>
                  <a:cubicBezTo>
                    <a:pt x="126039" y="186009"/>
                    <a:pt x="128337" y="185626"/>
                    <a:pt x="130127" y="184808"/>
                  </a:cubicBezTo>
                  <a:cubicBezTo>
                    <a:pt x="149307" y="176001"/>
                    <a:pt x="196441" y="90607"/>
                    <a:pt x="198375" y="70326"/>
                  </a:cubicBezTo>
                  <a:cubicBezTo>
                    <a:pt x="200043" y="53013"/>
                    <a:pt x="185366" y="43340"/>
                    <a:pt x="181063" y="40871"/>
                  </a:cubicBezTo>
                  <a:cubicBezTo>
                    <a:pt x="179829" y="40171"/>
                    <a:pt x="178595" y="39470"/>
                    <a:pt x="177394" y="38737"/>
                  </a:cubicBezTo>
                  <a:cubicBezTo>
                    <a:pt x="165283" y="31408"/>
                    <a:pt x="111721" y="1"/>
                    <a:pt x="8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921550" y="4513675"/>
              <a:ext cx="3449975" cy="632150"/>
            </a:xfrm>
            <a:custGeom>
              <a:avLst/>
              <a:gdLst/>
              <a:ahLst/>
              <a:cxnLst/>
              <a:rect l="l" t="t" r="r" b="b"/>
              <a:pathLst>
                <a:path w="137999" h="25286" extrusionOk="0">
                  <a:moveTo>
                    <a:pt x="68983" y="0"/>
                  </a:moveTo>
                  <a:cubicBezTo>
                    <a:pt x="30889" y="0"/>
                    <a:pt x="0" y="5638"/>
                    <a:pt x="0" y="12643"/>
                  </a:cubicBezTo>
                  <a:cubicBezTo>
                    <a:pt x="0" y="19614"/>
                    <a:pt x="30889" y="25285"/>
                    <a:pt x="68983" y="25285"/>
                  </a:cubicBezTo>
                  <a:cubicBezTo>
                    <a:pt x="107110" y="25285"/>
                    <a:pt x="137999" y="19614"/>
                    <a:pt x="137999" y="12643"/>
                  </a:cubicBezTo>
                  <a:cubicBezTo>
                    <a:pt x="137999" y="5638"/>
                    <a:pt x="107110" y="0"/>
                    <a:pt x="6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145875" y="2795775"/>
              <a:ext cx="1488575" cy="176825"/>
            </a:xfrm>
            <a:custGeom>
              <a:avLst/>
              <a:gdLst/>
              <a:ahLst/>
              <a:cxnLst/>
              <a:rect l="l" t="t" r="r" b="b"/>
              <a:pathLst>
                <a:path w="59543" h="7073" fill="none" extrusionOk="0">
                  <a:moveTo>
                    <a:pt x="0" y="7072"/>
                  </a:moveTo>
                  <a:lnTo>
                    <a:pt x="59543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188400" y="2314600"/>
              <a:ext cx="1490250" cy="342775"/>
            </a:xfrm>
            <a:custGeom>
              <a:avLst/>
              <a:gdLst/>
              <a:ahLst/>
              <a:cxnLst/>
              <a:rect l="l" t="t" r="r" b="b"/>
              <a:pathLst>
                <a:path w="59610" h="13711" fill="none" extrusionOk="0">
                  <a:moveTo>
                    <a:pt x="1" y="0"/>
                  </a:moveTo>
                  <a:lnTo>
                    <a:pt x="59610" y="1371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2426075" y="1761700"/>
              <a:ext cx="1189200" cy="728050"/>
            </a:xfrm>
            <a:custGeom>
              <a:avLst/>
              <a:gdLst/>
              <a:ahLst/>
              <a:cxnLst/>
              <a:rect l="l" t="t" r="r" b="b"/>
              <a:pathLst>
                <a:path w="47568" h="29122" fill="none" extrusionOk="0">
                  <a:moveTo>
                    <a:pt x="0" y="1"/>
                  </a:moveTo>
                  <a:lnTo>
                    <a:pt x="47568" y="2912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090700" y="1713325"/>
              <a:ext cx="664675" cy="755575"/>
            </a:xfrm>
            <a:custGeom>
              <a:avLst/>
              <a:gdLst/>
              <a:ahLst/>
              <a:cxnLst/>
              <a:rect l="l" t="t" r="r" b="b"/>
              <a:pathLst>
                <a:path w="26587" h="30223" fill="none" extrusionOk="0">
                  <a:moveTo>
                    <a:pt x="1" y="1"/>
                  </a:moveTo>
                  <a:lnTo>
                    <a:pt x="26587" y="30223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3804550" y="1209650"/>
              <a:ext cx="25" cy="1230900"/>
            </a:xfrm>
            <a:custGeom>
              <a:avLst/>
              <a:gdLst/>
              <a:ahLst/>
              <a:cxnLst/>
              <a:rect l="l" t="t" r="r" b="b"/>
              <a:pathLst>
                <a:path w="1" h="49236" fill="none" extrusionOk="0">
                  <a:moveTo>
                    <a:pt x="1" y="0"/>
                  </a:moveTo>
                  <a:lnTo>
                    <a:pt x="1" y="49235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958000" y="1167100"/>
              <a:ext cx="916500" cy="1308475"/>
            </a:xfrm>
            <a:custGeom>
              <a:avLst/>
              <a:gdLst/>
              <a:ahLst/>
              <a:cxnLst/>
              <a:rect l="l" t="t" r="r" b="b"/>
              <a:pathLst>
                <a:path w="36660" h="52339" fill="none" extrusionOk="0">
                  <a:moveTo>
                    <a:pt x="36660" y="1"/>
                  </a:moveTo>
                  <a:lnTo>
                    <a:pt x="0" y="5233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007200" y="1649950"/>
              <a:ext cx="1357650" cy="916525"/>
            </a:xfrm>
            <a:custGeom>
              <a:avLst/>
              <a:gdLst/>
              <a:ahLst/>
              <a:cxnLst/>
              <a:rect l="l" t="t" r="r" b="b"/>
              <a:pathLst>
                <a:path w="54306" h="36661" fill="none" extrusionOk="0">
                  <a:moveTo>
                    <a:pt x="54306" y="1"/>
                  </a:moveTo>
                  <a:lnTo>
                    <a:pt x="0" y="3666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034725" y="2363800"/>
              <a:ext cx="1294275" cy="314425"/>
            </a:xfrm>
            <a:custGeom>
              <a:avLst/>
              <a:gdLst/>
              <a:ahLst/>
              <a:cxnLst/>
              <a:rect l="l" t="t" r="r" b="b"/>
              <a:pathLst>
                <a:path w="51771" h="12577" fill="none" extrusionOk="0">
                  <a:moveTo>
                    <a:pt x="51771" y="1"/>
                  </a:moveTo>
                  <a:lnTo>
                    <a:pt x="0" y="12576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090600" y="2839150"/>
              <a:ext cx="1210875" cy="385300"/>
            </a:xfrm>
            <a:custGeom>
              <a:avLst/>
              <a:gdLst/>
              <a:ahLst/>
              <a:cxnLst/>
              <a:rect l="l" t="t" r="r" b="b"/>
              <a:pathLst>
                <a:path w="48435" h="15412" fill="none" extrusionOk="0">
                  <a:moveTo>
                    <a:pt x="48435" y="1541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354000" y="3045125"/>
              <a:ext cx="419475" cy="379450"/>
            </a:xfrm>
            <a:custGeom>
              <a:avLst/>
              <a:gdLst/>
              <a:ahLst/>
              <a:cxnLst/>
              <a:rect l="l" t="t" r="r" b="b"/>
              <a:pathLst>
                <a:path w="16779" h="15178" extrusionOk="0">
                  <a:moveTo>
                    <a:pt x="3436" y="0"/>
                  </a:moveTo>
                  <a:cubicBezTo>
                    <a:pt x="1535" y="0"/>
                    <a:pt x="0" y="1535"/>
                    <a:pt x="0" y="3470"/>
                  </a:cubicBezTo>
                  <a:lnTo>
                    <a:pt x="0" y="11742"/>
                  </a:lnTo>
                  <a:cubicBezTo>
                    <a:pt x="0" y="13643"/>
                    <a:pt x="1535" y="15178"/>
                    <a:pt x="3436" y="15178"/>
                  </a:cubicBezTo>
                  <a:lnTo>
                    <a:pt x="13310" y="15178"/>
                  </a:lnTo>
                  <a:cubicBezTo>
                    <a:pt x="15211" y="15178"/>
                    <a:pt x="16779" y="13643"/>
                    <a:pt x="16779" y="11742"/>
                  </a:cubicBezTo>
                  <a:lnTo>
                    <a:pt x="16779" y="3470"/>
                  </a:lnTo>
                  <a:cubicBezTo>
                    <a:pt x="16779" y="1535"/>
                    <a:pt x="15211" y="0"/>
                    <a:pt x="133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5575825" y="3142700"/>
              <a:ext cx="124275" cy="23375"/>
            </a:xfrm>
            <a:custGeom>
              <a:avLst/>
              <a:gdLst/>
              <a:ahLst/>
              <a:cxnLst/>
              <a:rect l="l" t="t" r="r" b="b"/>
              <a:pathLst>
                <a:path w="4971" h="935" extrusionOk="0">
                  <a:moveTo>
                    <a:pt x="0" y="0"/>
                  </a:moveTo>
                  <a:lnTo>
                    <a:pt x="0" y="934"/>
                  </a:lnTo>
                  <a:lnTo>
                    <a:pt x="4970" y="934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575825" y="3281125"/>
              <a:ext cx="124275" cy="24200"/>
            </a:xfrm>
            <a:custGeom>
              <a:avLst/>
              <a:gdLst/>
              <a:ahLst/>
              <a:cxnLst/>
              <a:rect l="l" t="t" r="r" b="b"/>
              <a:pathLst>
                <a:path w="4971" h="968" extrusionOk="0">
                  <a:moveTo>
                    <a:pt x="0" y="0"/>
                  </a:moveTo>
                  <a:lnTo>
                    <a:pt x="0" y="968"/>
                  </a:lnTo>
                  <a:lnTo>
                    <a:pt x="4970" y="968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5407375" y="3091825"/>
              <a:ext cx="124275" cy="125100"/>
            </a:xfrm>
            <a:custGeom>
              <a:avLst/>
              <a:gdLst/>
              <a:ahLst/>
              <a:cxnLst/>
              <a:rect l="l" t="t" r="r" b="b"/>
              <a:pathLst>
                <a:path w="4971" h="5004" extrusionOk="0">
                  <a:moveTo>
                    <a:pt x="2002" y="0"/>
                  </a:moveTo>
                  <a:lnTo>
                    <a:pt x="2002" y="2035"/>
                  </a:lnTo>
                  <a:lnTo>
                    <a:pt x="0" y="2035"/>
                  </a:lnTo>
                  <a:lnTo>
                    <a:pt x="0" y="2969"/>
                  </a:lnTo>
                  <a:lnTo>
                    <a:pt x="2002" y="2969"/>
                  </a:lnTo>
                  <a:lnTo>
                    <a:pt x="2002" y="5004"/>
                  </a:lnTo>
                  <a:lnTo>
                    <a:pt x="2969" y="5004"/>
                  </a:lnTo>
                  <a:lnTo>
                    <a:pt x="2969" y="2969"/>
                  </a:lnTo>
                  <a:lnTo>
                    <a:pt x="4970" y="2969"/>
                  </a:lnTo>
                  <a:lnTo>
                    <a:pt x="4970" y="2035"/>
                  </a:lnTo>
                  <a:lnTo>
                    <a:pt x="2969" y="2035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5416550" y="3252775"/>
              <a:ext cx="105100" cy="105100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701" y="0"/>
                  </a:moveTo>
                  <a:lnTo>
                    <a:pt x="0" y="667"/>
                  </a:lnTo>
                  <a:lnTo>
                    <a:pt x="1434" y="2102"/>
                  </a:lnTo>
                  <a:lnTo>
                    <a:pt x="0" y="3503"/>
                  </a:lnTo>
                  <a:lnTo>
                    <a:pt x="701" y="4203"/>
                  </a:lnTo>
                  <a:lnTo>
                    <a:pt x="2102" y="2769"/>
                  </a:lnTo>
                  <a:lnTo>
                    <a:pt x="3536" y="4203"/>
                  </a:lnTo>
                  <a:lnTo>
                    <a:pt x="4203" y="3503"/>
                  </a:lnTo>
                  <a:lnTo>
                    <a:pt x="2802" y="2102"/>
                  </a:lnTo>
                  <a:lnTo>
                    <a:pt x="4203" y="667"/>
                  </a:lnTo>
                  <a:lnTo>
                    <a:pt x="3536" y="0"/>
                  </a:lnTo>
                  <a:lnTo>
                    <a:pt x="2102" y="14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5625025" y="3239425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1"/>
                    <a:pt x="301" y="1302"/>
                    <a:pt x="667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25025" y="3318650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1" y="1"/>
                    <a:pt x="0" y="267"/>
                    <a:pt x="0" y="634"/>
                  </a:cubicBezTo>
                  <a:cubicBezTo>
                    <a:pt x="0" y="1001"/>
                    <a:pt x="301" y="1301"/>
                    <a:pt x="667" y="1301"/>
                  </a:cubicBezTo>
                  <a:cubicBezTo>
                    <a:pt x="1001" y="1301"/>
                    <a:pt x="1301" y="1001"/>
                    <a:pt x="1301" y="634"/>
                  </a:cubicBezTo>
                  <a:cubicBezTo>
                    <a:pt x="1301" y="267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386525" y="2084000"/>
              <a:ext cx="486200" cy="452675"/>
            </a:xfrm>
            <a:custGeom>
              <a:avLst/>
              <a:gdLst/>
              <a:ahLst/>
              <a:cxnLst/>
              <a:rect l="l" t="t" r="r" b="b"/>
              <a:pathLst>
                <a:path w="19448" h="18107" extrusionOk="0">
                  <a:moveTo>
                    <a:pt x="9794" y="0"/>
                  </a:moveTo>
                  <a:cubicBezTo>
                    <a:pt x="9315" y="0"/>
                    <a:pt x="8829" y="39"/>
                    <a:pt x="8339" y="118"/>
                  </a:cubicBezTo>
                  <a:cubicBezTo>
                    <a:pt x="3403" y="885"/>
                    <a:pt x="0" y="5522"/>
                    <a:pt x="801" y="10459"/>
                  </a:cubicBezTo>
                  <a:cubicBezTo>
                    <a:pt x="1495" y="14924"/>
                    <a:pt x="5354" y="18106"/>
                    <a:pt x="9737" y="18106"/>
                  </a:cubicBezTo>
                  <a:cubicBezTo>
                    <a:pt x="10201" y="18106"/>
                    <a:pt x="10670" y="18071"/>
                    <a:pt x="11141" y="17997"/>
                  </a:cubicBezTo>
                  <a:cubicBezTo>
                    <a:pt x="16078" y="17197"/>
                    <a:pt x="19447" y="12594"/>
                    <a:pt x="18680" y="7623"/>
                  </a:cubicBezTo>
                  <a:cubicBezTo>
                    <a:pt x="17989" y="3176"/>
                    <a:pt x="14157" y="0"/>
                    <a:pt x="9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301450" y="2063550"/>
              <a:ext cx="574600" cy="492075"/>
            </a:xfrm>
            <a:custGeom>
              <a:avLst/>
              <a:gdLst/>
              <a:ahLst/>
              <a:cxnLst/>
              <a:rect l="l" t="t" r="r" b="b"/>
              <a:pathLst>
                <a:path w="22984" h="19683" extrusionOk="0">
                  <a:moveTo>
                    <a:pt x="13143" y="1570"/>
                  </a:moveTo>
                  <a:cubicBezTo>
                    <a:pt x="17713" y="1603"/>
                    <a:pt x="21416" y="5272"/>
                    <a:pt x="21416" y="9842"/>
                  </a:cubicBezTo>
                  <a:cubicBezTo>
                    <a:pt x="21416" y="14852"/>
                    <a:pt x="17340" y="18152"/>
                    <a:pt x="13082" y="18152"/>
                  </a:cubicBezTo>
                  <a:cubicBezTo>
                    <a:pt x="11045" y="18152"/>
                    <a:pt x="8967" y="17397"/>
                    <a:pt x="7273" y="15713"/>
                  </a:cubicBezTo>
                  <a:cubicBezTo>
                    <a:pt x="2069" y="10509"/>
                    <a:pt x="5772" y="1570"/>
                    <a:pt x="13143" y="1570"/>
                  </a:cubicBezTo>
                  <a:close/>
                  <a:moveTo>
                    <a:pt x="13075" y="1"/>
                  </a:moveTo>
                  <a:cubicBezTo>
                    <a:pt x="10660" y="1"/>
                    <a:pt x="8201" y="898"/>
                    <a:pt x="6205" y="2904"/>
                  </a:cubicBezTo>
                  <a:cubicBezTo>
                    <a:pt x="1" y="9108"/>
                    <a:pt x="4371" y="19683"/>
                    <a:pt x="13143" y="19683"/>
                  </a:cubicBezTo>
                  <a:cubicBezTo>
                    <a:pt x="18581" y="19683"/>
                    <a:pt x="22984" y="15280"/>
                    <a:pt x="22984" y="9842"/>
                  </a:cubicBezTo>
                  <a:cubicBezTo>
                    <a:pt x="22984" y="3929"/>
                    <a:pt x="18127" y="1"/>
                    <a:pt x="13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523275" y="2155325"/>
              <a:ext cx="231875" cy="293350"/>
            </a:xfrm>
            <a:custGeom>
              <a:avLst/>
              <a:gdLst/>
              <a:ahLst/>
              <a:cxnLst/>
              <a:rect l="l" t="t" r="r" b="b"/>
              <a:pathLst>
                <a:path w="9275" h="11734" extrusionOk="0">
                  <a:moveTo>
                    <a:pt x="4537" y="0"/>
                  </a:moveTo>
                  <a:cubicBezTo>
                    <a:pt x="3937" y="0"/>
                    <a:pt x="3437" y="467"/>
                    <a:pt x="3437" y="1068"/>
                  </a:cubicBezTo>
                  <a:cubicBezTo>
                    <a:pt x="3437" y="1134"/>
                    <a:pt x="3437" y="1201"/>
                    <a:pt x="3470" y="1268"/>
                  </a:cubicBezTo>
                  <a:cubicBezTo>
                    <a:pt x="2102" y="1768"/>
                    <a:pt x="1202" y="3069"/>
                    <a:pt x="1202" y="4503"/>
                  </a:cubicBezTo>
                  <a:lnTo>
                    <a:pt x="1202" y="8807"/>
                  </a:lnTo>
                  <a:cubicBezTo>
                    <a:pt x="1068" y="9107"/>
                    <a:pt x="701" y="9340"/>
                    <a:pt x="1" y="9340"/>
                  </a:cubicBezTo>
                  <a:lnTo>
                    <a:pt x="1" y="10541"/>
                  </a:lnTo>
                  <a:lnTo>
                    <a:pt x="3503" y="10541"/>
                  </a:lnTo>
                  <a:lnTo>
                    <a:pt x="3503" y="10608"/>
                  </a:lnTo>
                  <a:cubicBezTo>
                    <a:pt x="3503" y="11358"/>
                    <a:pt x="4070" y="11734"/>
                    <a:pt x="4637" y="11734"/>
                  </a:cubicBezTo>
                  <a:cubicBezTo>
                    <a:pt x="5204" y="11734"/>
                    <a:pt x="5772" y="11358"/>
                    <a:pt x="5772" y="10608"/>
                  </a:cubicBezTo>
                  <a:lnTo>
                    <a:pt x="5772" y="10541"/>
                  </a:lnTo>
                  <a:lnTo>
                    <a:pt x="9274" y="10541"/>
                  </a:lnTo>
                  <a:lnTo>
                    <a:pt x="9274" y="9340"/>
                  </a:lnTo>
                  <a:cubicBezTo>
                    <a:pt x="8540" y="9340"/>
                    <a:pt x="8207" y="9073"/>
                    <a:pt x="8073" y="8773"/>
                  </a:cubicBezTo>
                  <a:lnTo>
                    <a:pt x="8073" y="4503"/>
                  </a:lnTo>
                  <a:cubicBezTo>
                    <a:pt x="8073" y="3069"/>
                    <a:pt x="7206" y="1802"/>
                    <a:pt x="5872" y="1301"/>
                  </a:cubicBezTo>
                  <a:cubicBezTo>
                    <a:pt x="5905" y="1234"/>
                    <a:pt x="5905" y="1134"/>
                    <a:pt x="5905" y="1068"/>
                  </a:cubicBezTo>
                  <a:cubicBezTo>
                    <a:pt x="5905" y="467"/>
                    <a:pt x="5405" y="0"/>
                    <a:pt x="48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402350" y="1378100"/>
              <a:ext cx="287750" cy="358600"/>
            </a:xfrm>
            <a:custGeom>
              <a:avLst/>
              <a:gdLst/>
              <a:ahLst/>
              <a:cxnLst/>
              <a:rect l="l" t="t" r="r" b="b"/>
              <a:pathLst>
                <a:path w="11510" h="14344" extrusionOk="0">
                  <a:moveTo>
                    <a:pt x="5733" y="3711"/>
                  </a:moveTo>
                  <a:cubicBezTo>
                    <a:pt x="6779" y="3711"/>
                    <a:pt x="7773" y="4518"/>
                    <a:pt x="7773" y="5738"/>
                  </a:cubicBezTo>
                  <a:cubicBezTo>
                    <a:pt x="7773" y="6872"/>
                    <a:pt x="6873" y="7773"/>
                    <a:pt x="5738" y="7773"/>
                  </a:cubicBezTo>
                  <a:cubicBezTo>
                    <a:pt x="3937" y="7773"/>
                    <a:pt x="3036" y="5571"/>
                    <a:pt x="4304" y="4303"/>
                  </a:cubicBezTo>
                  <a:cubicBezTo>
                    <a:pt x="4724" y="3894"/>
                    <a:pt x="5234" y="3711"/>
                    <a:pt x="5733" y="3711"/>
                  </a:cubicBezTo>
                  <a:close/>
                  <a:moveTo>
                    <a:pt x="5738" y="0"/>
                  </a:moveTo>
                  <a:cubicBezTo>
                    <a:pt x="2569" y="0"/>
                    <a:pt x="1" y="2569"/>
                    <a:pt x="1" y="5738"/>
                  </a:cubicBezTo>
                  <a:cubicBezTo>
                    <a:pt x="1" y="8940"/>
                    <a:pt x="5738" y="14344"/>
                    <a:pt x="5738" y="14344"/>
                  </a:cubicBezTo>
                  <a:cubicBezTo>
                    <a:pt x="5738" y="14344"/>
                    <a:pt x="11509" y="8907"/>
                    <a:pt x="11509" y="5738"/>
                  </a:cubicBezTo>
                  <a:cubicBezTo>
                    <a:pt x="11509" y="2569"/>
                    <a:pt x="8941" y="0"/>
                    <a:pt x="5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4741900" y="799350"/>
              <a:ext cx="421975" cy="278550"/>
            </a:xfrm>
            <a:custGeom>
              <a:avLst/>
              <a:gdLst/>
              <a:ahLst/>
              <a:cxnLst/>
              <a:rect l="l" t="t" r="r" b="b"/>
              <a:pathLst>
                <a:path w="16879" h="11142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lnTo>
                    <a:pt x="0" y="9741"/>
                  </a:lnTo>
                  <a:cubicBezTo>
                    <a:pt x="0" y="10508"/>
                    <a:pt x="634" y="11142"/>
                    <a:pt x="1401" y="11142"/>
                  </a:cubicBezTo>
                  <a:lnTo>
                    <a:pt x="15478" y="11142"/>
                  </a:lnTo>
                  <a:cubicBezTo>
                    <a:pt x="16278" y="11142"/>
                    <a:pt x="16879" y="10508"/>
                    <a:pt x="16879" y="9741"/>
                  </a:cubicBezTo>
                  <a:lnTo>
                    <a:pt x="16879" y="1401"/>
                  </a:lnTo>
                  <a:cubicBezTo>
                    <a:pt x="16879" y="634"/>
                    <a:pt x="16278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4861975" y="855850"/>
              <a:ext cx="181825" cy="166400"/>
            </a:xfrm>
            <a:custGeom>
              <a:avLst/>
              <a:gdLst/>
              <a:ahLst/>
              <a:cxnLst/>
              <a:rect l="l" t="t" r="r" b="b"/>
              <a:pathLst>
                <a:path w="7273" h="6656" extrusionOk="0">
                  <a:moveTo>
                    <a:pt x="3624" y="0"/>
                  </a:moveTo>
                  <a:cubicBezTo>
                    <a:pt x="2778" y="0"/>
                    <a:pt x="1935" y="326"/>
                    <a:pt x="1301" y="976"/>
                  </a:cubicBezTo>
                  <a:cubicBezTo>
                    <a:pt x="1" y="2277"/>
                    <a:pt x="1" y="4378"/>
                    <a:pt x="1301" y="5679"/>
                  </a:cubicBezTo>
                  <a:cubicBezTo>
                    <a:pt x="1935" y="6330"/>
                    <a:pt x="2778" y="6655"/>
                    <a:pt x="3624" y="6655"/>
                  </a:cubicBezTo>
                  <a:cubicBezTo>
                    <a:pt x="4470" y="6655"/>
                    <a:pt x="5321" y="6330"/>
                    <a:pt x="5971" y="5679"/>
                  </a:cubicBezTo>
                  <a:cubicBezTo>
                    <a:pt x="7272" y="4378"/>
                    <a:pt x="7272" y="2277"/>
                    <a:pt x="5971" y="976"/>
                  </a:cubicBezTo>
                  <a:cubicBezTo>
                    <a:pt x="5321" y="326"/>
                    <a:pt x="4470" y="0"/>
                    <a:pt x="3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064625" y="832700"/>
              <a:ext cx="56725" cy="56725"/>
            </a:xfrm>
            <a:custGeom>
              <a:avLst/>
              <a:gdLst/>
              <a:ahLst/>
              <a:cxnLst/>
              <a:rect l="l" t="t" r="r" b="b"/>
              <a:pathLst>
                <a:path w="2269" h="2269" extrusionOk="0">
                  <a:moveTo>
                    <a:pt x="1134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269"/>
                    <a:pt x="1134" y="2269"/>
                  </a:cubicBezTo>
                  <a:cubicBezTo>
                    <a:pt x="1735" y="2269"/>
                    <a:pt x="2269" y="1769"/>
                    <a:pt x="2269" y="1135"/>
                  </a:cubicBezTo>
                  <a:cubicBezTo>
                    <a:pt x="2269" y="501"/>
                    <a:pt x="17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62650" y="714275"/>
              <a:ext cx="395300" cy="391150"/>
            </a:xfrm>
            <a:custGeom>
              <a:avLst/>
              <a:gdLst/>
              <a:ahLst/>
              <a:cxnLst/>
              <a:rect l="l" t="t" r="r" b="b"/>
              <a:pathLst>
                <a:path w="15812" h="15646" extrusionOk="0">
                  <a:moveTo>
                    <a:pt x="2168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8841"/>
                  </a:lnTo>
                  <a:cubicBezTo>
                    <a:pt x="0" y="10041"/>
                    <a:pt x="968" y="11009"/>
                    <a:pt x="2168" y="11009"/>
                  </a:cubicBezTo>
                  <a:lnTo>
                    <a:pt x="4737" y="11009"/>
                  </a:lnTo>
                  <a:lnTo>
                    <a:pt x="6972" y="15646"/>
                  </a:lnTo>
                  <a:lnTo>
                    <a:pt x="8239" y="11009"/>
                  </a:lnTo>
                  <a:lnTo>
                    <a:pt x="11609" y="11009"/>
                  </a:lnTo>
                  <a:lnTo>
                    <a:pt x="11609" y="10242"/>
                  </a:lnTo>
                  <a:cubicBezTo>
                    <a:pt x="11609" y="9074"/>
                    <a:pt x="12543" y="8140"/>
                    <a:pt x="13710" y="8140"/>
                  </a:cubicBezTo>
                  <a:lnTo>
                    <a:pt x="15812" y="8140"/>
                  </a:lnTo>
                  <a:lnTo>
                    <a:pt x="15812" y="2169"/>
                  </a:lnTo>
                  <a:cubicBezTo>
                    <a:pt x="15812" y="968"/>
                    <a:pt x="14844" y="1"/>
                    <a:pt x="136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768700" y="932775"/>
              <a:ext cx="269375" cy="266875"/>
            </a:xfrm>
            <a:custGeom>
              <a:avLst/>
              <a:gdLst/>
              <a:ahLst/>
              <a:cxnLst/>
              <a:rect l="l" t="t" r="r" b="b"/>
              <a:pathLst>
                <a:path w="10775" h="10675" extrusionOk="0">
                  <a:moveTo>
                    <a:pt x="1468" y="1"/>
                  </a:moveTo>
                  <a:cubicBezTo>
                    <a:pt x="667" y="34"/>
                    <a:pt x="0" y="668"/>
                    <a:pt x="0" y="1502"/>
                  </a:cubicBezTo>
                  <a:lnTo>
                    <a:pt x="0" y="6038"/>
                  </a:lnTo>
                  <a:cubicBezTo>
                    <a:pt x="0" y="6839"/>
                    <a:pt x="667" y="7506"/>
                    <a:pt x="1468" y="7506"/>
                  </a:cubicBezTo>
                  <a:lnTo>
                    <a:pt x="5171" y="7506"/>
                  </a:lnTo>
                  <a:lnTo>
                    <a:pt x="6005" y="10675"/>
                  </a:lnTo>
                  <a:lnTo>
                    <a:pt x="7539" y="7506"/>
                  </a:lnTo>
                  <a:lnTo>
                    <a:pt x="9307" y="7506"/>
                  </a:lnTo>
                  <a:cubicBezTo>
                    <a:pt x="10108" y="7506"/>
                    <a:pt x="10775" y="6839"/>
                    <a:pt x="10775" y="6038"/>
                  </a:cubicBezTo>
                  <a:lnTo>
                    <a:pt x="10775" y="1502"/>
                  </a:lnTo>
                  <a:cubicBezTo>
                    <a:pt x="10775" y="668"/>
                    <a:pt x="10108" y="1"/>
                    <a:pt x="9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541025" y="790175"/>
              <a:ext cx="237700" cy="25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541025" y="848550"/>
              <a:ext cx="237700" cy="25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541025" y="906925"/>
              <a:ext cx="237700" cy="25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321000" y="834375"/>
              <a:ext cx="385300" cy="375300"/>
            </a:xfrm>
            <a:custGeom>
              <a:avLst/>
              <a:gdLst/>
              <a:ahLst/>
              <a:cxnLst/>
              <a:rect l="l" t="t" r="r" b="b"/>
              <a:pathLst>
                <a:path w="15412" h="15012" extrusionOk="0">
                  <a:moveTo>
                    <a:pt x="7736" y="4923"/>
                  </a:moveTo>
                  <a:cubicBezTo>
                    <a:pt x="8368" y="4923"/>
                    <a:pt x="9013" y="5155"/>
                    <a:pt x="9540" y="5671"/>
                  </a:cubicBezTo>
                  <a:cubicBezTo>
                    <a:pt x="11142" y="7306"/>
                    <a:pt x="10007" y="10074"/>
                    <a:pt x="7739" y="10074"/>
                  </a:cubicBezTo>
                  <a:cubicBezTo>
                    <a:pt x="6305" y="10074"/>
                    <a:pt x="5137" y="8940"/>
                    <a:pt x="5137" y="7506"/>
                  </a:cubicBezTo>
                  <a:cubicBezTo>
                    <a:pt x="5137" y="5946"/>
                    <a:pt x="6408" y="4923"/>
                    <a:pt x="7736" y="4923"/>
                  </a:cubicBezTo>
                  <a:close/>
                  <a:moveTo>
                    <a:pt x="6372" y="0"/>
                  </a:moveTo>
                  <a:lnTo>
                    <a:pt x="6205" y="2135"/>
                  </a:lnTo>
                  <a:cubicBezTo>
                    <a:pt x="5538" y="2302"/>
                    <a:pt x="4971" y="2602"/>
                    <a:pt x="4437" y="3003"/>
                  </a:cubicBezTo>
                  <a:lnTo>
                    <a:pt x="2636" y="1802"/>
                  </a:lnTo>
                  <a:lnTo>
                    <a:pt x="934" y="3903"/>
                  </a:lnTo>
                  <a:lnTo>
                    <a:pt x="2535" y="5404"/>
                  </a:lnTo>
                  <a:cubicBezTo>
                    <a:pt x="2269" y="6005"/>
                    <a:pt x="2135" y="6638"/>
                    <a:pt x="2102" y="7272"/>
                  </a:cubicBezTo>
                  <a:lnTo>
                    <a:pt x="0" y="7939"/>
                  </a:lnTo>
                  <a:lnTo>
                    <a:pt x="634" y="10575"/>
                  </a:lnTo>
                  <a:lnTo>
                    <a:pt x="2869" y="10274"/>
                  </a:lnTo>
                  <a:cubicBezTo>
                    <a:pt x="3169" y="10808"/>
                    <a:pt x="3570" y="11275"/>
                    <a:pt x="4037" y="11709"/>
                  </a:cubicBezTo>
                  <a:lnTo>
                    <a:pt x="3203" y="13810"/>
                  </a:lnTo>
                  <a:lnTo>
                    <a:pt x="5638" y="15011"/>
                  </a:lnTo>
                  <a:lnTo>
                    <a:pt x="6805" y="13010"/>
                  </a:lnTo>
                  <a:cubicBezTo>
                    <a:pt x="7105" y="13076"/>
                    <a:pt x="7406" y="13110"/>
                    <a:pt x="7706" y="13110"/>
                  </a:cubicBezTo>
                  <a:cubicBezTo>
                    <a:pt x="8006" y="13110"/>
                    <a:pt x="8306" y="13076"/>
                    <a:pt x="8606" y="13010"/>
                  </a:cubicBezTo>
                  <a:lnTo>
                    <a:pt x="9774" y="15011"/>
                  </a:lnTo>
                  <a:lnTo>
                    <a:pt x="12209" y="13844"/>
                  </a:lnTo>
                  <a:lnTo>
                    <a:pt x="11375" y="11709"/>
                  </a:lnTo>
                  <a:cubicBezTo>
                    <a:pt x="11842" y="11309"/>
                    <a:pt x="12242" y="10808"/>
                    <a:pt x="12576" y="10274"/>
                  </a:cubicBezTo>
                  <a:lnTo>
                    <a:pt x="14811" y="10608"/>
                  </a:lnTo>
                  <a:lnTo>
                    <a:pt x="15411" y="7973"/>
                  </a:lnTo>
                  <a:lnTo>
                    <a:pt x="13310" y="7306"/>
                  </a:lnTo>
                  <a:cubicBezTo>
                    <a:pt x="13276" y="6638"/>
                    <a:pt x="13143" y="6005"/>
                    <a:pt x="12910" y="5438"/>
                  </a:cubicBezTo>
                  <a:lnTo>
                    <a:pt x="14511" y="3937"/>
                  </a:lnTo>
                  <a:lnTo>
                    <a:pt x="12809" y="1802"/>
                  </a:lnTo>
                  <a:lnTo>
                    <a:pt x="11008" y="3003"/>
                  </a:lnTo>
                  <a:cubicBezTo>
                    <a:pt x="10474" y="2602"/>
                    <a:pt x="9874" y="2302"/>
                    <a:pt x="9274" y="2135"/>
                  </a:cubicBezTo>
                  <a:lnTo>
                    <a:pt x="9073" y="0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647900" y="684275"/>
              <a:ext cx="261050" cy="254375"/>
            </a:xfrm>
            <a:custGeom>
              <a:avLst/>
              <a:gdLst/>
              <a:ahLst/>
              <a:cxnLst/>
              <a:rect l="l" t="t" r="r" b="b"/>
              <a:pathLst>
                <a:path w="10442" h="10175" extrusionOk="0">
                  <a:moveTo>
                    <a:pt x="5213" y="3318"/>
                  </a:moveTo>
                  <a:cubicBezTo>
                    <a:pt x="5642" y="3318"/>
                    <a:pt x="6081" y="3479"/>
                    <a:pt x="6438" y="3836"/>
                  </a:cubicBezTo>
                  <a:cubicBezTo>
                    <a:pt x="7539" y="4937"/>
                    <a:pt x="6772" y="6805"/>
                    <a:pt x="5204" y="6805"/>
                  </a:cubicBezTo>
                  <a:cubicBezTo>
                    <a:pt x="4270" y="6805"/>
                    <a:pt x="3469" y="6038"/>
                    <a:pt x="3469" y="5070"/>
                  </a:cubicBezTo>
                  <a:cubicBezTo>
                    <a:pt x="3469" y="4012"/>
                    <a:pt x="4321" y="3318"/>
                    <a:pt x="5213" y="3318"/>
                  </a:cubicBezTo>
                  <a:close/>
                  <a:moveTo>
                    <a:pt x="4303" y="0"/>
                  </a:moveTo>
                  <a:lnTo>
                    <a:pt x="4203" y="1434"/>
                  </a:lnTo>
                  <a:cubicBezTo>
                    <a:pt x="3770" y="1568"/>
                    <a:pt x="3336" y="1768"/>
                    <a:pt x="3002" y="2035"/>
                  </a:cubicBezTo>
                  <a:lnTo>
                    <a:pt x="1768" y="1201"/>
                  </a:lnTo>
                  <a:lnTo>
                    <a:pt x="634" y="2635"/>
                  </a:lnTo>
                  <a:lnTo>
                    <a:pt x="1702" y="3636"/>
                  </a:lnTo>
                  <a:cubicBezTo>
                    <a:pt x="1535" y="4036"/>
                    <a:pt x="1435" y="4470"/>
                    <a:pt x="1435" y="4904"/>
                  </a:cubicBezTo>
                  <a:lnTo>
                    <a:pt x="0" y="5337"/>
                  </a:lnTo>
                  <a:lnTo>
                    <a:pt x="401" y="7139"/>
                  </a:lnTo>
                  <a:lnTo>
                    <a:pt x="1935" y="6938"/>
                  </a:lnTo>
                  <a:cubicBezTo>
                    <a:pt x="2135" y="7305"/>
                    <a:pt x="2402" y="7639"/>
                    <a:pt x="2702" y="7906"/>
                  </a:cubicBezTo>
                  <a:lnTo>
                    <a:pt x="2169" y="9340"/>
                  </a:lnTo>
                  <a:lnTo>
                    <a:pt x="3836" y="10141"/>
                  </a:lnTo>
                  <a:lnTo>
                    <a:pt x="4604" y="8806"/>
                  </a:lnTo>
                  <a:cubicBezTo>
                    <a:pt x="4804" y="8840"/>
                    <a:pt x="5037" y="8873"/>
                    <a:pt x="5237" y="8873"/>
                  </a:cubicBezTo>
                  <a:cubicBezTo>
                    <a:pt x="5438" y="8873"/>
                    <a:pt x="5638" y="8840"/>
                    <a:pt x="5838" y="8806"/>
                  </a:cubicBezTo>
                  <a:lnTo>
                    <a:pt x="6638" y="10174"/>
                  </a:lnTo>
                  <a:lnTo>
                    <a:pt x="8306" y="9373"/>
                  </a:lnTo>
                  <a:lnTo>
                    <a:pt x="7739" y="7906"/>
                  </a:lnTo>
                  <a:cubicBezTo>
                    <a:pt x="8039" y="7639"/>
                    <a:pt x="8306" y="7305"/>
                    <a:pt x="8506" y="6938"/>
                  </a:cubicBezTo>
                  <a:lnTo>
                    <a:pt x="10041" y="7172"/>
                  </a:lnTo>
                  <a:lnTo>
                    <a:pt x="10441" y="5371"/>
                  </a:lnTo>
                  <a:lnTo>
                    <a:pt x="9007" y="4904"/>
                  </a:lnTo>
                  <a:cubicBezTo>
                    <a:pt x="9007" y="4470"/>
                    <a:pt x="8907" y="4070"/>
                    <a:pt x="8740" y="3669"/>
                  </a:cubicBezTo>
                  <a:lnTo>
                    <a:pt x="9841" y="2635"/>
                  </a:lnTo>
                  <a:lnTo>
                    <a:pt x="8673" y="1201"/>
                  </a:lnTo>
                  <a:lnTo>
                    <a:pt x="7472" y="2035"/>
                  </a:lnTo>
                  <a:cubicBezTo>
                    <a:pt x="7105" y="1768"/>
                    <a:pt x="6705" y="1568"/>
                    <a:pt x="6271" y="1434"/>
                  </a:cubicBezTo>
                  <a:lnTo>
                    <a:pt x="6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721275" y="1332225"/>
              <a:ext cx="442025" cy="303575"/>
            </a:xfrm>
            <a:custGeom>
              <a:avLst/>
              <a:gdLst/>
              <a:ahLst/>
              <a:cxnLst/>
              <a:rect l="l" t="t" r="r" b="b"/>
              <a:pathLst>
                <a:path w="17681" h="12143" extrusionOk="0">
                  <a:moveTo>
                    <a:pt x="1" y="1"/>
                  </a:moveTo>
                  <a:lnTo>
                    <a:pt x="1" y="12143"/>
                  </a:lnTo>
                  <a:lnTo>
                    <a:pt x="17680" y="12143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721275" y="1332225"/>
              <a:ext cx="442025" cy="151800"/>
            </a:xfrm>
            <a:custGeom>
              <a:avLst/>
              <a:gdLst/>
              <a:ahLst/>
              <a:cxnLst/>
              <a:rect l="l" t="t" r="r" b="b"/>
              <a:pathLst>
                <a:path w="17681" h="6072" extrusionOk="0">
                  <a:moveTo>
                    <a:pt x="1" y="1"/>
                  </a:moveTo>
                  <a:lnTo>
                    <a:pt x="8840" y="6072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872350" y="1418125"/>
              <a:ext cx="423650" cy="424500"/>
            </a:xfrm>
            <a:custGeom>
              <a:avLst/>
              <a:gdLst/>
              <a:ahLst/>
              <a:cxnLst/>
              <a:rect l="l" t="t" r="r" b="b"/>
              <a:pathLst>
                <a:path w="16946" h="16980" extrusionOk="0">
                  <a:moveTo>
                    <a:pt x="8473" y="0"/>
                  </a:moveTo>
                  <a:cubicBezTo>
                    <a:pt x="3803" y="0"/>
                    <a:pt x="0" y="3803"/>
                    <a:pt x="0" y="8473"/>
                  </a:cubicBezTo>
                  <a:cubicBezTo>
                    <a:pt x="0" y="13177"/>
                    <a:pt x="3803" y="16979"/>
                    <a:pt x="8473" y="16979"/>
                  </a:cubicBezTo>
                  <a:cubicBezTo>
                    <a:pt x="13143" y="16979"/>
                    <a:pt x="16946" y="13177"/>
                    <a:pt x="16946" y="8473"/>
                  </a:cubicBezTo>
                  <a:cubicBezTo>
                    <a:pt x="16946" y="3803"/>
                    <a:pt x="13143" y="0"/>
                    <a:pt x="8473" y="0"/>
                  </a:cubicBezTo>
                  <a:close/>
                </a:path>
              </a:pathLst>
            </a:custGeom>
            <a:solidFill>
              <a:srgbClr val="FFFFFF"/>
            </a:solidFill>
            <a:ln w="2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990750" y="1630775"/>
              <a:ext cx="93425" cy="116775"/>
            </a:xfrm>
            <a:custGeom>
              <a:avLst/>
              <a:gdLst/>
              <a:ahLst/>
              <a:cxnLst/>
              <a:rect l="l" t="t" r="r" b="b"/>
              <a:pathLst>
                <a:path w="3737" h="4671" fill="none" extrusionOk="0">
                  <a:moveTo>
                    <a:pt x="3737" y="4671"/>
                  </a:moveTo>
                  <a:lnTo>
                    <a:pt x="3737" y="1"/>
                  </a:ln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648850" y="2094450"/>
              <a:ext cx="366950" cy="396125"/>
            </a:xfrm>
            <a:custGeom>
              <a:avLst/>
              <a:gdLst/>
              <a:ahLst/>
              <a:cxnLst/>
              <a:rect l="l" t="t" r="r" b="b"/>
              <a:pathLst>
                <a:path w="14678" h="15845" extrusionOk="0">
                  <a:moveTo>
                    <a:pt x="0" y="0"/>
                  </a:moveTo>
                  <a:lnTo>
                    <a:pt x="0" y="15845"/>
                  </a:lnTo>
                  <a:lnTo>
                    <a:pt x="14678" y="15845"/>
                  </a:lnTo>
                  <a:lnTo>
                    <a:pt x="14678" y="0"/>
                  </a:lnTo>
                  <a:lnTo>
                    <a:pt x="12243" y="0"/>
                  </a:lnTo>
                  <a:lnTo>
                    <a:pt x="12243" y="534"/>
                  </a:lnTo>
                  <a:cubicBezTo>
                    <a:pt x="12243" y="1668"/>
                    <a:pt x="11400" y="2235"/>
                    <a:pt x="10558" y="2235"/>
                  </a:cubicBezTo>
                  <a:cubicBezTo>
                    <a:pt x="9716" y="2235"/>
                    <a:pt x="8873" y="1668"/>
                    <a:pt x="8873" y="534"/>
                  </a:cubicBezTo>
                  <a:lnTo>
                    <a:pt x="8873" y="0"/>
                  </a:lnTo>
                  <a:lnTo>
                    <a:pt x="5604" y="0"/>
                  </a:lnTo>
                  <a:lnTo>
                    <a:pt x="5604" y="534"/>
                  </a:lnTo>
                  <a:cubicBezTo>
                    <a:pt x="5604" y="1468"/>
                    <a:pt x="4837" y="2235"/>
                    <a:pt x="3903" y="2235"/>
                  </a:cubicBezTo>
                  <a:cubicBezTo>
                    <a:pt x="2969" y="2235"/>
                    <a:pt x="2202" y="1468"/>
                    <a:pt x="2202" y="534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708900" y="2192725"/>
              <a:ext cx="111775" cy="226150"/>
            </a:xfrm>
            <a:custGeom>
              <a:avLst/>
              <a:gdLst/>
              <a:ahLst/>
              <a:cxnLst/>
              <a:rect l="l" t="t" r="r" b="b"/>
              <a:pathLst>
                <a:path w="4471" h="9046" extrusionOk="0">
                  <a:moveTo>
                    <a:pt x="2160" y="0"/>
                  </a:moveTo>
                  <a:cubicBezTo>
                    <a:pt x="1747" y="0"/>
                    <a:pt x="1360" y="129"/>
                    <a:pt x="1001" y="339"/>
                  </a:cubicBezTo>
                  <a:cubicBezTo>
                    <a:pt x="701" y="539"/>
                    <a:pt x="434" y="873"/>
                    <a:pt x="334" y="1240"/>
                  </a:cubicBezTo>
                  <a:cubicBezTo>
                    <a:pt x="167" y="1673"/>
                    <a:pt x="100" y="2140"/>
                    <a:pt x="100" y="2607"/>
                  </a:cubicBezTo>
                  <a:lnTo>
                    <a:pt x="100" y="2941"/>
                  </a:lnTo>
                  <a:lnTo>
                    <a:pt x="1301" y="2941"/>
                  </a:lnTo>
                  <a:lnTo>
                    <a:pt x="1301" y="2641"/>
                  </a:lnTo>
                  <a:cubicBezTo>
                    <a:pt x="1301" y="2340"/>
                    <a:pt x="1334" y="2073"/>
                    <a:pt x="1368" y="1807"/>
                  </a:cubicBezTo>
                  <a:cubicBezTo>
                    <a:pt x="1435" y="1606"/>
                    <a:pt x="1535" y="1373"/>
                    <a:pt x="1701" y="1206"/>
                  </a:cubicBezTo>
                  <a:cubicBezTo>
                    <a:pt x="1868" y="1039"/>
                    <a:pt x="2102" y="973"/>
                    <a:pt x="2369" y="973"/>
                  </a:cubicBezTo>
                  <a:cubicBezTo>
                    <a:pt x="2391" y="970"/>
                    <a:pt x="2414" y="968"/>
                    <a:pt x="2437" y="968"/>
                  </a:cubicBezTo>
                  <a:cubicBezTo>
                    <a:pt x="2680" y="968"/>
                    <a:pt x="2914" y="1126"/>
                    <a:pt x="3036" y="1340"/>
                  </a:cubicBezTo>
                  <a:cubicBezTo>
                    <a:pt x="3202" y="1640"/>
                    <a:pt x="3269" y="1973"/>
                    <a:pt x="3236" y="2307"/>
                  </a:cubicBezTo>
                  <a:cubicBezTo>
                    <a:pt x="3269" y="2607"/>
                    <a:pt x="3202" y="2907"/>
                    <a:pt x="3102" y="3174"/>
                  </a:cubicBezTo>
                  <a:cubicBezTo>
                    <a:pt x="3002" y="3441"/>
                    <a:pt x="2902" y="3675"/>
                    <a:pt x="2769" y="3908"/>
                  </a:cubicBezTo>
                  <a:cubicBezTo>
                    <a:pt x="2602" y="4142"/>
                    <a:pt x="2469" y="4375"/>
                    <a:pt x="2302" y="4642"/>
                  </a:cubicBezTo>
                  <a:lnTo>
                    <a:pt x="0" y="8211"/>
                  </a:lnTo>
                  <a:lnTo>
                    <a:pt x="0" y="9045"/>
                  </a:lnTo>
                  <a:lnTo>
                    <a:pt x="4237" y="9045"/>
                  </a:lnTo>
                  <a:lnTo>
                    <a:pt x="4237" y="8044"/>
                  </a:lnTo>
                  <a:lnTo>
                    <a:pt x="1401" y="8044"/>
                  </a:lnTo>
                  <a:lnTo>
                    <a:pt x="3469" y="4909"/>
                  </a:lnTo>
                  <a:cubicBezTo>
                    <a:pt x="3636" y="4642"/>
                    <a:pt x="3803" y="4375"/>
                    <a:pt x="3936" y="4142"/>
                  </a:cubicBezTo>
                  <a:cubicBezTo>
                    <a:pt x="4103" y="3875"/>
                    <a:pt x="4203" y="3608"/>
                    <a:pt x="4303" y="3341"/>
                  </a:cubicBezTo>
                  <a:cubicBezTo>
                    <a:pt x="4403" y="3007"/>
                    <a:pt x="4437" y="2674"/>
                    <a:pt x="4437" y="2307"/>
                  </a:cubicBezTo>
                  <a:cubicBezTo>
                    <a:pt x="4470" y="1707"/>
                    <a:pt x="4303" y="1106"/>
                    <a:pt x="3903" y="639"/>
                  </a:cubicBezTo>
                  <a:cubicBezTo>
                    <a:pt x="3531" y="205"/>
                    <a:pt x="2987" y="2"/>
                    <a:pt x="2430" y="2"/>
                  </a:cubicBezTo>
                  <a:cubicBezTo>
                    <a:pt x="2387" y="2"/>
                    <a:pt x="2344" y="3"/>
                    <a:pt x="2302" y="5"/>
                  </a:cubicBezTo>
                  <a:cubicBezTo>
                    <a:pt x="2254" y="2"/>
                    <a:pt x="2207" y="0"/>
                    <a:pt x="2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842325" y="2194525"/>
              <a:ext cx="110100" cy="226175"/>
            </a:xfrm>
            <a:custGeom>
              <a:avLst/>
              <a:gdLst/>
              <a:ahLst/>
              <a:cxnLst/>
              <a:rect l="l" t="t" r="r" b="b"/>
              <a:pathLst>
                <a:path w="4404" h="9047" extrusionOk="0">
                  <a:moveTo>
                    <a:pt x="234" y="0"/>
                  </a:moveTo>
                  <a:lnTo>
                    <a:pt x="234" y="4803"/>
                  </a:lnTo>
                  <a:lnTo>
                    <a:pt x="1235" y="4803"/>
                  </a:lnTo>
                  <a:cubicBezTo>
                    <a:pt x="1301" y="4603"/>
                    <a:pt x="1435" y="4437"/>
                    <a:pt x="1601" y="4303"/>
                  </a:cubicBezTo>
                  <a:cubicBezTo>
                    <a:pt x="1747" y="4158"/>
                    <a:pt x="1943" y="4063"/>
                    <a:pt x="2145" y="4063"/>
                  </a:cubicBezTo>
                  <a:cubicBezTo>
                    <a:pt x="2175" y="4063"/>
                    <a:pt x="2205" y="4065"/>
                    <a:pt x="2235" y="4070"/>
                  </a:cubicBezTo>
                  <a:cubicBezTo>
                    <a:pt x="2273" y="4064"/>
                    <a:pt x="2311" y="4061"/>
                    <a:pt x="2349" y="4061"/>
                  </a:cubicBezTo>
                  <a:cubicBezTo>
                    <a:pt x="2543" y="4061"/>
                    <a:pt x="2729" y="4135"/>
                    <a:pt x="2869" y="4303"/>
                  </a:cubicBezTo>
                  <a:cubicBezTo>
                    <a:pt x="3036" y="4470"/>
                    <a:pt x="3136" y="4703"/>
                    <a:pt x="3169" y="4937"/>
                  </a:cubicBezTo>
                  <a:cubicBezTo>
                    <a:pt x="3203" y="5270"/>
                    <a:pt x="3236" y="5637"/>
                    <a:pt x="3236" y="5971"/>
                  </a:cubicBezTo>
                  <a:cubicBezTo>
                    <a:pt x="3236" y="6338"/>
                    <a:pt x="3203" y="6705"/>
                    <a:pt x="3169" y="7072"/>
                  </a:cubicBezTo>
                  <a:cubicBezTo>
                    <a:pt x="3136" y="7339"/>
                    <a:pt x="3069" y="7605"/>
                    <a:pt x="2902" y="7839"/>
                  </a:cubicBezTo>
                  <a:cubicBezTo>
                    <a:pt x="2757" y="8014"/>
                    <a:pt x="2535" y="8112"/>
                    <a:pt x="2303" y="8112"/>
                  </a:cubicBezTo>
                  <a:cubicBezTo>
                    <a:pt x="2270" y="8112"/>
                    <a:pt x="2236" y="8110"/>
                    <a:pt x="2202" y="8106"/>
                  </a:cubicBezTo>
                  <a:cubicBezTo>
                    <a:pt x="1968" y="8106"/>
                    <a:pt x="1735" y="8039"/>
                    <a:pt x="1568" y="7872"/>
                  </a:cubicBezTo>
                  <a:cubicBezTo>
                    <a:pt x="1401" y="7672"/>
                    <a:pt x="1301" y="7439"/>
                    <a:pt x="1268" y="7239"/>
                  </a:cubicBezTo>
                  <a:cubicBezTo>
                    <a:pt x="1235" y="6972"/>
                    <a:pt x="1201" y="6705"/>
                    <a:pt x="1201" y="6438"/>
                  </a:cubicBezTo>
                  <a:lnTo>
                    <a:pt x="34" y="6438"/>
                  </a:lnTo>
                  <a:cubicBezTo>
                    <a:pt x="0" y="6938"/>
                    <a:pt x="67" y="7405"/>
                    <a:pt x="234" y="7839"/>
                  </a:cubicBezTo>
                  <a:cubicBezTo>
                    <a:pt x="334" y="8206"/>
                    <a:pt x="567" y="8539"/>
                    <a:pt x="901" y="8740"/>
                  </a:cubicBezTo>
                  <a:cubicBezTo>
                    <a:pt x="1251" y="8944"/>
                    <a:pt x="1627" y="9046"/>
                    <a:pt x="2028" y="9046"/>
                  </a:cubicBezTo>
                  <a:cubicBezTo>
                    <a:pt x="2086" y="9046"/>
                    <a:pt x="2143" y="9044"/>
                    <a:pt x="2202" y="9040"/>
                  </a:cubicBezTo>
                  <a:cubicBezTo>
                    <a:pt x="2249" y="9044"/>
                    <a:pt x="2297" y="9046"/>
                    <a:pt x="2344" y="9046"/>
                  </a:cubicBezTo>
                  <a:cubicBezTo>
                    <a:pt x="2663" y="9046"/>
                    <a:pt x="2979" y="8952"/>
                    <a:pt x="3269" y="8806"/>
                  </a:cubicBezTo>
                  <a:cubicBezTo>
                    <a:pt x="3570" y="8640"/>
                    <a:pt x="3803" y="8406"/>
                    <a:pt x="3970" y="8139"/>
                  </a:cubicBezTo>
                  <a:cubicBezTo>
                    <a:pt x="4137" y="7806"/>
                    <a:pt x="4237" y="7472"/>
                    <a:pt x="4303" y="7105"/>
                  </a:cubicBezTo>
                  <a:cubicBezTo>
                    <a:pt x="4370" y="6671"/>
                    <a:pt x="4403" y="6238"/>
                    <a:pt x="4403" y="5838"/>
                  </a:cubicBezTo>
                  <a:cubicBezTo>
                    <a:pt x="4403" y="5371"/>
                    <a:pt x="4370" y="4904"/>
                    <a:pt x="4237" y="4437"/>
                  </a:cubicBezTo>
                  <a:cubicBezTo>
                    <a:pt x="4137" y="4070"/>
                    <a:pt x="3936" y="3769"/>
                    <a:pt x="3636" y="3503"/>
                  </a:cubicBezTo>
                  <a:cubicBezTo>
                    <a:pt x="3367" y="3293"/>
                    <a:pt x="2990" y="3164"/>
                    <a:pt x="2626" y="3164"/>
                  </a:cubicBezTo>
                  <a:cubicBezTo>
                    <a:pt x="2584" y="3164"/>
                    <a:pt x="2543" y="3166"/>
                    <a:pt x="2502" y="3169"/>
                  </a:cubicBezTo>
                  <a:cubicBezTo>
                    <a:pt x="2235" y="3169"/>
                    <a:pt x="2002" y="3202"/>
                    <a:pt x="1768" y="3302"/>
                  </a:cubicBezTo>
                  <a:cubicBezTo>
                    <a:pt x="1568" y="3369"/>
                    <a:pt x="1368" y="3503"/>
                    <a:pt x="1201" y="3669"/>
                  </a:cubicBezTo>
                  <a:lnTo>
                    <a:pt x="1301" y="1201"/>
                  </a:lnTo>
                  <a:lnTo>
                    <a:pt x="4070" y="12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641350" y="2787425"/>
              <a:ext cx="307750" cy="515400"/>
            </a:xfrm>
            <a:custGeom>
              <a:avLst/>
              <a:gdLst/>
              <a:ahLst/>
              <a:cxnLst/>
              <a:rect l="l" t="t" r="r" b="b"/>
              <a:pathLst>
                <a:path w="12310" h="20616" extrusionOk="0">
                  <a:moveTo>
                    <a:pt x="6171" y="1035"/>
                  </a:moveTo>
                  <a:cubicBezTo>
                    <a:pt x="8540" y="1035"/>
                    <a:pt x="10441" y="2970"/>
                    <a:pt x="10441" y="5338"/>
                  </a:cubicBezTo>
                  <a:lnTo>
                    <a:pt x="10441" y="8841"/>
                  </a:lnTo>
                  <a:lnTo>
                    <a:pt x="1868" y="8841"/>
                  </a:lnTo>
                  <a:lnTo>
                    <a:pt x="1868" y="5338"/>
                  </a:lnTo>
                  <a:cubicBezTo>
                    <a:pt x="1868" y="2970"/>
                    <a:pt x="3803" y="1035"/>
                    <a:pt x="6171" y="1035"/>
                  </a:cubicBezTo>
                  <a:close/>
                  <a:moveTo>
                    <a:pt x="6171" y="1"/>
                  </a:moveTo>
                  <a:cubicBezTo>
                    <a:pt x="3136" y="1"/>
                    <a:pt x="601" y="2303"/>
                    <a:pt x="334" y="5338"/>
                  </a:cubicBezTo>
                  <a:lnTo>
                    <a:pt x="334" y="8841"/>
                  </a:lnTo>
                  <a:lnTo>
                    <a:pt x="0" y="8841"/>
                  </a:lnTo>
                  <a:lnTo>
                    <a:pt x="0" y="20616"/>
                  </a:lnTo>
                  <a:lnTo>
                    <a:pt x="12309" y="20616"/>
                  </a:lnTo>
                  <a:lnTo>
                    <a:pt x="12309" y="8841"/>
                  </a:lnTo>
                  <a:lnTo>
                    <a:pt x="11975" y="8841"/>
                  </a:lnTo>
                  <a:lnTo>
                    <a:pt x="11975" y="5338"/>
                  </a:lnTo>
                  <a:cubicBezTo>
                    <a:pt x="11709" y="2303"/>
                    <a:pt x="9207" y="1"/>
                    <a:pt x="6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747250" y="3087175"/>
              <a:ext cx="89250" cy="140600"/>
            </a:xfrm>
            <a:custGeom>
              <a:avLst/>
              <a:gdLst/>
              <a:ahLst/>
              <a:cxnLst/>
              <a:rect l="l" t="t" r="r" b="b"/>
              <a:pathLst>
                <a:path w="3570" h="5624" extrusionOk="0">
                  <a:moveTo>
                    <a:pt x="1952" y="1"/>
                  </a:moveTo>
                  <a:cubicBezTo>
                    <a:pt x="1704" y="1"/>
                    <a:pt x="1449" y="59"/>
                    <a:pt x="1201" y="186"/>
                  </a:cubicBezTo>
                  <a:cubicBezTo>
                    <a:pt x="134" y="753"/>
                    <a:pt x="1" y="2255"/>
                    <a:pt x="1001" y="2955"/>
                  </a:cubicBezTo>
                  <a:lnTo>
                    <a:pt x="1001" y="5624"/>
                  </a:lnTo>
                  <a:lnTo>
                    <a:pt x="2903" y="5624"/>
                  </a:lnTo>
                  <a:lnTo>
                    <a:pt x="2903" y="2955"/>
                  </a:lnTo>
                  <a:cubicBezTo>
                    <a:pt x="3303" y="2655"/>
                    <a:pt x="3570" y="2154"/>
                    <a:pt x="3570" y="1654"/>
                  </a:cubicBezTo>
                  <a:cubicBezTo>
                    <a:pt x="3570" y="697"/>
                    <a:pt x="2808" y="1"/>
                    <a:pt x="1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305875" y="3766475"/>
              <a:ext cx="1135825" cy="1081700"/>
            </a:xfrm>
            <a:custGeom>
              <a:avLst/>
              <a:gdLst/>
              <a:ahLst/>
              <a:cxnLst/>
              <a:rect l="l" t="t" r="r" b="b"/>
              <a:pathLst>
                <a:path w="45433" h="43268" extrusionOk="0">
                  <a:moveTo>
                    <a:pt x="16745" y="0"/>
                  </a:moveTo>
                  <a:lnTo>
                    <a:pt x="16745" y="13677"/>
                  </a:lnTo>
                  <a:lnTo>
                    <a:pt x="19848" y="13677"/>
                  </a:lnTo>
                  <a:lnTo>
                    <a:pt x="19848" y="26719"/>
                  </a:lnTo>
                  <a:cubicBezTo>
                    <a:pt x="14677" y="26820"/>
                    <a:pt x="2035" y="27120"/>
                    <a:pt x="1134" y="27687"/>
                  </a:cubicBezTo>
                  <a:cubicBezTo>
                    <a:pt x="33" y="28387"/>
                    <a:pt x="134" y="29888"/>
                    <a:pt x="534" y="30189"/>
                  </a:cubicBezTo>
                  <a:cubicBezTo>
                    <a:pt x="767" y="30355"/>
                    <a:pt x="1001" y="30422"/>
                    <a:pt x="1301" y="30422"/>
                  </a:cubicBezTo>
                  <a:cubicBezTo>
                    <a:pt x="1134" y="30689"/>
                    <a:pt x="1034" y="31023"/>
                    <a:pt x="1034" y="31323"/>
                  </a:cubicBezTo>
                  <a:cubicBezTo>
                    <a:pt x="1034" y="32445"/>
                    <a:pt x="1945" y="33229"/>
                    <a:pt x="2930" y="33229"/>
                  </a:cubicBezTo>
                  <a:cubicBezTo>
                    <a:pt x="3291" y="33229"/>
                    <a:pt x="3663" y="33123"/>
                    <a:pt x="4003" y="32891"/>
                  </a:cubicBezTo>
                  <a:cubicBezTo>
                    <a:pt x="5237" y="31990"/>
                    <a:pt x="4970" y="30089"/>
                    <a:pt x="3536" y="29555"/>
                  </a:cubicBezTo>
                  <a:lnTo>
                    <a:pt x="15878" y="29555"/>
                  </a:lnTo>
                  <a:cubicBezTo>
                    <a:pt x="11608" y="31690"/>
                    <a:pt x="400" y="37394"/>
                    <a:pt x="167" y="38128"/>
                  </a:cubicBezTo>
                  <a:cubicBezTo>
                    <a:pt x="0" y="38761"/>
                    <a:pt x="33" y="39429"/>
                    <a:pt x="234" y="40029"/>
                  </a:cubicBezTo>
                  <a:cubicBezTo>
                    <a:pt x="200" y="40263"/>
                    <a:pt x="167" y="40463"/>
                    <a:pt x="167" y="40696"/>
                  </a:cubicBezTo>
                  <a:cubicBezTo>
                    <a:pt x="167" y="42194"/>
                    <a:pt x="1385" y="43267"/>
                    <a:pt x="2717" y="43267"/>
                  </a:cubicBezTo>
                  <a:cubicBezTo>
                    <a:pt x="3135" y="43267"/>
                    <a:pt x="3564" y="43162"/>
                    <a:pt x="3970" y="42931"/>
                  </a:cubicBezTo>
                  <a:cubicBezTo>
                    <a:pt x="5704" y="41997"/>
                    <a:pt x="5738" y="39529"/>
                    <a:pt x="4070" y="38495"/>
                  </a:cubicBezTo>
                  <a:cubicBezTo>
                    <a:pt x="8473" y="36560"/>
                    <a:pt x="22016" y="31756"/>
                    <a:pt x="22716" y="31690"/>
                  </a:cubicBezTo>
                  <a:cubicBezTo>
                    <a:pt x="23383" y="31756"/>
                    <a:pt x="36493" y="36426"/>
                    <a:pt x="41129" y="38395"/>
                  </a:cubicBezTo>
                  <a:cubicBezTo>
                    <a:pt x="39328" y="39295"/>
                    <a:pt x="39228" y="41830"/>
                    <a:pt x="40929" y="42864"/>
                  </a:cubicBezTo>
                  <a:cubicBezTo>
                    <a:pt x="41366" y="43138"/>
                    <a:pt x="41835" y="43263"/>
                    <a:pt x="42293" y="43263"/>
                  </a:cubicBezTo>
                  <a:cubicBezTo>
                    <a:pt x="43618" y="43263"/>
                    <a:pt x="44841" y="42217"/>
                    <a:pt x="44865" y="40730"/>
                  </a:cubicBezTo>
                  <a:cubicBezTo>
                    <a:pt x="45299" y="39962"/>
                    <a:pt x="45433" y="39028"/>
                    <a:pt x="45232" y="38161"/>
                  </a:cubicBezTo>
                  <a:cubicBezTo>
                    <a:pt x="44999" y="37427"/>
                    <a:pt x="33791" y="31723"/>
                    <a:pt x="29521" y="29588"/>
                  </a:cubicBezTo>
                  <a:lnTo>
                    <a:pt x="41663" y="29588"/>
                  </a:lnTo>
                  <a:cubicBezTo>
                    <a:pt x="39995" y="30189"/>
                    <a:pt x="39962" y="32557"/>
                    <a:pt x="41630" y="33124"/>
                  </a:cubicBezTo>
                  <a:cubicBezTo>
                    <a:pt x="41855" y="33205"/>
                    <a:pt x="42078" y="33243"/>
                    <a:pt x="42291" y="33243"/>
                  </a:cubicBezTo>
                  <a:cubicBezTo>
                    <a:pt x="43659" y="33243"/>
                    <a:pt x="44673" y="31716"/>
                    <a:pt x="43865" y="30389"/>
                  </a:cubicBezTo>
                  <a:lnTo>
                    <a:pt x="43865" y="30389"/>
                  </a:lnTo>
                  <a:cubicBezTo>
                    <a:pt x="43969" y="30431"/>
                    <a:pt x="44077" y="30450"/>
                    <a:pt x="44185" y="30450"/>
                  </a:cubicBezTo>
                  <a:cubicBezTo>
                    <a:pt x="44419" y="30450"/>
                    <a:pt x="44649" y="30359"/>
                    <a:pt x="44832" y="30222"/>
                  </a:cubicBezTo>
                  <a:cubicBezTo>
                    <a:pt x="45266" y="29922"/>
                    <a:pt x="45332" y="28387"/>
                    <a:pt x="44232" y="27720"/>
                  </a:cubicBezTo>
                  <a:cubicBezTo>
                    <a:pt x="43264" y="27086"/>
                    <a:pt x="28287" y="26786"/>
                    <a:pt x="24351" y="26719"/>
                  </a:cubicBezTo>
                  <a:lnTo>
                    <a:pt x="24351" y="13677"/>
                  </a:lnTo>
                  <a:lnTo>
                    <a:pt x="27420" y="13677"/>
                  </a:lnTo>
                  <a:lnTo>
                    <a:pt x="27420" y="0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973950" y="2508850"/>
              <a:ext cx="1710750" cy="1223450"/>
            </a:xfrm>
            <a:custGeom>
              <a:avLst/>
              <a:gdLst/>
              <a:ahLst/>
              <a:cxnLst/>
              <a:rect l="l" t="t" r="r" b="b"/>
              <a:pathLst>
                <a:path w="68430" h="48938" extrusionOk="0">
                  <a:moveTo>
                    <a:pt x="41908" y="0"/>
                  </a:moveTo>
                  <a:cubicBezTo>
                    <a:pt x="36299" y="0"/>
                    <a:pt x="31663" y="583"/>
                    <a:pt x="30456" y="1137"/>
                  </a:cubicBezTo>
                  <a:cubicBezTo>
                    <a:pt x="26853" y="2805"/>
                    <a:pt x="18914" y="9543"/>
                    <a:pt x="18914" y="9543"/>
                  </a:cubicBezTo>
                  <a:cubicBezTo>
                    <a:pt x="17847" y="10577"/>
                    <a:pt x="16513" y="11311"/>
                    <a:pt x="15078" y="11711"/>
                  </a:cubicBezTo>
                  <a:cubicBezTo>
                    <a:pt x="13740" y="12052"/>
                    <a:pt x="12496" y="12118"/>
                    <a:pt x="11340" y="12118"/>
                  </a:cubicBezTo>
                  <a:cubicBezTo>
                    <a:pt x="10607" y="12118"/>
                    <a:pt x="9909" y="12091"/>
                    <a:pt x="9246" y="12091"/>
                  </a:cubicBezTo>
                  <a:cubicBezTo>
                    <a:pt x="6547" y="12091"/>
                    <a:pt x="4411" y="12530"/>
                    <a:pt x="2736" y="16982"/>
                  </a:cubicBezTo>
                  <a:cubicBezTo>
                    <a:pt x="1" y="24253"/>
                    <a:pt x="5105" y="38797"/>
                    <a:pt x="11442" y="43500"/>
                  </a:cubicBezTo>
                  <a:cubicBezTo>
                    <a:pt x="15500" y="46517"/>
                    <a:pt x="21099" y="48938"/>
                    <a:pt x="28007" y="48938"/>
                  </a:cubicBezTo>
                  <a:cubicBezTo>
                    <a:pt x="31948" y="48938"/>
                    <a:pt x="36314" y="48150"/>
                    <a:pt x="41064" y="46236"/>
                  </a:cubicBezTo>
                  <a:cubicBezTo>
                    <a:pt x="54140" y="40965"/>
                    <a:pt x="66315" y="26622"/>
                    <a:pt x="67583" y="12078"/>
                  </a:cubicBezTo>
                  <a:cubicBezTo>
                    <a:pt x="68429" y="2362"/>
                    <a:pt x="53198" y="0"/>
                    <a:pt x="4190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235325" y="1516425"/>
              <a:ext cx="612050" cy="1345825"/>
            </a:xfrm>
            <a:custGeom>
              <a:avLst/>
              <a:gdLst/>
              <a:ahLst/>
              <a:cxnLst/>
              <a:rect l="l" t="t" r="r" b="b"/>
              <a:pathLst>
                <a:path w="24482" h="53833" extrusionOk="0">
                  <a:moveTo>
                    <a:pt x="709" y="1"/>
                  </a:moveTo>
                  <a:cubicBezTo>
                    <a:pt x="1" y="1"/>
                    <a:pt x="132" y="726"/>
                    <a:pt x="1054" y="1306"/>
                  </a:cubicBezTo>
                  <a:cubicBezTo>
                    <a:pt x="2222" y="2073"/>
                    <a:pt x="4023" y="4608"/>
                    <a:pt x="4023" y="4608"/>
                  </a:cubicBezTo>
                  <a:lnTo>
                    <a:pt x="4957" y="6509"/>
                  </a:lnTo>
                  <a:cubicBezTo>
                    <a:pt x="4957" y="6509"/>
                    <a:pt x="1788" y="10412"/>
                    <a:pt x="1788" y="12447"/>
                  </a:cubicBezTo>
                  <a:cubicBezTo>
                    <a:pt x="1788" y="14448"/>
                    <a:pt x="5924" y="16783"/>
                    <a:pt x="5924" y="16783"/>
                  </a:cubicBezTo>
                  <a:cubicBezTo>
                    <a:pt x="5924" y="16783"/>
                    <a:pt x="2422" y="40400"/>
                    <a:pt x="3389" y="44703"/>
                  </a:cubicBezTo>
                  <a:cubicBezTo>
                    <a:pt x="4323" y="49040"/>
                    <a:pt x="6758" y="53376"/>
                    <a:pt x="8459" y="53810"/>
                  </a:cubicBezTo>
                  <a:cubicBezTo>
                    <a:pt x="8519" y="53825"/>
                    <a:pt x="8588" y="53832"/>
                    <a:pt x="8663" y="53832"/>
                  </a:cubicBezTo>
                  <a:cubicBezTo>
                    <a:pt x="10738" y="53832"/>
                    <a:pt x="18500" y="48306"/>
                    <a:pt x="18500" y="48306"/>
                  </a:cubicBezTo>
                  <a:cubicBezTo>
                    <a:pt x="18500" y="48306"/>
                    <a:pt x="23704" y="32128"/>
                    <a:pt x="24104" y="29059"/>
                  </a:cubicBezTo>
                  <a:cubicBezTo>
                    <a:pt x="24482" y="26384"/>
                    <a:pt x="24454" y="24495"/>
                    <a:pt x="23249" y="24495"/>
                  </a:cubicBezTo>
                  <a:cubicBezTo>
                    <a:pt x="23071" y="24495"/>
                    <a:pt x="22868" y="24536"/>
                    <a:pt x="22636" y="24622"/>
                  </a:cubicBezTo>
                  <a:cubicBezTo>
                    <a:pt x="22636" y="24622"/>
                    <a:pt x="20635" y="25656"/>
                    <a:pt x="20101" y="27157"/>
                  </a:cubicBezTo>
                  <a:cubicBezTo>
                    <a:pt x="19567" y="28625"/>
                    <a:pt x="13096" y="40200"/>
                    <a:pt x="13096" y="40200"/>
                  </a:cubicBezTo>
                  <a:cubicBezTo>
                    <a:pt x="13096" y="40200"/>
                    <a:pt x="12462" y="29292"/>
                    <a:pt x="11528" y="23021"/>
                  </a:cubicBezTo>
                  <a:cubicBezTo>
                    <a:pt x="10561" y="16783"/>
                    <a:pt x="9527" y="9578"/>
                    <a:pt x="8026" y="6409"/>
                  </a:cubicBezTo>
                  <a:cubicBezTo>
                    <a:pt x="6525" y="3240"/>
                    <a:pt x="2956" y="705"/>
                    <a:pt x="1454" y="171"/>
                  </a:cubicBezTo>
                  <a:cubicBezTo>
                    <a:pt x="1146" y="52"/>
                    <a:pt x="898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311700" y="2128800"/>
              <a:ext cx="535675" cy="734275"/>
            </a:xfrm>
            <a:custGeom>
              <a:avLst/>
              <a:gdLst/>
              <a:ahLst/>
              <a:cxnLst/>
              <a:rect l="l" t="t" r="r" b="b"/>
              <a:pathLst>
                <a:path w="21427" h="29371" extrusionOk="0">
                  <a:moveTo>
                    <a:pt x="20194" y="0"/>
                  </a:moveTo>
                  <a:cubicBezTo>
                    <a:pt x="20016" y="0"/>
                    <a:pt x="19813" y="41"/>
                    <a:pt x="19581" y="127"/>
                  </a:cubicBezTo>
                  <a:cubicBezTo>
                    <a:pt x="19581" y="127"/>
                    <a:pt x="17580" y="1161"/>
                    <a:pt x="17046" y="2662"/>
                  </a:cubicBezTo>
                  <a:cubicBezTo>
                    <a:pt x="16512" y="4130"/>
                    <a:pt x="10041" y="15705"/>
                    <a:pt x="10041" y="15705"/>
                  </a:cubicBezTo>
                  <a:cubicBezTo>
                    <a:pt x="10041" y="15705"/>
                    <a:pt x="9908" y="13437"/>
                    <a:pt x="9674" y="10435"/>
                  </a:cubicBezTo>
                  <a:cubicBezTo>
                    <a:pt x="7913" y="11671"/>
                    <a:pt x="6117" y="12082"/>
                    <a:pt x="4500" y="12082"/>
                  </a:cubicBezTo>
                  <a:cubicBezTo>
                    <a:pt x="2933" y="12082"/>
                    <a:pt x="1535" y="11696"/>
                    <a:pt x="501" y="11302"/>
                  </a:cubicBezTo>
                  <a:cubicBezTo>
                    <a:pt x="167" y="15338"/>
                    <a:pt x="1" y="18807"/>
                    <a:pt x="301" y="20242"/>
                  </a:cubicBezTo>
                  <a:cubicBezTo>
                    <a:pt x="1268" y="24578"/>
                    <a:pt x="3703" y="28915"/>
                    <a:pt x="5371" y="29348"/>
                  </a:cubicBezTo>
                  <a:cubicBezTo>
                    <a:pt x="5431" y="29363"/>
                    <a:pt x="5499" y="29371"/>
                    <a:pt x="5575" y="29371"/>
                  </a:cubicBezTo>
                  <a:cubicBezTo>
                    <a:pt x="7652" y="29371"/>
                    <a:pt x="15445" y="23844"/>
                    <a:pt x="15445" y="23844"/>
                  </a:cubicBezTo>
                  <a:cubicBezTo>
                    <a:pt x="15445" y="23844"/>
                    <a:pt x="20649" y="7633"/>
                    <a:pt x="21049" y="4564"/>
                  </a:cubicBezTo>
                  <a:cubicBezTo>
                    <a:pt x="21427" y="1889"/>
                    <a:pt x="21399" y="0"/>
                    <a:pt x="20194" y="0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562725" y="2521425"/>
              <a:ext cx="8350" cy="134275"/>
            </a:xfrm>
            <a:custGeom>
              <a:avLst/>
              <a:gdLst/>
              <a:ahLst/>
              <a:cxnLst/>
              <a:rect l="l" t="t" r="r" b="b"/>
              <a:pathLst>
                <a:path w="334" h="5371" fill="none" extrusionOk="0">
                  <a:moveTo>
                    <a:pt x="0" y="0"/>
                  </a:moveTo>
                  <a:cubicBezTo>
                    <a:pt x="0" y="0"/>
                    <a:pt x="234" y="3169"/>
                    <a:pt x="334" y="537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217475" y="1716675"/>
              <a:ext cx="139275" cy="151400"/>
            </a:xfrm>
            <a:custGeom>
              <a:avLst/>
              <a:gdLst/>
              <a:ahLst/>
              <a:cxnLst/>
              <a:rect l="l" t="t" r="r" b="b"/>
              <a:pathLst>
                <a:path w="5571" h="6056" extrusionOk="0">
                  <a:moveTo>
                    <a:pt x="1768" y="0"/>
                  </a:moveTo>
                  <a:cubicBezTo>
                    <a:pt x="1768" y="0"/>
                    <a:pt x="0" y="1468"/>
                    <a:pt x="167" y="2469"/>
                  </a:cubicBezTo>
                  <a:cubicBezTo>
                    <a:pt x="295" y="3425"/>
                    <a:pt x="3041" y="6056"/>
                    <a:pt x="4071" y="6056"/>
                  </a:cubicBezTo>
                  <a:cubicBezTo>
                    <a:pt x="4119" y="6056"/>
                    <a:pt x="4163" y="6050"/>
                    <a:pt x="4203" y="6038"/>
                  </a:cubicBezTo>
                  <a:cubicBezTo>
                    <a:pt x="5137" y="5738"/>
                    <a:pt x="5571" y="5671"/>
                    <a:pt x="4637" y="4437"/>
                  </a:cubicBezTo>
                  <a:cubicBezTo>
                    <a:pt x="3703" y="3169"/>
                    <a:pt x="2435" y="1635"/>
                    <a:pt x="2202" y="1101"/>
                  </a:cubicBezTo>
                  <a:cubicBezTo>
                    <a:pt x="2002" y="534"/>
                    <a:pt x="1768" y="0"/>
                    <a:pt x="176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256675" y="1679150"/>
              <a:ext cx="102575" cy="158300"/>
            </a:xfrm>
            <a:custGeom>
              <a:avLst/>
              <a:gdLst/>
              <a:ahLst/>
              <a:cxnLst/>
              <a:rect l="l" t="t" r="r" b="b"/>
              <a:pathLst>
                <a:path w="4103" h="6332" extrusionOk="0">
                  <a:moveTo>
                    <a:pt x="4103" y="0"/>
                  </a:moveTo>
                  <a:cubicBezTo>
                    <a:pt x="4103" y="0"/>
                    <a:pt x="1268" y="134"/>
                    <a:pt x="701" y="667"/>
                  </a:cubicBezTo>
                  <a:cubicBezTo>
                    <a:pt x="100" y="1201"/>
                    <a:pt x="0" y="2469"/>
                    <a:pt x="1201" y="4070"/>
                  </a:cubicBezTo>
                  <a:cubicBezTo>
                    <a:pt x="2167" y="5395"/>
                    <a:pt x="2882" y="6332"/>
                    <a:pt x="3364" y="6332"/>
                  </a:cubicBezTo>
                  <a:cubicBezTo>
                    <a:pt x="3465" y="6332"/>
                    <a:pt x="3555" y="6291"/>
                    <a:pt x="3636" y="6205"/>
                  </a:cubicBezTo>
                  <a:cubicBezTo>
                    <a:pt x="4103" y="5704"/>
                    <a:pt x="4003" y="5037"/>
                    <a:pt x="3569" y="4337"/>
                  </a:cubicBezTo>
                  <a:cubicBezTo>
                    <a:pt x="3202" y="3703"/>
                    <a:pt x="2902" y="3036"/>
                    <a:pt x="2602" y="2369"/>
                  </a:cubicBezTo>
                  <a:lnTo>
                    <a:pt x="4070" y="667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94950" y="1778375"/>
              <a:ext cx="138450" cy="122700"/>
            </a:xfrm>
            <a:custGeom>
              <a:avLst/>
              <a:gdLst/>
              <a:ahLst/>
              <a:cxnLst/>
              <a:rect l="l" t="t" r="r" b="b"/>
              <a:pathLst>
                <a:path w="5538" h="4908" extrusionOk="0">
                  <a:moveTo>
                    <a:pt x="1068" y="1"/>
                  </a:moveTo>
                  <a:cubicBezTo>
                    <a:pt x="1068" y="1"/>
                    <a:pt x="1" y="1769"/>
                    <a:pt x="734" y="2803"/>
                  </a:cubicBezTo>
                  <a:cubicBezTo>
                    <a:pt x="1410" y="3713"/>
                    <a:pt x="3352" y="4908"/>
                    <a:pt x="4376" y="4908"/>
                  </a:cubicBezTo>
                  <a:cubicBezTo>
                    <a:pt x="4515" y="4908"/>
                    <a:pt x="4637" y="4885"/>
                    <a:pt x="4737" y="4838"/>
                  </a:cubicBezTo>
                  <a:cubicBezTo>
                    <a:pt x="5538" y="4437"/>
                    <a:pt x="5104" y="3570"/>
                    <a:pt x="5104" y="3570"/>
                  </a:cubicBezTo>
                  <a:cubicBezTo>
                    <a:pt x="4404" y="3203"/>
                    <a:pt x="3703" y="2769"/>
                    <a:pt x="3069" y="2269"/>
                  </a:cubicBezTo>
                  <a:cubicBezTo>
                    <a:pt x="2336" y="1602"/>
                    <a:pt x="1635" y="835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268800" y="1677900"/>
              <a:ext cx="198875" cy="202250"/>
            </a:xfrm>
            <a:custGeom>
              <a:avLst/>
              <a:gdLst/>
              <a:ahLst/>
              <a:cxnLst/>
              <a:rect l="l" t="t" r="r" b="b"/>
              <a:pathLst>
                <a:path w="7955" h="8090" extrusionOk="0">
                  <a:moveTo>
                    <a:pt x="3826" y="0"/>
                  </a:moveTo>
                  <a:cubicBezTo>
                    <a:pt x="3754" y="0"/>
                    <a:pt x="3685" y="5"/>
                    <a:pt x="3618" y="17"/>
                  </a:cubicBezTo>
                  <a:cubicBezTo>
                    <a:pt x="3018" y="150"/>
                    <a:pt x="749" y="2052"/>
                    <a:pt x="349" y="2886"/>
                  </a:cubicBezTo>
                  <a:cubicBezTo>
                    <a:pt x="1" y="3582"/>
                    <a:pt x="340" y="3913"/>
                    <a:pt x="816" y="3913"/>
                  </a:cubicBezTo>
                  <a:cubicBezTo>
                    <a:pt x="933" y="3913"/>
                    <a:pt x="1058" y="3892"/>
                    <a:pt x="1183" y="3853"/>
                  </a:cubicBezTo>
                  <a:cubicBezTo>
                    <a:pt x="1783" y="3619"/>
                    <a:pt x="4452" y="2686"/>
                    <a:pt x="4452" y="2685"/>
                  </a:cubicBezTo>
                  <a:lnTo>
                    <a:pt x="4452" y="2685"/>
                  </a:lnTo>
                  <a:cubicBezTo>
                    <a:pt x="4452" y="2686"/>
                    <a:pt x="3618" y="6155"/>
                    <a:pt x="4452" y="7122"/>
                  </a:cubicBezTo>
                  <a:cubicBezTo>
                    <a:pt x="5286" y="8056"/>
                    <a:pt x="7954" y="8089"/>
                    <a:pt x="7954" y="8089"/>
                  </a:cubicBezTo>
                  <a:lnTo>
                    <a:pt x="7421" y="2052"/>
                  </a:lnTo>
                  <a:cubicBezTo>
                    <a:pt x="7421" y="2052"/>
                    <a:pt x="5218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266675" y="1672475"/>
              <a:ext cx="201000" cy="207675"/>
            </a:xfrm>
            <a:custGeom>
              <a:avLst/>
              <a:gdLst/>
              <a:ahLst/>
              <a:cxnLst/>
              <a:rect l="l" t="t" r="r" b="b"/>
              <a:pathLst>
                <a:path w="8040" h="8307" fill="none" extrusionOk="0">
                  <a:moveTo>
                    <a:pt x="7506" y="2269"/>
                  </a:moveTo>
                  <a:cubicBezTo>
                    <a:pt x="7506" y="2269"/>
                    <a:pt x="5071" y="0"/>
                    <a:pt x="3703" y="234"/>
                  </a:cubicBezTo>
                  <a:cubicBezTo>
                    <a:pt x="3103" y="367"/>
                    <a:pt x="834" y="2269"/>
                    <a:pt x="434" y="3103"/>
                  </a:cubicBezTo>
                  <a:cubicBezTo>
                    <a:pt x="0" y="3970"/>
                    <a:pt x="634" y="4270"/>
                    <a:pt x="1268" y="4070"/>
                  </a:cubicBezTo>
                  <a:cubicBezTo>
                    <a:pt x="1868" y="3836"/>
                    <a:pt x="4537" y="2902"/>
                    <a:pt x="4537" y="2902"/>
                  </a:cubicBezTo>
                  <a:cubicBezTo>
                    <a:pt x="4537" y="2902"/>
                    <a:pt x="3703" y="6372"/>
                    <a:pt x="4537" y="7339"/>
                  </a:cubicBezTo>
                  <a:cubicBezTo>
                    <a:pt x="5371" y="8273"/>
                    <a:pt x="8039" y="8306"/>
                    <a:pt x="8039" y="8306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444300" y="2091950"/>
              <a:ext cx="1278425" cy="1330125"/>
            </a:xfrm>
            <a:custGeom>
              <a:avLst/>
              <a:gdLst/>
              <a:ahLst/>
              <a:cxnLst/>
              <a:rect l="l" t="t" r="r" b="b"/>
              <a:pathLst>
                <a:path w="51137" h="53205" extrusionOk="0">
                  <a:moveTo>
                    <a:pt x="28888" y="0"/>
                  </a:moveTo>
                  <a:cubicBezTo>
                    <a:pt x="28888" y="0"/>
                    <a:pt x="15345" y="734"/>
                    <a:pt x="14277" y="1601"/>
                  </a:cubicBezTo>
                  <a:cubicBezTo>
                    <a:pt x="13243" y="2435"/>
                    <a:pt x="12476" y="4770"/>
                    <a:pt x="12376" y="5404"/>
                  </a:cubicBezTo>
                  <a:cubicBezTo>
                    <a:pt x="12276" y="6038"/>
                    <a:pt x="8373" y="24885"/>
                    <a:pt x="7606" y="28154"/>
                  </a:cubicBezTo>
                  <a:cubicBezTo>
                    <a:pt x="6872" y="31456"/>
                    <a:pt x="0" y="39595"/>
                    <a:pt x="0" y="39595"/>
                  </a:cubicBezTo>
                  <a:cubicBezTo>
                    <a:pt x="0" y="39595"/>
                    <a:pt x="12376" y="46300"/>
                    <a:pt x="18213" y="49302"/>
                  </a:cubicBezTo>
                  <a:cubicBezTo>
                    <a:pt x="22049" y="51203"/>
                    <a:pt x="26152" y="52538"/>
                    <a:pt x="30389" y="53205"/>
                  </a:cubicBezTo>
                  <a:lnTo>
                    <a:pt x="44132" y="24117"/>
                  </a:lnTo>
                  <a:cubicBezTo>
                    <a:pt x="44132" y="24117"/>
                    <a:pt x="50703" y="7939"/>
                    <a:pt x="50903" y="6338"/>
                  </a:cubicBezTo>
                  <a:cubicBezTo>
                    <a:pt x="51137" y="4770"/>
                    <a:pt x="50703" y="5404"/>
                    <a:pt x="46467" y="3369"/>
                  </a:cubicBezTo>
                  <a:cubicBezTo>
                    <a:pt x="43732" y="2068"/>
                    <a:pt x="40863" y="1168"/>
                    <a:pt x="37894" y="634"/>
                  </a:cubicBezTo>
                  <a:cubicBezTo>
                    <a:pt x="36827" y="434"/>
                    <a:pt x="28888" y="0"/>
                    <a:pt x="28888" y="0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778100" y="3638275"/>
              <a:ext cx="635475" cy="522525"/>
            </a:xfrm>
            <a:custGeom>
              <a:avLst/>
              <a:gdLst/>
              <a:ahLst/>
              <a:cxnLst/>
              <a:rect l="l" t="t" r="r" b="b"/>
              <a:pathLst>
                <a:path w="25419" h="20901" extrusionOk="0">
                  <a:moveTo>
                    <a:pt x="1118" y="1"/>
                  </a:moveTo>
                  <a:cubicBezTo>
                    <a:pt x="1055" y="1"/>
                    <a:pt x="1005" y="8"/>
                    <a:pt x="968" y="25"/>
                  </a:cubicBezTo>
                  <a:cubicBezTo>
                    <a:pt x="1" y="425"/>
                    <a:pt x="2169" y="6896"/>
                    <a:pt x="5004" y="10532"/>
                  </a:cubicBezTo>
                  <a:cubicBezTo>
                    <a:pt x="7840" y="14202"/>
                    <a:pt x="15679" y="19205"/>
                    <a:pt x="17180" y="20006"/>
                  </a:cubicBezTo>
                  <a:cubicBezTo>
                    <a:pt x="18116" y="20505"/>
                    <a:pt x="18780" y="20901"/>
                    <a:pt x="19471" y="20901"/>
                  </a:cubicBezTo>
                  <a:cubicBezTo>
                    <a:pt x="19888" y="20901"/>
                    <a:pt x="20314" y="20757"/>
                    <a:pt x="20816" y="20406"/>
                  </a:cubicBezTo>
                  <a:cubicBezTo>
                    <a:pt x="22150" y="19472"/>
                    <a:pt x="25419" y="13134"/>
                    <a:pt x="25419" y="13134"/>
                  </a:cubicBezTo>
                  <a:lnTo>
                    <a:pt x="21216" y="5429"/>
                  </a:lnTo>
                  <a:lnTo>
                    <a:pt x="12576" y="5128"/>
                  </a:lnTo>
                  <a:cubicBezTo>
                    <a:pt x="12576" y="5128"/>
                    <a:pt x="2722" y="1"/>
                    <a:pt x="1118" y="1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778950" y="3638550"/>
              <a:ext cx="543750" cy="522250"/>
            </a:xfrm>
            <a:custGeom>
              <a:avLst/>
              <a:gdLst/>
              <a:ahLst/>
              <a:cxnLst/>
              <a:rect l="l" t="t" r="r" b="b"/>
              <a:pathLst>
                <a:path w="21750" h="20890" extrusionOk="0">
                  <a:moveTo>
                    <a:pt x="1142" y="1"/>
                  </a:moveTo>
                  <a:cubicBezTo>
                    <a:pt x="1075" y="1"/>
                    <a:pt x="1006" y="5"/>
                    <a:pt x="934" y="14"/>
                  </a:cubicBezTo>
                  <a:cubicBezTo>
                    <a:pt x="0" y="414"/>
                    <a:pt x="2168" y="6885"/>
                    <a:pt x="5004" y="10521"/>
                  </a:cubicBezTo>
                  <a:cubicBezTo>
                    <a:pt x="7839" y="14191"/>
                    <a:pt x="15645" y="19194"/>
                    <a:pt x="17146" y="19995"/>
                  </a:cubicBezTo>
                  <a:cubicBezTo>
                    <a:pt x="18082" y="20494"/>
                    <a:pt x="18746" y="20890"/>
                    <a:pt x="19437" y="20890"/>
                  </a:cubicBezTo>
                  <a:cubicBezTo>
                    <a:pt x="19854" y="20890"/>
                    <a:pt x="20280" y="20746"/>
                    <a:pt x="20782" y="20395"/>
                  </a:cubicBezTo>
                  <a:cubicBezTo>
                    <a:pt x="21149" y="20095"/>
                    <a:pt x="21482" y="19728"/>
                    <a:pt x="21749" y="19328"/>
                  </a:cubicBezTo>
                  <a:cubicBezTo>
                    <a:pt x="18714" y="17760"/>
                    <a:pt x="9974" y="13090"/>
                    <a:pt x="6905" y="9320"/>
                  </a:cubicBezTo>
                  <a:cubicBezTo>
                    <a:pt x="4270" y="6151"/>
                    <a:pt x="2502" y="2249"/>
                    <a:pt x="1668" y="80"/>
                  </a:cubicBezTo>
                  <a:cubicBezTo>
                    <a:pt x="1497" y="32"/>
                    <a:pt x="1326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713775" y="4502825"/>
              <a:ext cx="567100" cy="390625"/>
            </a:xfrm>
            <a:custGeom>
              <a:avLst/>
              <a:gdLst/>
              <a:ahLst/>
              <a:cxnLst/>
              <a:rect l="l" t="t" r="r" b="b"/>
              <a:pathLst>
                <a:path w="22684" h="15625" extrusionOk="0">
                  <a:moveTo>
                    <a:pt x="11609" y="1"/>
                  </a:moveTo>
                  <a:cubicBezTo>
                    <a:pt x="11609" y="1"/>
                    <a:pt x="8507" y="5805"/>
                    <a:pt x="7039" y="7973"/>
                  </a:cubicBezTo>
                  <a:cubicBezTo>
                    <a:pt x="5538" y="10141"/>
                    <a:pt x="1" y="12977"/>
                    <a:pt x="134" y="14211"/>
                  </a:cubicBezTo>
                  <a:cubicBezTo>
                    <a:pt x="241" y="15176"/>
                    <a:pt x="4638" y="15624"/>
                    <a:pt x="8247" y="15624"/>
                  </a:cubicBezTo>
                  <a:cubicBezTo>
                    <a:pt x="9128" y="15624"/>
                    <a:pt x="9962" y="15598"/>
                    <a:pt x="10675" y="15545"/>
                  </a:cubicBezTo>
                  <a:cubicBezTo>
                    <a:pt x="14344" y="15278"/>
                    <a:pt x="17580" y="10809"/>
                    <a:pt x="19448" y="9741"/>
                  </a:cubicBezTo>
                  <a:cubicBezTo>
                    <a:pt x="21316" y="8640"/>
                    <a:pt x="22683" y="8240"/>
                    <a:pt x="21616" y="5672"/>
                  </a:cubicBezTo>
                  <a:cubicBezTo>
                    <a:pt x="20515" y="3103"/>
                    <a:pt x="19181" y="535"/>
                    <a:pt x="19181" y="535"/>
                  </a:cubicBezTo>
                  <a:lnTo>
                    <a:pt x="11609" y="1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716275" y="4644600"/>
              <a:ext cx="564600" cy="248850"/>
            </a:xfrm>
            <a:custGeom>
              <a:avLst/>
              <a:gdLst/>
              <a:ahLst/>
              <a:cxnLst/>
              <a:rect l="l" t="t" r="r" b="b"/>
              <a:pathLst>
                <a:path w="22584" h="9954" extrusionOk="0">
                  <a:moveTo>
                    <a:pt x="21516" y="1"/>
                  </a:moveTo>
                  <a:lnTo>
                    <a:pt x="21516" y="1"/>
                  </a:lnTo>
                  <a:cubicBezTo>
                    <a:pt x="14644" y="2436"/>
                    <a:pt x="14778" y="7039"/>
                    <a:pt x="10975" y="8240"/>
                  </a:cubicBezTo>
                  <a:cubicBezTo>
                    <a:pt x="10215" y="8480"/>
                    <a:pt x="9264" y="8576"/>
                    <a:pt x="8229" y="8576"/>
                  </a:cubicBezTo>
                  <a:cubicBezTo>
                    <a:pt x="5673" y="8576"/>
                    <a:pt x="2605" y="7990"/>
                    <a:pt x="634" y="7539"/>
                  </a:cubicBezTo>
                  <a:cubicBezTo>
                    <a:pt x="234" y="7940"/>
                    <a:pt x="1" y="8273"/>
                    <a:pt x="34" y="8540"/>
                  </a:cubicBezTo>
                  <a:cubicBezTo>
                    <a:pt x="141" y="9505"/>
                    <a:pt x="4538" y="9953"/>
                    <a:pt x="8147" y="9953"/>
                  </a:cubicBezTo>
                  <a:cubicBezTo>
                    <a:pt x="9028" y="9953"/>
                    <a:pt x="9862" y="9927"/>
                    <a:pt x="10575" y="9874"/>
                  </a:cubicBezTo>
                  <a:cubicBezTo>
                    <a:pt x="14244" y="9607"/>
                    <a:pt x="17480" y="5138"/>
                    <a:pt x="19348" y="4070"/>
                  </a:cubicBezTo>
                  <a:cubicBezTo>
                    <a:pt x="21216" y="2969"/>
                    <a:pt x="22583" y="2569"/>
                    <a:pt x="2151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703775" y="3037275"/>
              <a:ext cx="1209225" cy="1546950"/>
            </a:xfrm>
            <a:custGeom>
              <a:avLst/>
              <a:gdLst/>
              <a:ahLst/>
              <a:cxnLst/>
              <a:rect l="l" t="t" r="r" b="b"/>
              <a:pathLst>
                <a:path w="48369" h="61878" extrusionOk="0">
                  <a:moveTo>
                    <a:pt x="9734" y="0"/>
                  </a:moveTo>
                  <a:cubicBezTo>
                    <a:pt x="5875" y="0"/>
                    <a:pt x="2786" y="1081"/>
                    <a:pt x="1768" y="3650"/>
                  </a:cubicBezTo>
                  <a:cubicBezTo>
                    <a:pt x="134" y="7620"/>
                    <a:pt x="0" y="12023"/>
                    <a:pt x="1368" y="16092"/>
                  </a:cubicBezTo>
                  <a:lnTo>
                    <a:pt x="11609" y="53619"/>
                  </a:lnTo>
                  <a:lnTo>
                    <a:pt x="10141" y="54853"/>
                  </a:lnTo>
                  <a:lnTo>
                    <a:pt x="11742" y="60257"/>
                  </a:lnTo>
                  <a:cubicBezTo>
                    <a:pt x="13143" y="60791"/>
                    <a:pt x="14611" y="61191"/>
                    <a:pt x="16078" y="61492"/>
                  </a:cubicBezTo>
                  <a:cubicBezTo>
                    <a:pt x="17488" y="61795"/>
                    <a:pt x="18623" y="61877"/>
                    <a:pt x="19441" y="61877"/>
                  </a:cubicBezTo>
                  <a:cubicBezTo>
                    <a:pt x="20423" y="61877"/>
                    <a:pt x="20949" y="61758"/>
                    <a:pt x="20949" y="61758"/>
                  </a:cubicBezTo>
                  <a:cubicBezTo>
                    <a:pt x="20949" y="61758"/>
                    <a:pt x="21082" y="57989"/>
                    <a:pt x="20682" y="56755"/>
                  </a:cubicBezTo>
                  <a:cubicBezTo>
                    <a:pt x="20281" y="55521"/>
                    <a:pt x="19581" y="53386"/>
                    <a:pt x="19581" y="53386"/>
                  </a:cubicBezTo>
                  <a:lnTo>
                    <a:pt x="17713" y="20562"/>
                  </a:lnTo>
                  <a:lnTo>
                    <a:pt x="17713" y="20562"/>
                  </a:lnTo>
                  <a:cubicBezTo>
                    <a:pt x="17713" y="20562"/>
                    <a:pt x="33845" y="26651"/>
                    <a:pt x="40963" y="26651"/>
                  </a:cubicBezTo>
                  <a:cubicBezTo>
                    <a:pt x="41183" y="26651"/>
                    <a:pt x="41394" y="26645"/>
                    <a:pt x="41597" y="26633"/>
                  </a:cubicBezTo>
                  <a:cubicBezTo>
                    <a:pt x="48368" y="26233"/>
                    <a:pt x="36760" y="13124"/>
                    <a:pt x="29054" y="6786"/>
                  </a:cubicBezTo>
                  <a:cubicBezTo>
                    <a:pt x="24287" y="2844"/>
                    <a:pt x="15996" y="0"/>
                    <a:pt x="9734" y="0"/>
                  </a:cubicBezTo>
                  <a:close/>
                </a:path>
              </a:pathLst>
            </a:custGeom>
            <a:solidFill>
              <a:srgbClr val="858585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878050" y="3037400"/>
              <a:ext cx="1034100" cy="666150"/>
            </a:xfrm>
            <a:custGeom>
              <a:avLst/>
              <a:gdLst/>
              <a:ahLst/>
              <a:cxnLst/>
              <a:rect l="l" t="t" r="r" b="b"/>
              <a:pathLst>
                <a:path w="41364" h="26646" extrusionOk="0">
                  <a:moveTo>
                    <a:pt x="2781" y="0"/>
                  </a:moveTo>
                  <a:cubicBezTo>
                    <a:pt x="1799" y="0"/>
                    <a:pt x="865" y="67"/>
                    <a:pt x="1" y="209"/>
                  </a:cubicBezTo>
                  <a:lnTo>
                    <a:pt x="5838" y="5947"/>
                  </a:lnTo>
                  <a:lnTo>
                    <a:pt x="10709" y="20524"/>
                  </a:lnTo>
                  <a:cubicBezTo>
                    <a:pt x="10709" y="20524"/>
                    <a:pt x="26846" y="26646"/>
                    <a:pt x="33992" y="26646"/>
                  </a:cubicBezTo>
                  <a:cubicBezTo>
                    <a:pt x="34212" y="26646"/>
                    <a:pt x="34423" y="26640"/>
                    <a:pt x="34626" y="26628"/>
                  </a:cubicBezTo>
                  <a:cubicBezTo>
                    <a:pt x="41364" y="26228"/>
                    <a:pt x="29789" y="13119"/>
                    <a:pt x="22083" y="6747"/>
                  </a:cubicBezTo>
                  <a:cubicBezTo>
                    <a:pt x="20415" y="5446"/>
                    <a:pt x="18648" y="4312"/>
                    <a:pt x="16746" y="3445"/>
                  </a:cubicBezTo>
                  <a:lnTo>
                    <a:pt x="7740" y="476"/>
                  </a:lnTo>
                  <a:cubicBezTo>
                    <a:pt x="6021" y="169"/>
                    <a:pt x="4340" y="0"/>
                    <a:pt x="278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250950" y="2738750"/>
              <a:ext cx="1965600" cy="1294600"/>
            </a:xfrm>
            <a:custGeom>
              <a:avLst/>
              <a:gdLst/>
              <a:ahLst/>
              <a:cxnLst/>
              <a:rect l="l" t="t" r="r" b="b"/>
              <a:pathLst>
                <a:path w="78624" h="51784" extrusionOk="0">
                  <a:moveTo>
                    <a:pt x="26782" y="0"/>
                  </a:moveTo>
                  <a:cubicBezTo>
                    <a:pt x="25500" y="0"/>
                    <a:pt x="24352" y="968"/>
                    <a:pt x="22550" y="3716"/>
                  </a:cubicBezTo>
                  <a:cubicBezTo>
                    <a:pt x="20515" y="6818"/>
                    <a:pt x="3369" y="38441"/>
                    <a:pt x="3369" y="38441"/>
                  </a:cubicBezTo>
                  <a:cubicBezTo>
                    <a:pt x="3369" y="38441"/>
                    <a:pt x="1068" y="39108"/>
                    <a:pt x="534" y="40576"/>
                  </a:cubicBezTo>
                  <a:cubicBezTo>
                    <a:pt x="0" y="42077"/>
                    <a:pt x="534" y="42877"/>
                    <a:pt x="267" y="43978"/>
                  </a:cubicBezTo>
                  <a:cubicBezTo>
                    <a:pt x="0" y="45046"/>
                    <a:pt x="801" y="46413"/>
                    <a:pt x="1601" y="48014"/>
                  </a:cubicBezTo>
                  <a:cubicBezTo>
                    <a:pt x="2435" y="49649"/>
                    <a:pt x="5004" y="51784"/>
                    <a:pt x="5004" y="51784"/>
                  </a:cubicBezTo>
                  <a:cubicBezTo>
                    <a:pt x="5004" y="51784"/>
                    <a:pt x="10541" y="48415"/>
                    <a:pt x="10408" y="47347"/>
                  </a:cubicBezTo>
                  <a:cubicBezTo>
                    <a:pt x="10274" y="46246"/>
                    <a:pt x="11375" y="45179"/>
                    <a:pt x="11375" y="45179"/>
                  </a:cubicBezTo>
                  <a:lnTo>
                    <a:pt x="30956" y="17893"/>
                  </a:lnTo>
                  <a:cubicBezTo>
                    <a:pt x="30956" y="17893"/>
                    <a:pt x="32824" y="19227"/>
                    <a:pt x="38528" y="24097"/>
                  </a:cubicBezTo>
                  <a:cubicBezTo>
                    <a:pt x="44199" y="28967"/>
                    <a:pt x="54172" y="37207"/>
                    <a:pt x="57842" y="38541"/>
                  </a:cubicBezTo>
                  <a:cubicBezTo>
                    <a:pt x="58838" y="38916"/>
                    <a:pt x="60220" y="39105"/>
                    <a:pt x="61765" y="39105"/>
                  </a:cubicBezTo>
                  <a:cubicBezTo>
                    <a:pt x="65859" y="39105"/>
                    <a:pt x="71100" y="37775"/>
                    <a:pt x="73353" y="35038"/>
                  </a:cubicBezTo>
                  <a:cubicBezTo>
                    <a:pt x="76455" y="31269"/>
                    <a:pt x="78623" y="25865"/>
                    <a:pt x="78623" y="25865"/>
                  </a:cubicBezTo>
                  <a:cubicBezTo>
                    <a:pt x="78623" y="25865"/>
                    <a:pt x="55140" y="14123"/>
                    <a:pt x="51871" y="12222"/>
                  </a:cubicBezTo>
                  <a:cubicBezTo>
                    <a:pt x="48635" y="10321"/>
                    <a:pt x="28754" y="313"/>
                    <a:pt x="27286" y="47"/>
                  </a:cubicBezTo>
                  <a:cubicBezTo>
                    <a:pt x="27115" y="16"/>
                    <a:pt x="26947" y="0"/>
                    <a:pt x="26782" y="0"/>
                  </a:cubicBezTo>
                  <a:close/>
                </a:path>
              </a:pathLst>
            </a:custGeom>
            <a:solidFill>
              <a:srgbClr val="858585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666950" y="3497950"/>
              <a:ext cx="69250" cy="47550"/>
            </a:xfrm>
            <a:custGeom>
              <a:avLst/>
              <a:gdLst/>
              <a:ahLst/>
              <a:cxnLst/>
              <a:rect l="l" t="t" r="r" b="b"/>
              <a:pathLst>
                <a:path w="2770" h="1902" fill="none" extrusionOk="0">
                  <a:moveTo>
                    <a:pt x="1" y="0"/>
                  </a:moveTo>
                  <a:cubicBezTo>
                    <a:pt x="901" y="667"/>
                    <a:pt x="1835" y="1335"/>
                    <a:pt x="2769" y="1902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122400" y="3082650"/>
              <a:ext cx="507900" cy="387800"/>
            </a:xfrm>
            <a:custGeom>
              <a:avLst/>
              <a:gdLst/>
              <a:ahLst/>
              <a:cxnLst/>
              <a:rect l="l" t="t" r="r" b="b"/>
              <a:pathLst>
                <a:path w="20316" h="15512" fill="none" extrusionOk="0">
                  <a:moveTo>
                    <a:pt x="1" y="0"/>
                  </a:moveTo>
                  <a:cubicBezTo>
                    <a:pt x="5404" y="4070"/>
                    <a:pt x="14778" y="11375"/>
                    <a:pt x="20315" y="15512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918100" y="3007600"/>
              <a:ext cx="175975" cy="171800"/>
            </a:xfrm>
            <a:custGeom>
              <a:avLst/>
              <a:gdLst/>
              <a:ahLst/>
              <a:cxnLst/>
              <a:rect l="l" t="t" r="r" b="b"/>
              <a:pathLst>
                <a:path w="7039" h="6872" fill="none" extrusionOk="0">
                  <a:moveTo>
                    <a:pt x="0" y="6872"/>
                  </a:moveTo>
                  <a:cubicBezTo>
                    <a:pt x="0" y="6872"/>
                    <a:pt x="567" y="2169"/>
                    <a:pt x="1268" y="2369"/>
                  </a:cubicBezTo>
                  <a:cubicBezTo>
                    <a:pt x="1968" y="2535"/>
                    <a:pt x="3603" y="4704"/>
                    <a:pt x="3603" y="3603"/>
                  </a:cubicBezTo>
                  <a:cubicBezTo>
                    <a:pt x="3603" y="2535"/>
                    <a:pt x="3236" y="0"/>
                    <a:pt x="3970" y="0"/>
                  </a:cubicBezTo>
                  <a:cubicBezTo>
                    <a:pt x="4136" y="0"/>
                    <a:pt x="5270" y="834"/>
                    <a:pt x="7038" y="2169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999700" y="1961025"/>
              <a:ext cx="470350" cy="454000"/>
            </a:xfrm>
            <a:custGeom>
              <a:avLst/>
              <a:gdLst/>
              <a:ahLst/>
              <a:cxnLst/>
              <a:rect l="l" t="t" r="r" b="b"/>
              <a:pathLst>
                <a:path w="18814" h="18160" extrusionOk="0">
                  <a:moveTo>
                    <a:pt x="18814" y="0"/>
                  </a:moveTo>
                  <a:cubicBezTo>
                    <a:pt x="18813" y="0"/>
                    <a:pt x="14003" y="1732"/>
                    <a:pt x="9746" y="1732"/>
                  </a:cubicBezTo>
                  <a:cubicBezTo>
                    <a:pt x="8398" y="1732"/>
                    <a:pt x="7105" y="1558"/>
                    <a:pt x="6038" y="1101"/>
                  </a:cubicBezTo>
                  <a:cubicBezTo>
                    <a:pt x="6038" y="1101"/>
                    <a:pt x="4036" y="9907"/>
                    <a:pt x="3169" y="12109"/>
                  </a:cubicBezTo>
                  <a:cubicBezTo>
                    <a:pt x="2335" y="14344"/>
                    <a:pt x="0" y="17713"/>
                    <a:pt x="1701" y="18146"/>
                  </a:cubicBezTo>
                  <a:cubicBezTo>
                    <a:pt x="1735" y="18155"/>
                    <a:pt x="1773" y="18159"/>
                    <a:pt x="1815" y="18159"/>
                  </a:cubicBezTo>
                  <a:cubicBezTo>
                    <a:pt x="3892" y="18159"/>
                    <a:pt x="15895" y="7835"/>
                    <a:pt x="16746" y="5971"/>
                  </a:cubicBezTo>
                  <a:cubicBezTo>
                    <a:pt x="17579" y="4070"/>
                    <a:pt x="18814" y="0"/>
                    <a:pt x="1881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083925" y="1192050"/>
              <a:ext cx="697175" cy="613875"/>
            </a:xfrm>
            <a:custGeom>
              <a:avLst/>
              <a:gdLst/>
              <a:ahLst/>
              <a:cxnLst/>
              <a:rect l="l" t="t" r="r" b="b"/>
              <a:pathLst>
                <a:path w="27887" h="24555" extrusionOk="0">
                  <a:moveTo>
                    <a:pt x="6795" y="1"/>
                  </a:moveTo>
                  <a:cubicBezTo>
                    <a:pt x="4081" y="1"/>
                    <a:pt x="2140" y="619"/>
                    <a:pt x="1802" y="1805"/>
                  </a:cubicBezTo>
                  <a:cubicBezTo>
                    <a:pt x="1301" y="3406"/>
                    <a:pt x="1935" y="5107"/>
                    <a:pt x="3336" y="6008"/>
                  </a:cubicBezTo>
                  <a:cubicBezTo>
                    <a:pt x="3336" y="6008"/>
                    <a:pt x="0" y="6975"/>
                    <a:pt x="1435" y="8810"/>
                  </a:cubicBezTo>
                  <a:cubicBezTo>
                    <a:pt x="2658" y="10412"/>
                    <a:pt x="4669" y="10513"/>
                    <a:pt x="5160" y="10513"/>
                  </a:cubicBezTo>
                  <a:cubicBezTo>
                    <a:pt x="5231" y="10513"/>
                    <a:pt x="5271" y="10511"/>
                    <a:pt x="5271" y="10511"/>
                  </a:cubicBezTo>
                  <a:cubicBezTo>
                    <a:pt x="5271" y="10511"/>
                    <a:pt x="3570" y="8943"/>
                    <a:pt x="8206" y="8943"/>
                  </a:cubicBezTo>
                  <a:cubicBezTo>
                    <a:pt x="12876" y="8943"/>
                    <a:pt x="15611" y="9677"/>
                    <a:pt x="15545" y="12212"/>
                  </a:cubicBezTo>
                  <a:cubicBezTo>
                    <a:pt x="15478" y="14714"/>
                    <a:pt x="14411" y="15948"/>
                    <a:pt x="15611" y="17683"/>
                  </a:cubicBezTo>
                  <a:cubicBezTo>
                    <a:pt x="16779" y="19384"/>
                    <a:pt x="18347" y="23721"/>
                    <a:pt x="18347" y="23721"/>
                  </a:cubicBezTo>
                  <a:lnTo>
                    <a:pt x="21949" y="24555"/>
                  </a:lnTo>
                  <a:cubicBezTo>
                    <a:pt x="21949" y="24555"/>
                    <a:pt x="25719" y="20285"/>
                    <a:pt x="26453" y="15315"/>
                  </a:cubicBezTo>
                  <a:cubicBezTo>
                    <a:pt x="27220" y="10378"/>
                    <a:pt x="27887" y="7776"/>
                    <a:pt x="20115" y="3573"/>
                  </a:cubicBezTo>
                  <a:cubicBezTo>
                    <a:pt x="15632" y="1149"/>
                    <a:pt x="10495" y="1"/>
                    <a:pt x="6795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056400" y="1343900"/>
              <a:ext cx="502875" cy="720225"/>
            </a:xfrm>
            <a:custGeom>
              <a:avLst/>
              <a:gdLst/>
              <a:ahLst/>
              <a:cxnLst/>
              <a:rect l="l" t="t" r="r" b="b"/>
              <a:pathLst>
                <a:path w="20115" h="28809" extrusionOk="0">
                  <a:moveTo>
                    <a:pt x="7539" y="1"/>
                  </a:moveTo>
                  <a:cubicBezTo>
                    <a:pt x="7539" y="1"/>
                    <a:pt x="4504" y="2436"/>
                    <a:pt x="4437" y="3537"/>
                  </a:cubicBezTo>
                  <a:cubicBezTo>
                    <a:pt x="4370" y="4671"/>
                    <a:pt x="901" y="14845"/>
                    <a:pt x="468" y="17713"/>
                  </a:cubicBezTo>
                  <a:cubicBezTo>
                    <a:pt x="1" y="20582"/>
                    <a:pt x="834" y="25652"/>
                    <a:pt x="2235" y="27254"/>
                  </a:cubicBezTo>
                  <a:cubicBezTo>
                    <a:pt x="3130" y="28276"/>
                    <a:pt x="4745" y="28808"/>
                    <a:pt x="6759" y="28808"/>
                  </a:cubicBezTo>
                  <a:cubicBezTo>
                    <a:pt x="7900" y="28808"/>
                    <a:pt x="9169" y="28637"/>
                    <a:pt x="10508" y="28288"/>
                  </a:cubicBezTo>
                  <a:cubicBezTo>
                    <a:pt x="14177" y="27320"/>
                    <a:pt x="16112" y="25853"/>
                    <a:pt x="16546" y="24652"/>
                  </a:cubicBezTo>
                  <a:cubicBezTo>
                    <a:pt x="17013" y="23484"/>
                    <a:pt x="20115" y="16312"/>
                    <a:pt x="20115" y="16312"/>
                  </a:cubicBezTo>
                  <a:cubicBezTo>
                    <a:pt x="20115" y="16312"/>
                    <a:pt x="17947" y="11309"/>
                    <a:pt x="17380" y="9908"/>
                  </a:cubicBezTo>
                  <a:cubicBezTo>
                    <a:pt x="16779" y="8473"/>
                    <a:pt x="18781" y="6138"/>
                    <a:pt x="18847" y="5538"/>
                  </a:cubicBezTo>
                  <a:cubicBezTo>
                    <a:pt x="18914" y="4938"/>
                    <a:pt x="15311" y="2502"/>
                    <a:pt x="14244" y="1935"/>
                  </a:cubicBezTo>
                  <a:cubicBezTo>
                    <a:pt x="13801" y="1678"/>
                    <a:pt x="13290" y="1623"/>
                    <a:pt x="12770" y="1623"/>
                  </a:cubicBezTo>
                  <a:cubicBezTo>
                    <a:pt x="12380" y="1623"/>
                    <a:pt x="11984" y="1654"/>
                    <a:pt x="11608" y="1654"/>
                  </a:cubicBezTo>
                  <a:cubicBezTo>
                    <a:pt x="11315" y="1654"/>
                    <a:pt x="11033" y="1635"/>
                    <a:pt x="10775" y="1568"/>
                  </a:cubicBezTo>
                  <a:cubicBezTo>
                    <a:pt x="9674" y="1135"/>
                    <a:pt x="8573" y="60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064750" y="1674975"/>
              <a:ext cx="494525" cy="389350"/>
            </a:xfrm>
            <a:custGeom>
              <a:avLst/>
              <a:gdLst/>
              <a:ahLst/>
              <a:cxnLst/>
              <a:rect l="l" t="t" r="r" b="b"/>
              <a:pathLst>
                <a:path w="19781" h="15574" extrusionOk="0">
                  <a:moveTo>
                    <a:pt x="18447" y="0"/>
                  </a:moveTo>
                  <a:cubicBezTo>
                    <a:pt x="17513" y="2202"/>
                    <a:pt x="14577" y="9174"/>
                    <a:pt x="14510" y="9374"/>
                  </a:cubicBezTo>
                  <a:cubicBezTo>
                    <a:pt x="14505" y="9389"/>
                    <a:pt x="14500" y="9396"/>
                    <a:pt x="14492" y="9396"/>
                  </a:cubicBezTo>
                  <a:cubicBezTo>
                    <a:pt x="14394" y="9396"/>
                    <a:pt x="13971" y="8284"/>
                    <a:pt x="10608" y="6772"/>
                  </a:cubicBezTo>
                  <a:cubicBezTo>
                    <a:pt x="7767" y="5521"/>
                    <a:pt x="6800" y="4657"/>
                    <a:pt x="5351" y="4657"/>
                  </a:cubicBezTo>
                  <a:cubicBezTo>
                    <a:pt x="4945" y="4657"/>
                    <a:pt x="4502" y="4725"/>
                    <a:pt x="3970" y="4871"/>
                  </a:cubicBezTo>
                  <a:cubicBezTo>
                    <a:pt x="2602" y="5204"/>
                    <a:pt x="1301" y="5705"/>
                    <a:pt x="33" y="6338"/>
                  </a:cubicBezTo>
                  <a:lnTo>
                    <a:pt x="0" y="6472"/>
                  </a:lnTo>
                  <a:cubicBezTo>
                    <a:pt x="33" y="9274"/>
                    <a:pt x="767" y="12743"/>
                    <a:pt x="1901" y="14011"/>
                  </a:cubicBezTo>
                  <a:cubicBezTo>
                    <a:pt x="2790" y="15047"/>
                    <a:pt x="4389" y="15574"/>
                    <a:pt x="6385" y="15574"/>
                  </a:cubicBezTo>
                  <a:cubicBezTo>
                    <a:pt x="7536" y="15574"/>
                    <a:pt x="8819" y="15398"/>
                    <a:pt x="10174" y="15045"/>
                  </a:cubicBezTo>
                  <a:cubicBezTo>
                    <a:pt x="13843" y="14111"/>
                    <a:pt x="15778" y="12610"/>
                    <a:pt x="16212" y="11442"/>
                  </a:cubicBezTo>
                  <a:cubicBezTo>
                    <a:pt x="16679" y="10241"/>
                    <a:pt x="19781" y="3103"/>
                    <a:pt x="19781" y="3103"/>
                  </a:cubicBezTo>
                  <a:cubicBezTo>
                    <a:pt x="19781" y="3103"/>
                    <a:pt x="19147" y="1568"/>
                    <a:pt x="18447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498375" y="1759175"/>
              <a:ext cx="167650" cy="126150"/>
            </a:xfrm>
            <a:custGeom>
              <a:avLst/>
              <a:gdLst/>
              <a:ahLst/>
              <a:cxnLst/>
              <a:rect l="l" t="t" r="r" b="b"/>
              <a:pathLst>
                <a:path w="6706" h="5046" extrusionOk="0">
                  <a:moveTo>
                    <a:pt x="4117" y="0"/>
                  </a:moveTo>
                  <a:cubicBezTo>
                    <a:pt x="2804" y="0"/>
                    <a:pt x="1769" y="1036"/>
                    <a:pt x="1769" y="1036"/>
                  </a:cubicBezTo>
                  <a:lnTo>
                    <a:pt x="1" y="5038"/>
                  </a:lnTo>
                  <a:cubicBezTo>
                    <a:pt x="1" y="5038"/>
                    <a:pt x="164" y="5045"/>
                    <a:pt x="428" y="5045"/>
                  </a:cubicBezTo>
                  <a:cubicBezTo>
                    <a:pt x="1353" y="5045"/>
                    <a:pt x="3518" y="4964"/>
                    <a:pt x="4271" y="4238"/>
                  </a:cubicBezTo>
                  <a:cubicBezTo>
                    <a:pt x="5238" y="3271"/>
                    <a:pt x="6706" y="835"/>
                    <a:pt x="5004" y="168"/>
                  </a:cubicBezTo>
                  <a:cubicBezTo>
                    <a:pt x="4701" y="49"/>
                    <a:pt x="4402" y="0"/>
                    <a:pt x="41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158150" y="1479000"/>
              <a:ext cx="83400" cy="42550"/>
            </a:xfrm>
            <a:custGeom>
              <a:avLst/>
              <a:gdLst/>
              <a:ahLst/>
              <a:cxnLst/>
              <a:rect l="l" t="t" r="r" b="b"/>
              <a:pathLst>
                <a:path w="3336" h="1702" fill="none" extrusionOk="0">
                  <a:moveTo>
                    <a:pt x="0" y="1702"/>
                  </a:moveTo>
                  <a:cubicBezTo>
                    <a:pt x="0" y="1702"/>
                    <a:pt x="967" y="1"/>
                    <a:pt x="3336" y="1702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2425" y="1504850"/>
              <a:ext cx="101775" cy="64250"/>
            </a:xfrm>
            <a:custGeom>
              <a:avLst/>
              <a:gdLst/>
              <a:ahLst/>
              <a:cxnLst/>
              <a:rect l="l" t="t" r="r" b="b"/>
              <a:pathLst>
                <a:path w="4071" h="2570" fill="none" extrusionOk="0">
                  <a:moveTo>
                    <a:pt x="0" y="1235"/>
                  </a:moveTo>
                  <a:cubicBezTo>
                    <a:pt x="0" y="1235"/>
                    <a:pt x="2102" y="1"/>
                    <a:pt x="4070" y="2569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167250" y="1535700"/>
              <a:ext cx="90975" cy="268300"/>
            </a:xfrm>
            <a:custGeom>
              <a:avLst/>
              <a:gdLst/>
              <a:ahLst/>
              <a:cxnLst/>
              <a:rect l="l" t="t" r="r" b="b"/>
              <a:pathLst>
                <a:path w="3639" h="10732" extrusionOk="0">
                  <a:moveTo>
                    <a:pt x="3272" y="1"/>
                  </a:moveTo>
                  <a:lnTo>
                    <a:pt x="3339" y="3115"/>
                  </a:lnTo>
                  <a:lnTo>
                    <a:pt x="3339" y="3115"/>
                  </a:lnTo>
                  <a:cubicBezTo>
                    <a:pt x="3525" y="2634"/>
                    <a:pt x="3639" y="2282"/>
                    <a:pt x="3639" y="2136"/>
                  </a:cubicBezTo>
                  <a:cubicBezTo>
                    <a:pt x="3572" y="1435"/>
                    <a:pt x="3439" y="701"/>
                    <a:pt x="3272" y="1"/>
                  </a:cubicBezTo>
                  <a:close/>
                  <a:moveTo>
                    <a:pt x="3339" y="3115"/>
                  </a:moveTo>
                  <a:lnTo>
                    <a:pt x="3339" y="3115"/>
                  </a:lnTo>
                  <a:cubicBezTo>
                    <a:pt x="2465" y="5379"/>
                    <a:pt x="1" y="10516"/>
                    <a:pt x="303" y="10708"/>
                  </a:cubicBezTo>
                  <a:cubicBezTo>
                    <a:pt x="326" y="10724"/>
                    <a:pt x="358" y="10731"/>
                    <a:pt x="399" y="10731"/>
                  </a:cubicBezTo>
                  <a:cubicBezTo>
                    <a:pt x="973" y="10731"/>
                    <a:pt x="3254" y="9307"/>
                    <a:pt x="3472" y="9307"/>
                  </a:cubicBezTo>
                  <a:lnTo>
                    <a:pt x="3339" y="3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165650" y="1535700"/>
              <a:ext cx="92575" cy="273550"/>
            </a:xfrm>
            <a:custGeom>
              <a:avLst/>
              <a:gdLst/>
              <a:ahLst/>
              <a:cxnLst/>
              <a:rect l="l" t="t" r="r" b="b"/>
              <a:pathLst>
                <a:path w="3703" h="10942" fill="none" extrusionOk="0">
                  <a:moveTo>
                    <a:pt x="3336" y="1"/>
                  </a:moveTo>
                  <a:cubicBezTo>
                    <a:pt x="3503" y="701"/>
                    <a:pt x="3636" y="1435"/>
                    <a:pt x="3703" y="2136"/>
                  </a:cubicBezTo>
                  <a:cubicBezTo>
                    <a:pt x="3703" y="2970"/>
                    <a:pt x="0" y="10475"/>
                    <a:pt x="367" y="10708"/>
                  </a:cubicBezTo>
                  <a:cubicBezTo>
                    <a:pt x="701" y="10942"/>
                    <a:pt x="3303" y="9307"/>
                    <a:pt x="3536" y="930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334100" y="1583625"/>
              <a:ext cx="36725" cy="48450"/>
            </a:xfrm>
            <a:custGeom>
              <a:avLst/>
              <a:gdLst/>
              <a:ahLst/>
              <a:cxnLst/>
              <a:rect l="l" t="t" r="r" b="b"/>
              <a:pathLst>
                <a:path w="1469" h="1938" extrusionOk="0">
                  <a:moveTo>
                    <a:pt x="913" y="1"/>
                  </a:moveTo>
                  <a:cubicBezTo>
                    <a:pt x="609" y="1"/>
                    <a:pt x="285" y="316"/>
                    <a:pt x="167" y="786"/>
                  </a:cubicBezTo>
                  <a:cubicBezTo>
                    <a:pt x="0" y="1319"/>
                    <a:pt x="101" y="1820"/>
                    <a:pt x="434" y="1920"/>
                  </a:cubicBezTo>
                  <a:cubicBezTo>
                    <a:pt x="470" y="1932"/>
                    <a:pt x="507" y="1938"/>
                    <a:pt x="545" y="1938"/>
                  </a:cubicBezTo>
                  <a:cubicBezTo>
                    <a:pt x="826" y="1938"/>
                    <a:pt x="1155" y="1623"/>
                    <a:pt x="1301" y="1153"/>
                  </a:cubicBezTo>
                  <a:cubicBezTo>
                    <a:pt x="1468" y="619"/>
                    <a:pt x="1335" y="119"/>
                    <a:pt x="1035" y="19"/>
                  </a:cubicBezTo>
                  <a:cubicBezTo>
                    <a:pt x="995" y="7"/>
                    <a:pt x="954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168150" y="1546950"/>
              <a:ext cx="35875" cy="48400"/>
            </a:xfrm>
            <a:custGeom>
              <a:avLst/>
              <a:gdLst/>
              <a:ahLst/>
              <a:cxnLst/>
              <a:rect l="l" t="t" r="r" b="b"/>
              <a:pathLst>
                <a:path w="1435" h="1936" extrusionOk="0">
                  <a:moveTo>
                    <a:pt x="890" y="0"/>
                  </a:moveTo>
                  <a:cubicBezTo>
                    <a:pt x="609" y="0"/>
                    <a:pt x="281" y="315"/>
                    <a:pt x="134" y="785"/>
                  </a:cubicBezTo>
                  <a:cubicBezTo>
                    <a:pt x="0" y="1319"/>
                    <a:pt x="100" y="1819"/>
                    <a:pt x="401" y="1919"/>
                  </a:cubicBezTo>
                  <a:cubicBezTo>
                    <a:pt x="438" y="1930"/>
                    <a:pt x="476" y="1936"/>
                    <a:pt x="513" y="1936"/>
                  </a:cubicBezTo>
                  <a:cubicBezTo>
                    <a:pt x="814" y="1936"/>
                    <a:pt x="1120" y="1596"/>
                    <a:pt x="1268" y="1152"/>
                  </a:cubicBezTo>
                  <a:cubicBezTo>
                    <a:pt x="1435" y="618"/>
                    <a:pt x="1335" y="118"/>
                    <a:pt x="1001" y="18"/>
                  </a:cubicBezTo>
                  <a:cubicBezTo>
                    <a:pt x="965" y="6"/>
                    <a:pt x="928" y="0"/>
                    <a:pt x="8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324100" y="1648300"/>
              <a:ext cx="50050" cy="40875"/>
            </a:xfrm>
            <a:custGeom>
              <a:avLst/>
              <a:gdLst/>
              <a:ahLst/>
              <a:cxnLst/>
              <a:rect l="l" t="t" r="r" b="b"/>
              <a:pathLst>
                <a:path w="2002" h="1635" fill="none" extrusionOk="0">
                  <a:moveTo>
                    <a:pt x="100" y="0"/>
                  </a:moveTo>
                  <a:cubicBezTo>
                    <a:pt x="100" y="0"/>
                    <a:pt x="0" y="1034"/>
                    <a:pt x="2002" y="1635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156475" y="1604100"/>
              <a:ext cx="64225" cy="22525"/>
            </a:xfrm>
            <a:custGeom>
              <a:avLst/>
              <a:gdLst/>
              <a:ahLst/>
              <a:cxnLst/>
              <a:rect l="l" t="t" r="r" b="b"/>
              <a:pathLst>
                <a:path w="2569" h="901" fill="none" extrusionOk="0">
                  <a:moveTo>
                    <a:pt x="2569" y="0"/>
                  </a:moveTo>
                  <a:cubicBezTo>
                    <a:pt x="1768" y="434"/>
                    <a:pt x="901" y="734"/>
                    <a:pt x="0" y="90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147300" y="1835100"/>
              <a:ext cx="147625" cy="44200"/>
            </a:xfrm>
            <a:custGeom>
              <a:avLst/>
              <a:gdLst/>
              <a:ahLst/>
              <a:cxnLst/>
              <a:rect l="l" t="t" r="r" b="b"/>
              <a:pathLst>
                <a:path w="5905" h="1768" fill="none" extrusionOk="0">
                  <a:moveTo>
                    <a:pt x="0" y="0"/>
                  </a:moveTo>
                  <a:cubicBezTo>
                    <a:pt x="0" y="0"/>
                    <a:pt x="2302" y="1768"/>
                    <a:pt x="5905" y="734"/>
                  </a:cubicBez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213300" y="2216950"/>
              <a:ext cx="1769625" cy="1604275"/>
            </a:xfrm>
            <a:custGeom>
              <a:avLst/>
              <a:gdLst/>
              <a:ahLst/>
              <a:cxnLst/>
              <a:rect l="l" t="t" r="r" b="b"/>
              <a:pathLst>
                <a:path w="70785" h="64171" extrusionOk="0">
                  <a:moveTo>
                    <a:pt x="58541" y="1"/>
                  </a:moveTo>
                  <a:cubicBezTo>
                    <a:pt x="58519" y="1"/>
                    <a:pt x="58497" y="2"/>
                    <a:pt x="58476" y="4"/>
                  </a:cubicBezTo>
                  <a:cubicBezTo>
                    <a:pt x="57141" y="137"/>
                    <a:pt x="57275" y="15515"/>
                    <a:pt x="58075" y="21352"/>
                  </a:cubicBezTo>
                  <a:cubicBezTo>
                    <a:pt x="58876" y="27156"/>
                    <a:pt x="54339" y="31593"/>
                    <a:pt x="54339" y="31593"/>
                  </a:cubicBezTo>
                  <a:cubicBezTo>
                    <a:pt x="54339" y="31593"/>
                    <a:pt x="41497" y="32694"/>
                    <a:pt x="37827" y="38765"/>
                  </a:cubicBezTo>
                  <a:cubicBezTo>
                    <a:pt x="34192" y="44836"/>
                    <a:pt x="30422" y="54976"/>
                    <a:pt x="26486" y="58212"/>
                  </a:cubicBezTo>
                  <a:cubicBezTo>
                    <a:pt x="25390" y="59121"/>
                    <a:pt x="23439" y="59466"/>
                    <a:pt x="21147" y="59466"/>
                  </a:cubicBezTo>
                  <a:cubicBezTo>
                    <a:pt x="15276" y="59466"/>
                    <a:pt x="7165" y="57198"/>
                    <a:pt x="5438" y="56311"/>
                  </a:cubicBezTo>
                  <a:cubicBezTo>
                    <a:pt x="3670" y="55477"/>
                    <a:pt x="1868" y="54743"/>
                    <a:pt x="0" y="54176"/>
                  </a:cubicBezTo>
                  <a:lnTo>
                    <a:pt x="0" y="54176"/>
                  </a:lnTo>
                  <a:cubicBezTo>
                    <a:pt x="1" y="54176"/>
                    <a:pt x="2836" y="58612"/>
                    <a:pt x="11876" y="61581"/>
                  </a:cubicBezTo>
                  <a:cubicBezTo>
                    <a:pt x="16457" y="63080"/>
                    <a:pt x="22202" y="64171"/>
                    <a:pt x="28611" y="64171"/>
                  </a:cubicBezTo>
                  <a:cubicBezTo>
                    <a:pt x="34895" y="64171"/>
                    <a:pt x="41817" y="63122"/>
                    <a:pt x="48902" y="60380"/>
                  </a:cubicBezTo>
                  <a:cubicBezTo>
                    <a:pt x="63212" y="54843"/>
                    <a:pt x="67282" y="44302"/>
                    <a:pt x="69016" y="36330"/>
                  </a:cubicBezTo>
                  <a:cubicBezTo>
                    <a:pt x="70784" y="28357"/>
                    <a:pt x="69016" y="17550"/>
                    <a:pt x="66448" y="10811"/>
                  </a:cubicBezTo>
                  <a:cubicBezTo>
                    <a:pt x="63919" y="4145"/>
                    <a:pt x="59968" y="1"/>
                    <a:pt x="5854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934650" y="2654000"/>
              <a:ext cx="108425" cy="186000"/>
            </a:xfrm>
            <a:custGeom>
              <a:avLst/>
              <a:gdLst/>
              <a:ahLst/>
              <a:cxnLst/>
              <a:rect l="l" t="t" r="r" b="b"/>
              <a:pathLst>
                <a:path w="4337" h="7440" extrusionOk="0">
                  <a:moveTo>
                    <a:pt x="0" y="1"/>
                  </a:moveTo>
                  <a:cubicBezTo>
                    <a:pt x="0" y="1"/>
                    <a:pt x="101" y="3804"/>
                    <a:pt x="801" y="4637"/>
                  </a:cubicBezTo>
                  <a:cubicBezTo>
                    <a:pt x="1535" y="5438"/>
                    <a:pt x="4337" y="7440"/>
                    <a:pt x="4337" y="7440"/>
                  </a:cubicBezTo>
                  <a:cubicBezTo>
                    <a:pt x="4337" y="7440"/>
                    <a:pt x="3937" y="5805"/>
                    <a:pt x="3636" y="5438"/>
                  </a:cubicBezTo>
                  <a:cubicBezTo>
                    <a:pt x="3303" y="5038"/>
                    <a:pt x="2902" y="2403"/>
                    <a:pt x="1868" y="1669"/>
                  </a:cubicBezTo>
                  <a:cubicBezTo>
                    <a:pt x="1168" y="1202"/>
                    <a:pt x="567" y="6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740850" y="2543450"/>
              <a:ext cx="281800" cy="422975"/>
            </a:xfrm>
            <a:custGeom>
              <a:avLst/>
              <a:gdLst/>
              <a:ahLst/>
              <a:cxnLst/>
              <a:rect l="l" t="t" r="r" b="b"/>
              <a:pathLst>
                <a:path w="11272" h="16919" extrusionOk="0">
                  <a:moveTo>
                    <a:pt x="969" y="0"/>
                  </a:moveTo>
                  <a:cubicBezTo>
                    <a:pt x="442" y="0"/>
                    <a:pt x="0" y="513"/>
                    <a:pt x="180" y="1054"/>
                  </a:cubicBezTo>
                  <a:lnTo>
                    <a:pt x="4083" y="15164"/>
                  </a:lnTo>
                  <a:cubicBezTo>
                    <a:pt x="4183" y="15464"/>
                    <a:pt x="4417" y="15698"/>
                    <a:pt x="4750" y="15764"/>
                  </a:cubicBezTo>
                  <a:lnTo>
                    <a:pt x="10087" y="16898"/>
                  </a:lnTo>
                  <a:cubicBezTo>
                    <a:pt x="10151" y="16912"/>
                    <a:pt x="10213" y="16918"/>
                    <a:pt x="10274" y="16918"/>
                  </a:cubicBezTo>
                  <a:cubicBezTo>
                    <a:pt x="10827" y="16918"/>
                    <a:pt x="11272" y="16402"/>
                    <a:pt x="11121" y="15831"/>
                  </a:cubicBezTo>
                  <a:lnTo>
                    <a:pt x="7419" y="1654"/>
                  </a:lnTo>
                  <a:cubicBezTo>
                    <a:pt x="7352" y="1321"/>
                    <a:pt x="7085" y="1087"/>
                    <a:pt x="6752" y="1020"/>
                  </a:cubicBezTo>
                  <a:lnTo>
                    <a:pt x="1148" y="20"/>
                  </a:lnTo>
                  <a:cubicBezTo>
                    <a:pt x="1088" y="6"/>
                    <a:pt x="1028" y="0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742000" y="2177000"/>
              <a:ext cx="1120000" cy="881300"/>
            </a:xfrm>
            <a:custGeom>
              <a:avLst/>
              <a:gdLst/>
              <a:ahLst/>
              <a:cxnLst/>
              <a:rect l="l" t="t" r="r" b="b"/>
              <a:pathLst>
                <a:path w="44800" h="35252" extrusionOk="0">
                  <a:moveTo>
                    <a:pt x="34559" y="1"/>
                  </a:moveTo>
                  <a:lnTo>
                    <a:pt x="30189" y="13477"/>
                  </a:lnTo>
                  <a:lnTo>
                    <a:pt x="32691" y="25752"/>
                  </a:lnTo>
                  <a:cubicBezTo>
                    <a:pt x="32691" y="25752"/>
                    <a:pt x="30456" y="26486"/>
                    <a:pt x="24418" y="28421"/>
                  </a:cubicBezTo>
                  <a:cubicBezTo>
                    <a:pt x="21400" y="29388"/>
                    <a:pt x="18689" y="29630"/>
                    <a:pt x="16734" y="29630"/>
                  </a:cubicBezTo>
                  <a:cubicBezTo>
                    <a:pt x="14778" y="29630"/>
                    <a:pt x="13577" y="29388"/>
                    <a:pt x="13577" y="29388"/>
                  </a:cubicBezTo>
                  <a:cubicBezTo>
                    <a:pt x="13577" y="29388"/>
                    <a:pt x="11009" y="24151"/>
                    <a:pt x="10208" y="23284"/>
                  </a:cubicBezTo>
                  <a:cubicBezTo>
                    <a:pt x="9408" y="22383"/>
                    <a:pt x="4571" y="20715"/>
                    <a:pt x="3770" y="20549"/>
                  </a:cubicBezTo>
                  <a:cubicBezTo>
                    <a:pt x="3487" y="20490"/>
                    <a:pt x="2995" y="20443"/>
                    <a:pt x="2466" y="20443"/>
                  </a:cubicBezTo>
                  <a:cubicBezTo>
                    <a:pt x="1499" y="20443"/>
                    <a:pt x="407" y="20598"/>
                    <a:pt x="234" y="21116"/>
                  </a:cubicBezTo>
                  <a:cubicBezTo>
                    <a:pt x="1" y="21916"/>
                    <a:pt x="968" y="22216"/>
                    <a:pt x="1469" y="22216"/>
                  </a:cubicBezTo>
                  <a:cubicBezTo>
                    <a:pt x="1936" y="22216"/>
                    <a:pt x="3470" y="22316"/>
                    <a:pt x="3470" y="22316"/>
                  </a:cubicBezTo>
                  <a:lnTo>
                    <a:pt x="7306" y="24385"/>
                  </a:lnTo>
                  <a:lnTo>
                    <a:pt x="7806" y="25352"/>
                  </a:lnTo>
                  <a:cubicBezTo>
                    <a:pt x="7806" y="25352"/>
                    <a:pt x="4504" y="24551"/>
                    <a:pt x="4037" y="24385"/>
                  </a:cubicBezTo>
                  <a:cubicBezTo>
                    <a:pt x="3983" y="24370"/>
                    <a:pt x="3906" y="24364"/>
                    <a:pt x="3811" y="24364"/>
                  </a:cubicBezTo>
                  <a:cubicBezTo>
                    <a:pt x="3028" y="24364"/>
                    <a:pt x="1032" y="24814"/>
                    <a:pt x="735" y="25052"/>
                  </a:cubicBezTo>
                  <a:cubicBezTo>
                    <a:pt x="401" y="25285"/>
                    <a:pt x="268" y="26086"/>
                    <a:pt x="735" y="26253"/>
                  </a:cubicBezTo>
                  <a:cubicBezTo>
                    <a:pt x="815" y="26281"/>
                    <a:pt x="946" y="26293"/>
                    <a:pt x="1108" y="26293"/>
                  </a:cubicBezTo>
                  <a:cubicBezTo>
                    <a:pt x="1885" y="26293"/>
                    <a:pt x="3370" y="26019"/>
                    <a:pt x="3370" y="26019"/>
                  </a:cubicBezTo>
                  <a:lnTo>
                    <a:pt x="7540" y="27854"/>
                  </a:lnTo>
                  <a:cubicBezTo>
                    <a:pt x="7540" y="27854"/>
                    <a:pt x="2803" y="27954"/>
                    <a:pt x="2503" y="28087"/>
                  </a:cubicBezTo>
                  <a:cubicBezTo>
                    <a:pt x="2169" y="28221"/>
                    <a:pt x="1535" y="29755"/>
                    <a:pt x="1535" y="29755"/>
                  </a:cubicBezTo>
                  <a:cubicBezTo>
                    <a:pt x="1535" y="29755"/>
                    <a:pt x="1535" y="30489"/>
                    <a:pt x="2102" y="30489"/>
                  </a:cubicBezTo>
                  <a:cubicBezTo>
                    <a:pt x="2503" y="30456"/>
                    <a:pt x="2903" y="30389"/>
                    <a:pt x="3303" y="30256"/>
                  </a:cubicBezTo>
                  <a:lnTo>
                    <a:pt x="3303" y="30256"/>
                  </a:lnTo>
                  <a:cubicBezTo>
                    <a:pt x="3303" y="30256"/>
                    <a:pt x="2803" y="31356"/>
                    <a:pt x="3537" y="31523"/>
                  </a:cubicBezTo>
                  <a:cubicBezTo>
                    <a:pt x="4271" y="31690"/>
                    <a:pt x="7706" y="33358"/>
                    <a:pt x="10041" y="33625"/>
                  </a:cubicBezTo>
                  <a:cubicBezTo>
                    <a:pt x="12376" y="33858"/>
                    <a:pt x="15579" y="34325"/>
                    <a:pt x="15579" y="34325"/>
                  </a:cubicBezTo>
                  <a:cubicBezTo>
                    <a:pt x="15579" y="34325"/>
                    <a:pt x="25685" y="35252"/>
                    <a:pt x="31834" y="35252"/>
                  </a:cubicBezTo>
                  <a:cubicBezTo>
                    <a:pt x="33336" y="35252"/>
                    <a:pt x="34601" y="35196"/>
                    <a:pt x="35426" y="35059"/>
                  </a:cubicBezTo>
                  <a:cubicBezTo>
                    <a:pt x="39596" y="34358"/>
                    <a:pt x="44800" y="33058"/>
                    <a:pt x="44733" y="31857"/>
                  </a:cubicBezTo>
                  <a:cubicBezTo>
                    <a:pt x="44633" y="30656"/>
                    <a:pt x="42631" y="13310"/>
                    <a:pt x="41364" y="9140"/>
                  </a:cubicBezTo>
                  <a:cubicBezTo>
                    <a:pt x="40063" y="4971"/>
                    <a:pt x="39496" y="2569"/>
                    <a:pt x="38795" y="1902"/>
                  </a:cubicBezTo>
                  <a:cubicBezTo>
                    <a:pt x="38061" y="1268"/>
                    <a:pt x="34559" y="1"/>
                    <a:pt x="3455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742000" y="2177000"/>
              <a:ext cx="1120000" cy="894000"/>
            </a:xfrm>
            <a:custGeom>
              <a:avLst/>
              <a:gdLst/>
              <a:ahLst/>
              <a:cxnLst/>
              <a:rect l="l" t="t" r="r" b="b"/>
              <a:pathLst>
                <a:path w="44800" h="35760" fill="none" extrusionOk="0">
                  <a:moveTo>
                    <a:pt x="34559" y="1"/>
                  </a:moveTo>
                  <a:cubicBezTo>
                    <a:pt x="34559" y="1"/>
                    <a:pt x="38061" y="1268"/>
                    <a:pt x="38795" y="1902"/>
                  </a:cubicBezTo>
                  <a:cubicBezTo>
                    <a:pt x="39496" y="2569"/>
                    <a:pt x="40063" y="4971"/>
                    <a:pt x="41364" y="9140"/>
                  </a:cubicBezTo>
                  <a:cubicBezTo>
                    <a:pt x="42631" y="13310"/>
                    <a:pt x="44633" y="30656"/>
                    <a:pt x="44733" y="31857"/>
                  </a:cubicBezTo>
                  <a:cubicBezTo>
                    <a:pt x="44800" y="33058"/>
                    <a:pt x="39596" y="34358"/>
                    <a:pt x="35426" y="35059"/>
                  </a:cubicBezTo>
                  <a:cubicBezTo>
                    <a:pt x="31223" y="35759"/>
                    <a:pt x="15579" y="34325"/>
                    <a:pt x="15579" y="34325"/>
                  </a:cubicBezTo>
                  <a:cubicBezTo>
                    <a:pt x="15579" y="34325"/>
                    <a:pt x="12376" y="33858"/>
                    <a:pt x="10041" y="33625"/>
                  </a:cubicBezTo>
                  <a:cubicBezTo>
                    <a:pt x="7706" y="33358"/>
                    <a:pt x="4271" y="31690"/>
                    <a:pt x="3537" y="31523"/>
                  </a:cubicBezTo>
                  <a:cubicBezTo>
                    <a:pt x="2803" y="31356"/>
                    <a:pt x="3303" y="30256"/>
                    <a:pt x="3303" y="30256"/>
                  </a:cubicBezTo>
                  <a:cubicBezTo>
                    <a:pt x="2903" y="30389"/>
                    <a:pt x="2503" y="30456"/>
                    <a:pt x="2102" y="30489"/>
                  </a:cubicBezTo>
                  <a:cubicBezTo>
                    <a:pt x="1535" y="30489"/>
                    <a:pt x="1535" y="29755"/>
                    <a:pt x="1535" y="29755"/>
                  </a:cubicBezTo>
                  <a:cubicBezTo>
                    <a:pt x="1535" y="29755"/>
                    <a:pt x="2169" y="28221"/>
                    <a:pt x="2503" y="28087"/>
                  </a:cubicBezTo>
                  <a:cubicBezTo>
                    <a:pt x="2803" y="27954"/>
                    <a:pt x="7540" y="27854"/>
                    <a:pt x="7540" y="27854"/>
                  </a:cubicBezTo>
                  <a:lnTo>
                    <a:pt x="3370" y="26019"/>
                  </a:lnTo>
                  <a:cubicBezTo>
                    <a:pt x="3370" y="26019"/>
                    <a:pt x="1202" y="26419"/>
                    <a:pt x="735" y="26253"/>
                  </a:cubicBezTo>
                  <a:cubicBezTo>
                    <a:pt x="268" y="26086"/>
                    <a:pt x="401" y="25285"/>
                    <a:pt x="735" y="25052"/>
                  </a:cubicBezTo>
                  <a:cubicBezTo>
                    <a:pt x="1068" y="24785"/>
                    <a:pt x="3537" y="24251"/>
                    <a:pt x="4037" y="24385"/>
                  </a:cubicBezTo>
                  <a:cubicBezTo>
                    <a:pt x="4504" y="24551"/>
                    <a:pt x="7806" y="25352"/>
                    <a:pt x="7806" y="25352"/>
                  </a:cubicBezTo>
                  <a:lnTo>
                    <a:pt x="7306" y="24385"/>
                  </a:lnTo>
                  <a:lnTo>
                    <a:pt x="3470" y="22316"/>
                  </a:lnTo>
                  <a:cubicBezTo>
                    <a:pt x="3470" y="22316"/>
                    <a:pt x="1936" y="22216"/>
                    <a:pt x="1469" y="22216"/>
                  </a:cubicBezTo>
                  <a:cubicBezTo>
                    <a:pt x="968" y="22216"/>
                    <a:pt x="1" y="21916"/>
                    <a:pt x="234" y="21116"/>
                  </a:cubicBezTo>
                  <a:cubicBezTo>
                    <a:pt x="501" y="20315"/>
                    <a:pt x="2970" y="20382"/>
                    <a:pt x="3770" y="20549"/>
                  </a:cubicBezTo>
                  <a:cubicBezTo>
                    <a:pt x="4571" y="20715"/>
                    <a:pt x="9408" y="22383"/>
                    <a:pt x="10208" y="23284"/>
                  </a:cubicBezTo>
                  <a:cubicBezTo>
                    <a:pt x="11009" y="24151"/>
                    <a:pt x="13577" y="29388"/>
                    <a:pt x="13577" y="29388"/>
                  </a:cubicBezTo>
                  <a:cubicBezTo>
                    <a:pt x="13577" y="29388"/>
                    <a:pt x="18381" y="30356"/>
                    <a:pt x="24418" y="28421"/>
                  </a:cubicBezTo>
                  <a:cubicBezTo>
                    <a:pt x="30456" y="26486"/>
                    <a:pt x="32691" y="25752"/>
                    <a:pt x="32691" y="25752"/>
                  </a:cubicBezTo>
                  <a:lnTo>
                    <a:pt x="30189" y="13477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742000" y="2687225"/>
              <a:ext cx="704700" cy="367925"/>
            </a:xfrm>
            <a:custGeom>
              <a:avLst/>
              <a:gdLst/>
              <a:ahLst/>
              <a:cxnLst/>
              <a:rect l="l" t="t" r="r" b="b"/>
              <a:pathLst>
                <a:path w="28188" h="14717" extrusionOk="0">
                  <a:moveTo>
                    <a:pt x="2466" y="1"/>
                  </a:moveTo>
                  <a:cubicBezTo>
                    <a:pt x="1499" y="1"/>
                    <a:pt x="407" y="156"/>
                    <a:pt x="234" y="673"/>
                  </a:cubicBezTo>
                  <a:cubicBezTo>
                    <a:pt x="1" y="1474"/>
                    <a:pt x="968" y="1774"/>
                    <a:pt x="1469" y="1774"/>
                  </a:cubicBezTo>
                  <a:cubicBezTo>
                    <a:pt x="1936" y="1774"/>
                    <a:pt x="3470" y="1874"/>
                    <a:pt x="3470" y="1874"/>
                  </a:cubicBezTo>
                  <a:lnTo>
                    <a:pt x="7306" y="3942"/>
                  </a:lnTo>
                  <a:lnTo>
                    <a:pt x="7806" y="4910"/>
                  </a:lnTo>
                  <a:cubicBezTo>
                    <a:pt x="7806" y="4910"/>
                    <a:pt x="4504" y="4109"/>
                    <a:pt x="4037" y="3942"/>
                  </a:cubicBezTo>
                  <a:cubicBezTo>
                    <a:pt x="3977" y="3922"/>
                    <a:pt x="3890" y="3913"/>
                    <a:pt x="3781" y="3913"/>
                  </a:cubicBezTo>
                  <a:cubicBezTo>
                    <a:pt x="2979" y="3913"/>
                    <a:pt x="1029" y="4404"/>
                    <a:pt x="735" y="4609"/>
                  </a:cubicBezTo>
                  <a:cubicBezTo>
                    <a:pt x="401" y="4810"/>
                    <a:pt x="234" y="5644"/>
                    <a:pt x="735" y="5810"/>
                  </a:cubicBezTo>
                  <a:cubicBezTo>
                    <a:pt x="801" y="5829"/>
                    <a:pt x="903" y="5838"/>
                    <a:pt x="1028" y="5838"/>
                  </a:cubicBezTo>
                  <a:cubicBezTo>
                    <a:pt x="1777" y="5838"/>
                    <a:pt x="3370" y="5543"/>
                    <a:pt x="3370" y="5543"/>
                  </a:cubicBezTo>
                  <a:lnTo>
                    <a:pt x="7540" y="7411"/>
                  </a:lnTo>
                  <a:cubicBezTo>
                    <a:pt x="7540" y="7411"/>
                    <a:pt x="2803" y="7478"/>
                    <a:pt x="2503" y="7645"/>
                  </a:cubicBezTo>
                  <a:cubicBezTo>
                    <a:pt x="2169" y="7812"/>
                    <a:pt x="1535" y="9313"/>
                    <a:pt x="1535" y="9313"/>
                  </a:cubicBezTo>
                  <a:cubicBezTo>
                    <a:pt x="1535" y="9313"/>
                    <a:pt x="1535" y="10047"/>
                    <a:pt x="2102" y="10047"/>
                  </a:cubicBezTo>
                  <a:cubicBezTo>
                    <a:pt x="2503" y="10013"/>
                    <a:pt x="2903" y="9947"/>
                    <a:pt x="3303" y="9813"/>
                  </a:cubicBezTo>
                  <a:lnTo>
                    <a:pt x="3303" y="9813"/>
                  </a:lnTo>
                  <a:cubicBezTo>
                    <a:pt x="3303" y="9813"/>
                    <a:pt x="2803" y="10914"/>
                    <a:pt x="3537" y="11081"/>
                  </a:cubicBezTo>
                  <a:cubicBezTo>
                    <a:pt x="4271" y="11248"/>
                    <a:pt x="7706" y="12915"/>
                    <a:pt x="10041" y="13182"/>
                  </a:cubicBezTo>
                  <a:cubicBezTo>
                    <a:pt x="12376" y="13416"/>
                    <a:pt x="15579" y="13883"/>
                    <a:pt x="15579" y="13883"/>
                  </a:cubicBezTo>
                  <a:cubicBezTo>
                    <a:pt x="15579" y="13883"/>
                    <a:pt x="21783" y="14483"/>
                    <a:pt x="27420" y="14717"/>
                  </a:cubicBezTo>
                  <a:cubicBezTo>
                    <a:pt x="28188" y="10981"/>
                    <a:pt x="27787" y="8546"/>
                    <a:pt x="27187" y="7045"/>
                  </a:cubicBezTo>
                  <a:lnTo>
                    <a:pt x="24418" y="7945"/>
                  </a:lnTo>
                  <a:cubicBezTo>
                    <a:pt x="21374" y="8938"/>
                    <a:pt x="18643" y="9184"/>
                    <a:pt x="16684" y="9184"/>
                  </a:cubicBezTo>
                  <a:cubicBezTo>
                    <a:pt x="14758" y="9184"/>
                    <a:pt x="13577" y="8946"/>
                    <a:pt x="13577" y="8946"/>
                  </a:cubicBezTo>
                  <a:cubicBezTo>
                    <a:pt x="13577" y="8946"/>
                    <a:pt x="11009" y="3709"/>
                    <a:pt x="10208" y="2841"/>
                  </a:cubicBezTo>
                  <a:cubicBezTo>
                    <a:pt x="9408" y="1941"/>
                    <a:pt x="4571" y="273"/>
                    <a:pt x="3770" y="106"/>
                  </a:cubicBezTo>
                  <a:cubicBezTo>
                    <a:pt x="3487" y="47"/>
                    <a:pt x="2995" y="1"/>
                    <a:pt x="24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824575" y="2918375"/>
              <a:ext cx="130100" cy="20025"/>
            </a:xfrm>
            <a:custGeom>
              <a:avLst/>
              <a:gdLst/>
              <a:ahLst/>
              <a:cxnLst/>
              <a:rect l="l" t="t" r="r" b="b"/>
              <a:pathLst>
                <a:path w="5204" h="801" fill="none" extrusionOk="0">
                  <a:moveTo>
                    <a:pt x="0" y="567"/>
                  </a:moveTo>
                  <a:cubicBezTo>
                    <a:pt x="534" y="367"/>
                    <a:pt x="1068" y="200"/>
                    <a:pt x="1601" y="100"/>
                  </a:cubicBezTo>
                  <a:cubicBezTo>
                    <a:pt x="2068" y="0"/>
                    <a:pt x="5204" y="801"/>
                    <a:pt x="5204" y="80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36"/>
          <p:cNvSpPr txBox="1"/>
          <p:nvPr/>
        </p:nvSpPr>
        <p:spPr>
          <a:xfrm>
            <a:off x="3575824" y="3483175"/>
            <a:ext cx="5468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"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AWS Princing Calculator: </a:t>
            </a:r>
            <a:endParaRPr sz="12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" sz="1100" b="0" i="0" u="sng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https://calculator.aws/#/estimate?id=41a7991ba56c3cee15ac705eb44089dfa7d9f799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6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6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6"/>
          <p:cNvSpPr txBox="1">
            <a:spLocks noGrp="1"/>
          </p:cNvSpPr>
          <p:nvPr>
            <p:ph type="subTitle" idx="1"/>
          </p:nvPr>
        </p:nvSpPr>
        <p:spPr>
          <a:xfrm>
            <a:off x="1780877" y="533825"/>
            <a:ext cx="19269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sz="2900" b="1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Proposta</a:t>
            </a:r>
            <a:endParaRPr sz="2900"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2" name="Google Shape;662;p36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542862" y="481912"/>
            <a:ext cx="649546" cy="663716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36"/>
          <p:cNvGrpSpPr/>
          <p:nvPr/>
        </p:nvGrpSpPr>
        <p:grpSpPr>
          <a:xfrm>
            <a:off x="684410" y="630616"/>
            <a:ext cx="366269" cy="366269"/>
            <a:chOff x="-61354875" y="2671225"/>
            <a:chExt cx="316650" cy="316650"/>
          </a:xfrm>
        </p:grpSpPr>
        <p:sp>
          <p:nvSpPr>
            <p:cNvPr id="665" name="Google Shape;665;p36"/>
            <p:cNvSpPr/>
            <p:nvPr/>
          </p:nvSpPr>
          <p:spPr>
            <a:xfrm>
              <a:off x="-61354875" y="2671225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61172925" y="2813775"/>
              <a:ext cx="62225" cy="145725"/>
            </a:xfrm>
            <a:custGeom>
              <a:avLst/>
              <a:gdLst/>
              <a:ahLst/>
              <a:cxnLst/>
              <a:rect l="l" t="t" r="r" b="b"/>
              <a:pathLst>
                <a:path w="2489" h="5829" extrusionOk="0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61313925" y="279645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-61313925" y="283740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-61313925" y="2877575"/>
              <a:ext cx="40975" cy="22075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0" name="Google Shape;670;p36"/>
          <p:cNvPicPr preferRelativeResize="0"/>
          <p:nvPr/>
        </p:nvPicPr>
        <p:blipFill rotWithShape="1">
          <a:blip r:embed="rId4">
            <a:alphaModFix/>
          </a:blip>
          <a:srcRect l="36507" t="5391" r="32339" b="6057"/>
          <a:stretch/>
        </p:blipFill>
        <p:spPr>
          <a:xfrm>
            <a:off x="6031543" y="1987370"/>
            <a:ext cx="1945759" cy="12209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1" name="Google Shape;671;p36"/>
          <p:cNvPicPr preferRelativeResize="0"/>
          <p:nvPr/>
        </p:nvPicPr>
        <p:blipFill rotWithShape="1">
          <a:blip r:embed="rId4">
            <a:alphaModFix/>
          </a:blip>
          <a:srcRect l="2564" r="71505" b="20490"/>
          <a:stretch/>
        </p:blipFill>
        <p:spPr>
          <a:xfrm>
            <a:off x="4083950" y="1997217"/>
            <a:ext cx="1768874" cy="1214359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Apresentação na tela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Archivo</vt:lpstr>
      <vt:lpstr>Space Grotesk</vt:lpstr>
      <vt:lpstr>Space Grotesk SemiBold</vt:lpstr>
      <vt:lpstr>Archivo Medium</vt:lpstr>
      <vt:lpstr>Storyset-Stil Techie Business Meeting by Slidesgo</vt:lpstr>
      <vt:lpstr>Escola da Nuvem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Wir wollen aber hier sein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da Nuvem</dc:title>
  <dc:creator>Samsung</dc:creator>
  <cp:lastModifiedBy>Samsung</cp:lastModifiedBy>
  <cp:revision>1</cp:revision>
  <dcterms:modified xsi:type="dcterms:W3CDTF">2022-08-23T19:40:17Z</dcterms:modified>
</cp:coreProperties>
</file>