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42138-73AD-4400-AB93-F9A4B3F603F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60CC-C7AC-4C99-B7D6-BA9E4ED8EF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3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Smart Beta portfolio Project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048" y="291562"/>
            <a:ext cx="9720072" cy="1499616"/>
          </a:xfrm>
        </p:spPr>
        <p:txBody>
          <a:bodyPr/>
          <a:lstStyle/>
          <a:p>
            <a:pPr algn="ctr"/>
            <a:r>
              <a:rPr lang="es-MX" dirty="0" smtClean="0"/>
              <a:t>Creación del portafolio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93" y="1883623"/>
            <a:ext cx="1956933" cy="13046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5201898"/>
            <a:ext cx="2612572" cy="914400"/>
          </a:xfrm>
          <a:prstGeom prst="rect">
            <a:avLst/>
          </a:prstGeom>
        </p:spPr>
      </p:pic>
      <p:pic>
        <p:nvPicPr>
          <p:cNvPr id="2056" name="Picture 8" descr="Resultado de imagen para f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1" y="4040891"/>
            <a:ext cx="1324882" cy="13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appl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93" y="3264029"/>
            <a:ext cx="2679065" cy="20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amazon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91" y="2359642"/>
            <a:ext cx="2577266" cy="14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27612" y="174203"/>
            <a:ext cx="9720263" cy="1500187"/>
          </a:xfrm>
        </p:spPr>
        <p:txBody>
          <a:bodyPr/>
          <a:lstStyle/>
          <a:p>
            <a:pPr algn="ctr"/>
            <a:r>
              <a:rPr lang="es-MX" dirty="0" smtClean="0"/>
              <a:t>Selección de acciones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34313" y="2483531"/>
            <a:ext cx="2847975" cy="342741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MX" sz="2800" dirty="0" smtClean="0">
                <a:latin typeface="+mj-lt"/>
              </a:rPr>
              <a:t>PRICE MOMENTUM            (35%)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sz="2800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MX" sz="2800" dirty="0" smtClean="0">
                <a:latin typeface="+mj-lt"/>
              </a:rPr>
              <a:t>VOLATILIDAD                    (35%)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sz="2800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MX" sz="2800" dirty="0" smtClean="0">
                <a:latin typeface="+mj-lt"/>
              </a:rPr>
              <a:t>TAMAÑO DE LA EMPRESA  (30%)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893301" y="1652534"/>
            <a:ext cx="1514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1 </a:t>
            </a:r>
            <a:r>
              <a:rPr lang="en-US" dirty="0" smtClean="0">
                <a:solidFill>
                  <a:srgbClr val="0070C0"/>
                </a:solidFill>
              </a:rPr>
              <a:t>AAPL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2 </a:t>
            </a:r>
            <a:r>
              <a:rPr lang="en-US" dirty="0" smtClean="0">
                <a:solidFill>
                  <a:srgbClr val="0070C0"/>
                </a:solidFill>
              </a:rPr>
              <a:t>VIPS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 </a:t>
            </a:r>
            <a:r>
              <a:rPr lang="en-US" dirty="0" smtClean="0">
                <a:solidFill>
                  <a:srgbClr val="0070C0"/>
                </a:solidFill>
              </a:rPr>
              <a:t>PAYC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4 </a:t>
            </a:r>
            <a:r>
              <a:rPr lang="en-US" dirty="0" smtClean="0">
                <a:solidFill>
                  <a:srgbClr val="0070C0"/>
                </a:solidFill>
              </a:rPr>
              <a:t>MTCH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5 </a:t>
            </a:r>
            <a:r>
              <a:rPr lang="en-US" dirty="0" smtClean="0">
                <a:solidFill>
                  <a:srgbClr val="0070C0"/>
                </a:solidFill>
              </a:rPr>
              <a:t>SHOP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4093029" y="1756953"/>
            <a:ext cx="13061" cy="46153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0349997" y="1826621"/>
            <a:ext cx="1541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NOWW</a:t>
            </a:r>
            <a:endParaRPr lang="en-US" dirty="0"/>
          </a:p>
          <a:p>
            <a:r>
              <a:rPr lang="en-US" dirty="0" smtClean="0"/>
              <a:t>ADSK</a:t>
            </a:r>
            <a:endParaRPr lang="en-US" dirty="0"/>
          </a:p>
          <a:p>
            <a:r>
              <a:rPr lang="en-US" dirty="0" smtClean="0"/>
              <a:t>BABA</a:t>
            </a:r>
            <a:endParaRPr lang="en-US" dirty="0"/>
          </a:p>
          <a:p>
            <a:r>
              <a:rPr lang="en-US" dirty="0" smtClean="0"/>
              <a:t>PYPL</a:t>
            </a:r>
            <a:endParaRPr lang="en-US" dirty="0"/>
          </a:p>
          <a:p>
            <a:r>
              <a:rPr lang="en-US" dirty="0" smtClean="0"/>
              <a:t>SINA</a:t>
            </a:r>
            <a:endParaRPr lang="en-US" dirty="0"/>
          </a:p>
          <a:p>
            <a:r>
              <a:rPr lang="en-US" dirty="0" smtClean="0"/>
              <a:t>EA</a:t>
            </a:r>
            <a:endParaRPr lang="en-US" dirty="0"/>
          </a:p>
          <a:p>
            <a:r>
              <a:rPr lang="en-US" dirty="0" smtClean="0"/>
              <a:t>AVGO</a:t>
            </a:r>
            <a:endParaRPr lang="en-US" dirty="0"/>
          </a:p>
          <a:p>
            <a:r>
              <a:rPr lang="en-US" dirty="0" smtClean="0"/>
              <a:t>DSY</a:t>
            </a:r>
            <a:endParaRPr lang="en-US" dirty="0"/>
          </a:p>
          <a:p>
            <a:r>
              <a:rPr lang="en-US" dirty="0" smtClean="0"/>
              <a:t>ADAP</a:t>
            </a:r>
            <a:endParaRPr lang="en-US" dirty="0"/>
          </a:p>
          <a:p>
            <a:r>
              <a:rPr lang="en-US" dirty="0" smtClean="0"/>
              <a:t>FIS</a:t>
            </a:r>
            <a:endParaRPr lang="en-US" dirty="0"/>
          </a:p>
          <a:p>
            <a:r>
              <a:rPr lang="en-US" dirty="0" smtClean="0"/>
              <a:t>FISV</a:t>
            </a:r>
            <a:endParaRPr lang="en-US" dirty="0"/>
          </a:p>
          <a:p>
            <a:r>
              <a:rPr lang="en-US" dirty="0" smtClean="0"/>
              <a:t>FB</a:t>
            </a:r>
            <a:endParaRPr lang="en-US" dirty="0"/>
          </a:p>
          <a:p>
            <a:r>
              <a:rPr lang="en-US" dirty="0" smtClean="0"/>
              <a:t>GOOGL</a:t>
            </a:r>
            <a:endParaRPr lang="en-US" dirty="0"/>
          </a:p>
          <a:p>
            <a:r>
              <a:rPr lang="en-US" dirty="0" smtClean="0"/>
              <a:t>AMZN</a:t>
            </a:r>
            <a:endParaRPr lang="en-US" dirty="0"/>
          </a:p>
          <a:p>
            <a:r>
              <a:rPr lang="en-US" dirty="0" smtClean="0"/>
              <a:t>CRM</a:t>
            </a:r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601097" y="2483531"/>
            <a:ext cx="2960914" cy="0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43590" y="1652534"/>
            <a:ext cx="263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TOP 5</a:t>
            </a:r>
          </a:p>
          <a:p>
            <a:pPr algn="ctr"/>
            <a:endParaRPr lang="en-US" sz="2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31" y="3430117"/>
            <a:ext cx="5539890" cy="31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88571" y="202565"/>
            <a:ext cx="9720263" cy="1498600"/>
          </a:xfrm>
        </p:spPr>
        <p:txBody>
          <a:bodyPr/>
          <a:lstStyle/>
          <a:p>
            <a:pPr algn="ctr"/>
            <a:r>
              <a:rPr lang="es-MX" dirty="0" smtClean="0"/>
              <a:t>Optimización del portafolio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1" y="2363198"/>
            <a:ext cx="6372225" cy="4211638"/>
          </a:xfrm>
        </p:spPr>
      </p:pic>
      <p:sp>
        <p:nvSpPr>
          <p:cNvPr id="9" name="CuadroTexto 8"/>
          <p:cNvSpPr txBox="1"/>
          <p:nvPr/>
        </p:nvSpPr>
        <p:spPr>
          <a:xfrm>
            <a:off x="1451200" y="1501110"/>
            <a:ext cx="424107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INVERSIÓN = </a:t>
            </a:r>
            <a:r>
              <a:rPr lang="es-MX" sz="2000" dirty="0">
                <a:solidFill>
                  <a:srgbClr val="0070C0"/>
                </a:solidFill>
              </a:rPr>
              <a:t>USD </a:t>
            </a:r>
            <a:r>
              <a:rPr lang="es-MX" sz="2000" dirty="0" smtClean="0">
                <a:solidFill>
                  <a:srgbClr val="0070C0"/>
                </a:solidFill>
              </a:rPr>
              <a:t>$20,000,000</a:t>
            </a: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42452"/>
              </p:ext>
            </p:extLst>
          </p:nvPr>
        </p:nvGraphicFramePr>
        <p:xfrm>
          <a:off x="6972435" y="1501110"/>
          <a:ext cx="4838700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Hoja de cálculo" r:id="rId4" imgW="4838665" imgH="5037024" progId="Excel.Sheet.12">
                  <p:embed/>
                </p:oleObj>
              </mc:Choice>
              <mc:Fallback>
                <p:oleObj name="Hoja de cálculo" r:id="rId4" imgW="4838665" imgH="5037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2435" y="1501110"/>
                        <a:ext cx="4838700" cy="503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135</TotalTime>
  <Words>61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Hoja de cálculo de Microsoft Excel</vt:lpstr>
      <vt:lpstr>Smart Beta portfolio Project</vt:lpstr>
      <vt:lpstr>Creación del portafolio</vt:lpstr>
      <vt:lpstr>Selección de acciones</vt:lpstr>
      <vt:lpstr>Optimización del portafolio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Beta portfolio Project</dc:title>
  <dc:creator>Mariana garcia hinojosa</dc:creator>
  <cp:lastModifiedBy>Mariana garcia hinojosa</cp:lastModifiedBy>
  <cp:revision>13</cp:revision>
  <dcterms:created xsi:type="dcterms:W3CDTF">2020-03-09T18:35:57Z</dcterms:created>
  <dcterms:modified xsi:type="dcterms:W3CDTF">2020-03-09T20:51:10Z</dcterms:modified>
</cp:coreProperties>
</file>