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72" r:id="rId7"/>
    <p:sldId id="273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anagr30/hamburguesas" TargetMode="External"/><Relationship Id="rId2" Type="http://schemas.openxmlformats.org/officeDocument/2006/relationships/hyperlink" Target="https://marianagr30.github.io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btis253.ozelot.tech/course/view.php?id=1600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11869"/>
            <a:ext cx="8915399" cy="1591733"/>
          </a:xfrm>
        </p:spPr>
        <p:txBody>
          <a:bodyPr>
            <a:noAutofit/>
          </a:bodyPr>
          <a:lstStyle/>
          <a:p>
            <a:pPr algn="r"/>
            <a:r>
              <a:rPr lang="es-MX" sz="3600" dirty="0" smtClean="0"/>
              <a:t>Centro de </a:t>
            </a:r>
            <a:r>
              <a:rPr lang="es-MX" sz="3600" dirty="0"/>
              <a:t>B</a:t>
            </a:r>
            <a:r>
              <a:rPr lang="es-MX" sz="3600" dirty="0" smtClean="0"/>
              <a:t>achillerato Tecnológico e Industrial y de Servicios N° 253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814" y="3048002"/>
            <a:ext cx="8453601" cy="3645796"/>
          </a:xfrm>
        </p:spPr>
        <p:txBody>
          <a:bodyPr>
            <a:normAutofit fontScale="85000" lnSpcReduction="20000"/>
          </a:bodyPr>
          <a:lstStyle/>
          <a:p>
            <a:pPr algn="ctr"/>
            <a:endParaRPr lang="es-MX" sz="2000" dirty="0" smtClean="0">
              <a:latin typeface="Georgia" panose="02040502050405020303" pitchFamily="18" charset="0"/>
            </a:endParaRPr>
          </a:p>
          <a:p>
            <a:endParaRPr lang="es-MX" dirty="0"/>
          </a:p>
          <a:p>
            <a:r>
              <a:rPr lang="es-MX" altLang="es-MX" sz="2000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 Software de aplicaci</a:t>
            </a:r>
            <a:r>
              <a:rPr lang="es-MX" altLang="es-MX" sz="2000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lang="es-MX" altLang="es-MX" sz="2000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Web con almacenamiento persistente de datos</a:t>
            </a:r>
            <a:endParaRPr lang="es-MX" altLang="es-MX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MX" sz="2000" dirty="0"/>
          </a:p>
          <a:p>
            <a:r>
              <a:rPr lang="es-MX" sz="2000" dirty="0"/>
              <a:t>Docente: Uriel Antonio Cerón </a:t>
            </a:r>
            <a:r>
              <a:rPr lang="es-MX" sz="2000" dirty="0" err="1"/>
              <a:t>Interian</a:t>
            </a:r>
            <a:r>
              <a:rPr lang="es-MX" sz="2000" dirty="0"/>
              <a:t>.</a:t>
            </a:r>
          </a:p>
          <a:p>
            <a:endParaRPr lang="es-MX" sz="2000" dirty="0"/>
          </a:p>
          <a:p>
            <a:r>
              <a:rPr lang="es-MX" sz="2000" dirty="0"/>
              <a:t>Alumna: </a:t>
            </a:r>
            <a:r>
              <a:rPr lang="es-MX" sz="2000" dirty="0" err="1"/>
              <a:t>Aime</a:t>
            </a:r>
            <a:r>
              <a:rPr lang="es-MX" sz="2000" dirty="0"/>
              <a:t> Mariana </a:t>
            </a:r>
            <a:r>
              <a:rPr lang="es-MX" sz="2000" dirty="0" err="1"/>
              <a:t>Gomez</a:t>
            </a:r>
            <a:r>
              <a:rPr lang="es-MX" sz="2000" dirty="0"/>
              <a:t> Rosales.</a:t>
            </a:r>
          </a:p>
          <a:p>
            <a:endParaRPr lang="es-MX" sz="2000" dirty="0"/>
          </a:p>
          <a:p>
            <a:r>
              <a:rPr lang="es-MX" sz="2000" dirty="0"/>
              <a:t>Grado: 5°</a:t>
            </a:r>
          </a:p>
          <a:p>
            <a:endParaRPr lang="es-MX" sz="2000" dirty="0"/>
          </a:p>
          <a:p>
            <a:r>
              <a:rPr lang="es-MX" sz="2000" dirty="0"/>
              <a:t>Grupo: “B”</a:t>
            </a:r>
          </a:p>
          <a:p>
            <a:pPr algn="ctr"/>
            <a:endParaRPr lang="es-MX" sz="2000" dirty="0">
              <a:latin typeface="Georgia" panose="02040502050405020303" pitchFamily="18" charset="0"/>
            </a:endParaRPr>
          </a:p>
        </p:txBody>
      </p:sp>
      <p:pic>
        <p:nvPicPr>
          <p:cNvPr id="2052" name="Picture 4" descr="Resultado de imagen para uemstis  cbti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8" y="1259019"/>
            <a:ext cx="3592339" cy="16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stemas de Control de Versiones, qué son y por qué amarlos. | by  jointDeveloper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" t="4802" r="9547" b="12351"/>
          <a:stretch/>
        </p:blipFill>
        <p:spPr bwMode="auto">
          <a:xfrm>
            <a:off x="9697156" y="4221531"/>
            <a:ext cx="2494844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456267"/>
          </a:xfrm>
        </p:spPr>
        <p:txBody>
          <a:bodyPr/>
          <a:lstStyle/>
          <a:p>
            <a:pPr algn="ctr"/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9878" y="1986845"/>
            <a:ext cx="8915399" cy="4069821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-¿Por qué se ha hecho este trabajo? </a:t>
            </a:r>
            <a:r>
              <a:rPr lang="es-MX" dirty="0" smtClean="0"/>
              <a:t>Se hizo con la finalidad de tener mayor conocimiento acerca de </a:t>
            </a:r>
            <a:r>
              <a:rPr lang="es-MX" dirty="0" err="1" smtClean="0"/>
              <a:t>github</a:t>
            </a:r>
            <a:r>
              <a:rPr lang="es-MX" dirty="0" smtClean="0"/>
              <a:t>, sus controladores de versiones, páginas, descargas y el aprender a usar un repositorio.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-¿Cuál es el problema? </a:t>
            </a:r>
            <a:r>
              <a:rPr lang="es-MX" dirty="0" smtClean="0"/>
              <a:t>Que el currículum vitae no se suba correctamente al repositorio correspondiente.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-¿Cuál es el objetivo y razón de la investigación? </a:t>
            </a:r>
          </a:p>
          <a:p>
            <a:r>
              <a:rPr lang="es-MX" dirty="0" smtClean="0"/>
              <a:t>Saber exactamente el uso de un repositorio y el uso de los controladores de versiones para poder crear mi cv en </a:t>
            </a:r>
            <a:r>
              <a:rPr lang="es-MX" dirty="0" err="1" smtClean="0"/>
              <a:t>github</a:t>
            </a:r>
            <a:r>
              <a:rPr lang="es-MX" dirty="0" smtClean="0"/>
              <a:t> </a:t>
            </a:r>
            <a:r>
              <a:rPr lang="es-MX" dirty="0" err="1" smtClean="0"/>
              <a:t>pages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138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36889"/>
          </a:xfrm>
        </p:spPr>
        <p:txBody>
          <a:bodyPr/>
          <a:lstStyle/>
          <a:p>
            <a:pPr algn="ctr"/>
            <a:r>
              <a:rPr lang="es-MX" dirty="0" smtClean="0"/>
              <a:t>Materiales y métodos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065867"/>
            <a:ext cx="8915399" cy="3844043"/>
          </a:xfrm>
        </p:spPr>
        <p:txBody>
          <a:bodyPr/>
          <a:lstStyle/>
          <a:p>
            <a:r>
              <a:rPr lang="es-MX" b="1" dirty="0"/>
              <a:t>¿Cómo se estudió el problema? ¿cómo se hizo</a:t>
            </a:r>
            <a:r>
              <a:rPr lang="es-MX" b="1" dirty="0" smtClean="0"/>
              <a:t>? </a:t>
            </a:r>
          </a:p>
          <a:p>
            <a:r>
              <a:rPr lang="es-MX" dirty="0" smtClean="0"/>
              <a:t>-Como primero yo me puse a observar el video que el profesor Uriel subió para saber como se utiliza la página de </a:t>
            </a:r>
            <a:r>
              <a:rPr lang="es-MX" dirty="0" err="1" smtClean="0"/>
              <a:t>github</a:t>
            </a:r>
            <a:r>
              <a:rPr lang="es-MX" dirty="0" smtClean="0"/>
              <a:t>, al igual que saber los controles de versiones y el uso de cada uno.</a:t>
            </a:r>
          </a:p>
          <a:p>
            <a:r>
              <a:rPr lang="es-MX" dirty="0" smtClean="0"/>
              <a:t>-Se practicó con las funcionalidades de </a:t>
            </a:r>
            <a:r>
              <a:rPr lang="es-MX" dirty="0" err="1" smtClean="0"/>
              <a:t>github</a:t>
            </a:r>
            <a:r>
              <a:rPr lang="es-MX" dirty="0" smtClean="0"/>
              <a:t> </a:t>
            </a:r>
            <a:r>
              <a:rPr lang="es-MX" dirty="0" err="1" smtClean="0"/>
              <a:t>pages</a:t>
            </a:r>
            <a:r>
              <a:rPr lang="es-MX" dirty="0" smtClean="0"/>
              <a:t>, para así poder subir en un repositorio nuestro cv.</a:t>
            </a:r>
          </a:p>
          <a:p>
            <a:r>
              <a:rPr lang="es-MX" b="1" dirty="0" smtClean="0"/>
              <a:t>*¿</a:t>
            </a:r>
            <a:r>
              <a:rPr lang="es-MX" b="1" dirty="0"/>
              <a:t>cómo </a:t>
            </a:r>
            <a:r>
              <a:rPr lang="es-MX" b="1" dirty="0" smtClean="0"/>
              <a:t>se diseñó? </a:t>
            </a:r>
          </a:p>
          <a:p>
            <a:r>
              <a:rPr lang="es-MX" dirty="0" smtClean="0"/>
              <a:t>Siguiendo los pasos de la sesión 3, siguiendo las explicaciones que el profesor usaba, igual ya mencionado se usó como ejemplo el video que se subió a la plataforma.</a:t>
            </a:r>
          </a:p>
        </p:txBody>
      </p:sp>
    </p:spTree>
    <p:extLst>
      <p:ext uri="{BB962C8B-B14F-4D97-AF65-F5344CB8AC3E}">
        <p14:creationId xmlns:p14="http://schemas.microsoft.com/office/powerpoint/2010/main" val="27480612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1" y="583557"/>
            <a:ext cx="8915399" cy="1840089"/>
          </a:xfrm>
        </p:spPr>
        <p:txBody>
          <a:bodyPr/>
          <a:lstStyle/>
          <a:p>
            <a:pPr algn="ctr"/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87612" y="2107557"/>
            <a:ext cx="8915399" cy="3920709"/>
          </a:xfrm>
        </p:spPr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se realizo? </a:t>
            </a:r>
          </a:p>
          <a:p>
            <a:r>
              <a:rPr lang="es-MX" dirty="0" smtClean="0"/>
              <a:t>-currículum vitae en </a:t>
            </a:r>
            <a:r>
              <a:rPr lang="es-MX" dirty="0" err="1" smtClean="0"/>
              <a:t>github</a:t>
            </a:r>
            <a:r>
              <a:rPr lang="es-MX" dirty="0" smtClean="0"/>
              <a:t> </a:t>
            </a:r>
            <a:r>
              <a:rPr lang="es-MX" dirty="0" err="1" smtClean="0"/>
              <a:t>pages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se obtuvo?</a:t>
            </a:r>
          </a:p>
          <a:p>
            <a:r>
              <a:rPr lang="es-MX" dirty="0" smtClean="0"/>
              <a:t>-El currículum subido correctamente</a:t>
            </a:r>
            <a:r>
              <a:rPr lang="es-MX" dirty="0" smtClean="0"/>
              <a:t>.</a:t>
            </a:r>
          </a:p>
          <a:p>
            <a:r>
              <a:rPr lang="es-MX" dirty="0" smtClean="0"/>
              <a:t>-colocar un enlace que al darle </a:t>
            </a:r>
            <a:r>
              <a:rPr lang="es-MX" dirty="0" err="1" smtClean="0"/>
              <a:t>click</a:t>
            </a:r>
            <a:r>
              <a:rPr lang="es-MX" dirty="0" smtClean="0"/>
              <a:t> este te lleve al nuevo repositorio del negocio web.</a:t>
            </a:r>
            <a:endParaRPr lang="es-MX" dirty="0" smtClean="0"/>
          </a:p>
          <a:p>
            <a:r>
              <a:rPr lang="es-MX" dirty="0" smtClean="0"/>
              <a:t>LINK DEL CURRICULUM EN GITHUB: </a:t>
            </a:r>
            <a:r>
              <a:rPr lang="es-MX" dirty="0">
                <a:hlinkClick r:id="rId2"/>
              </a:rPr>
              <a:t>https://marianagr30.github.io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 smtClean="0"/>
              <a:t>LINK DEL </a:t>
            </a:r>
            <a:r>
              <a:rPr lang="es-MX" dirty="0"/>
              <a:t>ENLACE PARA EL OTRO REPOSITORIO: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github.com/marianagr30/hamburguesas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546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6031" y="354479"/>
            <a:ext cx="8911687" cy="700598"/>
          </a:xfrm>
        </p:spPr>
        <p:txBody>
          <a:bodyPr/>
          <a:lstStyle/>
          <a:p>
            <a:pPr algn="ctr"/>
            <a:r>
              <a:rPr lang="es-MX" dirty="0" smtClean="0"/>
              <a:t>RESULTADOS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36" t="4728" r="1436" b="6330"/>
          <a:stretch/>
        </p:blipFill>
        <p:spPr>
          <a:xfrm>
            <a:off x="1324709" y="1242647"/>
            <a:ext cx="10433581" cy="5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88" t="10176" r="3508" b="5208"/>
          <a:stretch/>
        </p:blipFill>
        <p:spPr>
          <a:xfrm>
            <a:off x="1617783" y="937844"/>
            <a:ext cx="9536323" cy="488852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19046" y="5826367"/>
            <a:ext cx="2485292" cy="82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Link de enlace </a:t>
            </a:r>
            <a:r>
              <a:rPr lang="es-MX" dirty="0"/>
              <a:t>para poder consultar el repositorio</a:t>
            </a:r>
            <a:endParaRPr lang="es-MX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404338" y="5486400"/>
            <a:ext cx="679939" cy="3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25" t="3926" r="2065" b="5048"/>
          <a:stretch/>
        </p:blipFill>
        <p:spPr>
          <a:xfrm>
            <a:off x="1559169" y="1594337"/>
            <a:ext cx="10008373" cy="52636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97015" y="199291"/>
            <a:ext cx="2919047" cy="139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Pagina a la que te envía después de darle </a:t>
            </a:r>
            <a:r>
              <a:rPr lang="es-MX" dirty="0" err="1" smtClean="0"/>
              <a:t>click</a:t>
            </a:r>
            <a:r>
              <a:rPr lang="es-MX" dirty="0" smtClean="0"/>
              <a:t> al enlace, al nuevo repositorio de mi negocio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00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Discusión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1" y="2810933"/>
            <a:ext cx="8915399" cy="2749021"/>
          </a:xfrm>
        </p:spPr>
        <p:txBody>
          <a:bodyPr/>
          <a:lstStyle/>
          <a:p>
            <a:r>
              <a:rPr lang="es-MX" dirty="0" smtClean="0"/>
              <a:t>*Ahora que se ha terminado y que se ha detallado cada punto me ha quedado claro la función de cada controlador de versiones, así como el seguimiento de pasos para el uso correcto de </a:t>
            </a:r>
            <a:r>
              <a:rPr lang="es-MX" dirty="0" err="1" smtClean="0"/>
              <a:t>github</a:t>
            </a:r>
            <a:r>
              <a:rPr lang="es-MX" dirty="0" smtClean="0"/>
              <a:t> </a:t>
            </a:r>
            <a:r>
              <a:rPr lang="es-MX" dirty="0" err="1" smtClean="0"/>
              <a:t>pages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*Se ha hecho con la finalidad de tener un mejor conocimiento acerca de como realizar un repositorio, como subir un archivo de forma clara y correcta a </a:t>
            </a:r>
            <a:r>
              <a:rPr lang="es-MX" dirty="0" err="1" smtClean="0"/>
              <a:t>github</a:t>
            </a:r>
            <a:r>
              <a:rPr lang="es-MX" dirty="0" smtClean="0"/>
              <a:t> y la importancia de cada paso para que sea exitoso.</a:t>
            </a:r>
          </a:p>
        </p:txBody>
      </p:sp>
    </p:spTree>
    <p:extLst>
      <p:ext uri="{BB962C8B-B14F-4D97-AF65-F5344CB8AC3E}">
        <p14:creationId xmlns:p14="http://schemas.microsoft.com/office/powerpoint/2010/main" val="56737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032000"/>
          </a:xfrm>
        </p:spPr>
        <p:txBody>
          <a:bodyPr/>
          <a:lstStyle/>
          <a:p>
            <a:r>
              <a:rPr lang="es-MX" dirty="0" smtClean="0"/>
              <a:t>Referencias bibliográficas: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077156"/>
            <a:ext cx="8915399" cy="3832754"/>
          </a:xfrm>
        </p:spPr>
        <p:txBody>
          <a:bodyPr/>
          <a:lstStyle/>
          <a:p>
            <a:r>
              <a:rPr lang="es-MX" dirty="0" smtClean="0"/>
              <a:t>-Sistema controlador de versiones/ </a:t>
            </a:r>
            <a:r>
              <a:rPr lang="es-MX" dirty="0" err="1" smtClean="0"/>
              <a:t>CarlosSlim</a:t>
            </a:r>
            <a:r>
              <a:rPr lang="es-MX" dirty="0" smtClean="0"/>
              <a:t>/ </a:t>
            </a: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cbtis253.ozelot.tech/course/view.php?id=1600</a:t>
            </a:r>
            <a:r>
              <a:rPr lang="es-MX" dirty="0" smtClean="0"/>
              <a:t> /2020.</a:t>
            </a:r>
          </a:p>
        </p:txBody>
      </p:sp>
    </p:spTree>
    <p:extLst>
      <p:ext uri="{BB962C8B-B14F-4D97-AF65-F5344CB8AC3E}">
        <p14:creationId xmlns:p14="http://schemas.microsoft.com/office/powerpoint/2010/main" val="11154166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902</TotalTime>
  <Words>438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Times New Roman</vt:lpstr>
      <vt:lpstr>Wingdings 3</vt:lpstr>
      <vt:lpstr>Espiral</vt:lpstr>
      <vt:lpstr>Centro de Bachillerato Tecnológico e Industrial y de Servicios N° 253</vt:lpstr>
      <vt:lpstr>Introducción</vt:lpstr>
      <vt:lpstr>Materiales y métodos</vt:lpstr>
      <vt:lpstr>Resultados</vt:lpstr>
      <vt:lpstr>RESULTADOS</vt:lpstr>
      <vt:lpstr>Presentación de PowerPoint</vt:lpstr>
      <vt:lpstr>Presentación de PowerPoint</vt:lpstr>
      <vt:lpstr>Discusión</vt:lpstr>
      <vt:lpstr>Referencias bibliográficas: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</dc:title>
  <dc:creator>Usuario de Windows</dc:creator>
  <cp:lastModifiedBy>Usuario de Windows</cp:lastModifiedBy>
  <cp:revision>42</cp:revision>
  <dcterms:created xsi:type="dcterms:W3CDTF">2020-03-01T21:00:14Z</dcterms:created>
  <dcterms:modified xsi:type="dcterms:W3CDTF">2020-09-27T06:45:17Z</dcterms:modified>
</cp:coreProperties>
</file>