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345363" cy="1047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86A75-CC17-42EF-A36B-857C318007BD}" v="35" dt="2023-06-28T16:20:25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660"/>
  </p:normalViewPr>
  <p:slideViewPr>
    <p:cSldViewPr snapToGrid="0">
      <p:cViewPr>
        <p:scale>
          <a:sx n="150" d="100"/>
          <a:sy n="15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Lara Bottazzini" userId="2961f7e8-5560-4037-be84-3af5635a7068" providerId="ADAL" clId="{53286A75-CC17-42EF-A36B-857C318007BD}"/>
    <pc:docChg chg="undo custSel addSld modSld modMainMaster">
      <pc:chgData name="Mariana Lara Bottazzini" userId="2961f7e8-5560-4037-be84-3af5635a7068" providerId="ADAL" clId="{53286A75-CC17-42EF-A36B-857C318007BD}" dt="2023-06-28T16:21:32.648" v="311" actId="14100"/>
      <pc:docMkLst>
        <pc:docMk/>
      </pc:docMkLst>
      <pc:sldChg chg="addSp modSp mod">
        <pc:chgData name="Mariana Lara Bottazzini" userId="2961f7e8-5560-4037-be84-3af5635a7068" providerId="ADAL" clId="{53286A75-CC17-42EF-A36B-857C318007BD}" dt="2023-06-28T14:08:43.098" v="79" actId="1076"/>
        <pc:sldMkLst>
          <pc:docMk/>
          <pc:sldMk cId="622820407" sldId="256"/>
        </pc:sldMkLst>
        <pc:grpChg chg="add mod">
          <ac:chgData name="Mariana Lara Bottazzini" userId="2961f7e8-5560-4037-be84-3af5635a7068" providerId="ADAL" clId="{53286A75-CC17-42EF-A36B-857C318007BD}" dt="2023-06-28T14:08:43.098" v="79" actId="1076"/>
          <ac:grpSpMkLst>
            <pc:docMk/>
            <pc:sldMk cId="622820407" sldId="256"/>
            <ac:grpSpMk id="8" creationId="{9A39061B-A999-88DD-80EE-E56031EF9D3D}"/>
          </ac:grpSpMkLst>
        </pc:grpChg>
        <pc:picChg chg="mod">
          <ac:chgData name="Mariana Lara Bottazzini" userId="2961f7e8-5560-4037-be84-3af5635a7068" providerId="ADAL" clId="{53286A75-CC17-42EF-A36B-857C318007BD}" dt="2023-06-28T14:00:35.150" v="34" actId="164"/>
          <ac:picMkLst>
            <pc:docMk/>
            <pc:sldMk cId="622820407" sldId="256"/>
            <ac:picMk id="5" creationId="{914FC307-147A-6D1F-4428-75DF1CEF9CAE}"/>
          </ac:picMkLst>
        </pc:picChg>
        <pc:picChg chg="mod">
          <ac:chgData name="Mariana Lara Bottazzini" userId="2961f7e8-5560-4037-be84-3af5635a7068" providerId="ADAL" clId="{53286A75-CC17-42EF-A36B-857C318007BD}" dt="2023-06-28T14:00:35.150" v="34" actId="164"/>
          <ac:picMkLst>
            <pc:docMk/>
            <pc:sldMk cId="622820407" sldId="256"/>
            <ac:picMk id="7" creationId="{B9C86F83-31CB-8B09-3106-1C62E3BF4661}"/>
          </ac:picMkLst>
        </pc:picChg>
      </pc:sldChg>
      <pc:sldChg chg="addSp modSp mod">
        <pc:chgData name="Mariana Lara Bottazzini" userId="2961f7e8-5560-4037-be84-3af5635a7068" providerId="ADAL" clId="{53286A75-CC17-42EF-A36B-857C318007BD}" dt="2023-06-28T14:08:33.730" v="77" actId="1076"/>
        <pc:sldMkLst>
          <pc:docMk/>
          <pc:sldMk cId="4104940879" sldId="257"/>
        </pc:sldMkLst>
        <pc:grpChg chg="add mod">
          <ac:chgData name="Mariana Lara Bottazzini" userId="2961f7e8-5560-4037-be84-3af5635a7068" providerId="ADAL" clId="{53286A75-CC17-42EF-A36B-857C318007BD}" dt="2023-06-28T14:08:33.730" v="77" actId="1076"/>
          <ac:grpSpMkLst>
            <pc:docMk/>
            <pc:sldMk cId="4104940879" sldId="257"/>
            <ac:grpSpMk id="8" creationId="{5E5600B9-F5DA-FE22-42FF-4E87A5DCB4BD}"/>
          </ac:grpSpMkLst>
        </pc:grpChg>
        <pc:picChg chg="mod">
          <ac:chgData name="Mariana Lara Bottazzini" userId="2961f7e8-5560-4037-be84-3af5635a7068" providerId="ADAL" clId="{53286A75-CC17-42EF-A36B-857C318007BD}" dt="2023-06-28T14:02:27.262" v="44" actId="164"/>
          <ac:picMkLst>
            <pc:docMk/>
            <pc:sldMk cId="4104940879" sldId="257"/>
            <ac:picMk id="5" creationId="{914FC307-147A-6D1F-4428-75DF1CEF9CAE}"/>
          </ac:picMkLst>
        </pc:picChg>
        <pc:picChg chg="mod ord">
          <ac:chgData name="Mariana Lara Bottazzini" userId="2961f7e8-5560-4037-be84-3af5635a7068" providerId="ADAL" clId="{53286A75-CC17-42EF-A36B-857C318007BD}" dt="2023-06-28T14:02:27.262" v="44" actId="164"/>
          <ac:picMkLst>
            <pc:docMk/>
            <pc:sldMk cId="4104940879" sldId="257"/>
            <ac:picMk id="6" creationId="{341AB497-F613-E781-2EF9-6A9EC196484D}"/>
          </ac:picMkLst>
        </pc:picChg>
      </pc:sldChg>
      <pc:sldChg chg="addSp modSp mod">
        <pc:chgData name="Mariana Lara Bottazzini" userId="2961f7e8-5560-4037-be84-3af5635a7068" providerId="ADAL" clId="{53286A75-CC17-42EF-A36B-857C318007BD}" dt="2023-06-28T14:08:38.087" v="78" actId="1076"/>
        <pc:sldMkLst>
          <pc:docMk/>
          <pc:sldMk cId="3154092016" sldId="258"/>
        </pc:sldMkLst>
        <pc:grpChg chg="add mod">
          <ac:chgData name="Mariana Lara Bottazzini" userId="2961f7e8-5560-4037-be84-3af5635a7068" providerId="ADAL" clId="{53286A75-CC17-42EF-A36B-857C318007BD}" dt="2023-06-28T14:08:38.087" v="78" actId="1076"/>
          <ac:grpSpMkLst>
            <pc:docMk/>
            <pc:sldMk cId="3154092016" sldId="258"/>
            <ac:grpSpMk id="2" creationId="{2BF92353-64CF-2841-D890-150F57914E81}"/>
          </ac:grpSpMkLst>
        </pc:grpChg>
        <pc:picChg chg="mod">
          <ac:chgData name="Mariana Lara Bottazzini" userId="2961f7e8-5560-4037-be84-3af5635a7068" providerId="ADAL" clId="{53286A75-CC17-42EF-A36B-857C318007BD}" dt="2023-06-28T14:02:00.484" v="42" actId="164"/>
          <ac:picMkLst>
            <pc:docMk/>
            <pc:sldMk cId="3154092016" sldId="258"/>
            <ac:picMk id="3" creationId="{DDF0D84A-1AC9-BA83-20CD-C180E75AD132}"/>
          </ac:picMkLst>
        </pc:picChg>
        <pc:picChg chg="mod">
          <ac:chgData name="Mariana Lara Bottazzini" userId="2961f7e8-5560-4037-be84-3af5635a7068" providerId="ADAL" clId="{53286A75-CC17-42EF-A36B-857C318007BD}" dt="2023-06-28T14:02:00.484" v="42" actId="164"/>
          <ac:picMkLst>
            <pc:docMk/>
            <pc:sldMk cId="3154092016" sldId="258"/>
            <ac:picMk id="5" creationId="{914FC307-147A-6D1F-4428-75DF1CEF9CAE}"/>
          </ac:picMkLst>
        </pc:picChg>
      </pc:sldChg>
      <pc:sldChg chg="addSp modSp mod">
        <pc:chgData name="Mariana Lara Bottazzini" userId="2961f7e8-5560-4037-be84-3af5635a7068" providerId="ADAL" clId="{53286A75-CC17-42EF-A36B-857C318007BD}" dt="2023-06-28T14:08:29.836" v="76" actId="1076"/>
        <pc:sldMkLst>
          <pc:docMk/>
          <pc:sldMk cId="1657655237" sldId="259"/>
        </pc:sldMkLst>
        <pc:grpChg chg="add mod">
          <ac:chgData name="Mariana Lara Bottazzini" userId="2961f7e8-5560-4037-be84-3af5635a7068" providerId="ADAL" clId="{53286A75-CC17-42EF-A36B-857C318007BD}" dt="2023-06-28T14:08:29.836" v="76" actId="1076"/>
          <ac:grpSpMkLst>
            <pc:docMk/>
            <pc:sldMk cId="1657655237" sldId="259"/>
            <ac:grpSpMk id="4" creationId="{2BD928D1-C714-961E-DA6E-7F9D1F44EE6C}"/>
          </ac:grpSpMkLst>
        </pc:grpChg>
        <pc:picChg chg="mod">
          <ac:chgData name="Mariana Lara Bottazzini" userId="2961f7e8-5560-4037-be84-3af5635a7068" providerId="ADAL" clId="{53286A75-CC17-42EF-A36B-857C318007BD}" dt="2023-06-28T14:03:16.015" v="51" actId="164"/>
          <ac:picMkLst>
            <pc:docMk/>
            <pc:sldMk cId="1657655237" sldId="259"/>
            <ac:picMk id="3" creationId="{A2F1E4B9-F022-063B-00E0-6F6ECBE5E661}"/>
          </ac:picMkLst>
        </pc:picChg>
        <pc:picChg chg="mod">
          <ac:chgData name="Mariana Lara Bottazzini" userId="2961f7e8-5560-4037-be84-3af5635a7068" providerId="ADAL" clId="{53286A75-CC17-42EF-A36B-857C318007BD}" dt="2023-06-28T14:03:16.015" v="51" actId="164"/>
          <ac:picMkLst>
            <pc:docMk/>
            <pc:sldMk cId="1657655237" sldId="259"/>
            <ac:picMk id="5" creationId="{914FC307-147A-6D1F-4428-75DF1CEF9CAE}"/>
          </ac:picMkLst>
        </pc:picChg>
      </pc:sldChg>
      <pc:sldChg chg="addSp modSp mod">
        <pc:chgData name="Mariana Lara Bottazzini" userId="2961f7e8-5560-4037-be84-3af5635a7068" providerId="ADAL" clId="{53286A75-CC17-42EF-A36B-857C318007BD}" dt="2023-06-28T14:08:26.274" v="75" actId="1076"/>
        <pc:sldMkLst>
          <pc:docMk/>
          <pc:sldMk cId="3388868863" sldId="260"/>
        </pc:sldMkLst>
        <pc:grpChg chg="add mod">
          <ac:chgData name="Mariana Lara Bottazzini" userId="2961f7e8-5560-4037-be84-3af5635a7068" providerId="ADAL" clId="{53286A75-CC17-42EF-A36B-857C318007BD}" dt="2023-06-28T14:08:26.274" v="75" actId="1076"/>
          <ac:grpSpMkLst>
            <pc:docMk/>
            <pc:sldMk cId="3388868863" sldId="260"/>
            <ac:grpSpMk id="6" creationId="{FFC8AAE2-BE78-4666-F748-7C58E6CC9042}"/>
          </ac:grpSpMkLst>
        </pc:grpChg>
        <pc:picChg chg="mod">
          <ac:chgData name="Mariana Lara Bottazzini" userId="2961f7e8-5560-4037-be84-3af5635a7068" providerId="ADAL" clId="{53286A75-CC17-42EF-A36B-857C318007BD}" dt="2023-06-28T14:03:40.520" v="55" actId="164"/>
          <ac:picMkLst>
            <pc:docMk/>
            <pc:sldMk cId="3388868863" sldId="260"/>
            <ac:picMk id="4" creationId="{D2A997D8-29B0-E586-91D9-517D62C54DAC}"/>
          </ac:picMkLst>
        </pc:picChg>
        <pc:picChg chg="mod">
          <ac:chgData name="Mariana Lara Bottazzini" userId="2961f7e8-5560-4037-be84-3af5635a7068" providerId="ADAL" clId="{53286A75-CC17-42EF-A36B-857C318007BD}" dt="2023-06-28T14:03:40.520" v="55" actId="164"/>
          <ac:picMkLst>
            <pc:docMk/>
            <pc:sldMk cId="3388868863" sldId="260"/>
            <ac:picMk id="5" creationId="{914FC307-147A-6D1F-4428-75DF1CEF9CAE}"/>
          </ac:picMkLst>
        </pc:picChg>
      </pc:sldChg>
      <pc:sldChg chg="addSp modSp mod">
        <pc:chgData name="Mariana Lara Bottazzini" userId="2961f7e8-5560-4037-be84-3af5635a7068" providerId="ADAL" clId="{53286A75-CC17-42EF-A36B-857C318007BD}" dt="2023-06-28T14:08:18.002" v="73" actId="1076"/>
        <pc:sldMkLst>
          <pc:docMk/>
          <pc:sldMk cId="619499309" sldId="261"/>
        </pc:sldMkLst>
        <pc:grpChg chg="add mod">
          <ac:chgData name="Mariana Lara Bottazzini" userId="2961f7e8-5560-4037-be84-3af5635a7068" providerId="ADAL" clId="{53286A75-CC17-42EF-A36B-857C318007BD}" dt="2023-06-28T14:08:18.002" v="73" actId="1076"/>
          <ac:grpSpMkLst>
            <pc:docMk/>
            <pc:sldMk cId="619499309" sldId="261"/>
            <ac:grpSpMk id="6" creationId="{64472DE9-7455-74CD-62AA-1463D18614E6}"/>
          </ac:grpSpMkLst>
        </pc:grpChg>
        <pc:picChg chg="mod">
          <ac:chgData name="Mariana Lara Bottazzini" userId="2961f7e8-5560-4037-be84-3af5635a7068" providerId="ADAL" clId="{53286A75-CC17-42EF-A36B-857C318007BD}" dt="2023-06-28T14:04:33.178" v="58" actId="164"/>
          <ac:picMkLst>
            <pc:docMk/>
            <pc:sldMk cId="619499309" sldId="261"/>
            <ac:picMk id="3" creationId="{1BCD5DDF-3859-4E5D-1427-CC10F7DA9B09}"/>
          </ac:picMkLst>
        </pc:picChg>
        <pc:picChg chg="mod">
          <ac:chgData name="Mariana Lara Bottazzini" userId="2961f7e8-5560-4037-be84-3af5635a7068" providerId="ADAL" clId="{53286A75-CC17-42EF-A36B-857C318007BD}" dt="2023-06-28T14:04:33.178" v="58" actId="164"/>
          <ac:picMkLst>
            <pc:docMk/>
            <pc:sldMk cId="619499309" sldId="261"/>
            <ac:picMk id="5" creationId="{914FC307-147A-6D1F-4428-75DF1CEF9CAE}"/>
          </ac:picMkLst>
        </pc:picChg>
      </pc:sldChg>
      <pc:sldChg chg="addSp modSp mod">
        <pc:chgData name="Mariana Lara Bottazzini" userId="2961f7e8-5560-4037-be84-3af5635a7068" providerId="ADAL" clId="{53286A75-CC17-42EF-A36B-857C318007BD}" dt="2023-06-28T14:08:21.452" v="74" actId="1076"/>
        <pc:sldMkLst>
          <pc:docMk/>
          <pc:sldMk cId="3194037601" sldId="262"/>
        </pc:sldMkLst>
        <pc:grpChg chg="add mod">
          <ac:chgData name="Mariana Lara Bottazzini" userId="2961f7e8-5560-4037-be84-3af5635a7068" providerId="ADAL" clId="{53286A75-CC17-42EF-A36B-857C318007BD}" dt="2023-06-28T14:08:21.452" v="74" actId="1076"/>
          <ac:grpSpMkLst>
            <pc:docMk/>
            <pc:sldMk cId="3194037601" sldId="262"/>
            <ac:grpSpMk id="6" creationId="{8EC13657-AA6C-C419-F69D-FC4DB48C65CE}"/>
          </ac:grpSpMkLst>
        </pc:grpChg>
        <pc:picChg chg="mod">
          <ac:chgData name="Mariana Lara Bottazzini" userId="2961f7e8-5560-4037-be84-3af5635a7068" providerId="ADAL" clId="{53286A75-CC17-42EF-A36B-857C318007BD}" dt="2023-06-28T14:04:58.311" v="63" actId="164"/>
          <ac:picMkLst>
            <pc:docMk/>
            <pc:sldMk cId="3194037601" sldId="262"/>
            <ac:picMk id="4" creationId="{E38F6D93-A39C-C444-ED94-D0E9AE0D63B8}"/>
          </ac:picMkLst>
        </pc:picChg>
        <pc:picChg chg="mod">
          <ac:chgData name="Mariana Lara Bottazzini" userId="2961f7e8-5560-4037-be84-3af5635a7068" providerId="ADAL" clId="{53286A75-CC17-42EF-A36B-857C318007BD}" dt="2023-06-28T14:04:58.311" v="63" actId="164"/>
          <ac:picMkLst>
            <pc:docMk/>
            <pc:sldMk cId="3194037601" sldId="262"/>
            <ac:picMk id="5" creationId="{914FC307-147A-6D1F-4428-75DF1CEF9CAE}"/>
          </ac:picMkLst>
        </pc:picChg>
      </pc:sldChg>
      <pc:sldChg chg="addSp delSp modSp new mod">
        <pc:chgData name="Mariana Lara Bottazzini" userId="2961f7e8-5560-4037-be84-3af5635a7068" providerId="ADAL" clId="{53286A75-CC17-42EF-A36B-857C318007BD}" dt="2023-06-28T14:46:55.759" v="82" actId="27614"/>
        <pc:sldMkLst>
          <pc:docMk/>
          <pc:sldMk cId="4222679447" sldId="263"/>
        </pc:sldMkLst>
        <pc:spChg chg="del">
          <ac:chgData name="Mariana Lara Bottazzini" userId="2961f7e8-5560-4037-be84-3af5635a7068" providerId="ADAL" clId="{53286A75-CC17-42EF-A36B-857C318007BD}" dt="2023-06-28T14:46:54.241" v="81"/>
          <ac:spMkLst>
            <pc:docMk/>
            <pc:sldMk cId="4222679447" sldId="263"/>
            <ac:spMk id="3" creationId="{1A874617-6D5D-919E-89EF-99EF10C9421E}"/>
          </ac:spMkLst>
        </pc:spChg>
        <pc:picChg chg="add mod">
          <ac:chgData name="Mariana Lara Bottazzini" userId="2961f7e8-5560-4037-be84-3af5635a7068" providerId="ADAL" clId="{53286A75-CC17-42EF-A36B-857C318007BD}" dt="2023-06-28T14:46:55.759" v="82" actId="27614"/>
          <ac:picMkLst>
            <pc:docMk/>
            <pc:sldMk cId="4222679447" sldId="263"/>
            <ac:picMk id="5" creationId="{3554236E-B124-9BC1-D52C-CFEBD236473A}"/>
          </ac:picMkLst>
        </pc:picChg>
      </pc:sldChg>
      <pc:sldChg chg="addSp delSp modSp new mod">
        <pc:chgData name="Mariana Lara Bottazzini" userId="2961f7e8-5560-4037-be84-3af5635a7068" providerId="ADAL" clId="{53286A75-CC17-42EF-A36B-857C318007BD}" dt="2023-06-28T16:20:25.794" v="303" actId="164"/>
        <pc:sldMkLst>
          <pc:docMk/>
          <pc:sldMk cId="3444607740" sldId="264"/>
        </pc:sldMkLst>
        <pc:spChg chg="del">
          <ac:chgData name="Mariana Lara Bottazzini" userId="2961f7e8-5560-4037-be84-3af5635a7068" providerId="ADAL" clId="{53286A75-CC17-42EF-A36B-857C318007BD}" dt="2023-06-28T16:07:00.496" v="84" actId="478"/>
          <ac:spMkLst>
            <pc:docMk/>
            <pc:sldMk cId="3444607740" sldId="264"/>
            <ac:spMk id="2" creationId="{81C91338-2FB9-F583-00A9-F26505A19884}"/>
          </ac:spMkLst>
        </pc:spChg>
        <pc:spChg chg="del">
          <ac:chgData name="Mariana Lara Bottazzini" userId="2961f7e8-5560-4037-be84-3af5635a7068" providerId="ADAL" clId="{53286A75-CC17-42EF-A36B-857C318007BD}" dt="2023-06-28T16:07:01.544" v="85" actId="478"/>
          <ac:spMkLst>
            <pc:docMk/>
            <pc:sldMk cId="3444607740" sldId="264"/>
            <ac:spMk id="3" creationId="{F751414E-9A62-CB1F-AC13-FF0B9B489A79}"/>
          </ac:spMkLst>
        </pc:spChg>
        <pc:spChg chg="add del mod">
          <ac:chgData name="Mariana Lara Bottazzini" userId="2961f7e8-5560-4037-be84-3af5635a7068" providerId="ADAL" clId="{53286A75-CC17-42EF-A36B-857C318007BD}" dt="2023-06-28T16:10:39.079" v="156" actId="478"/>
          <ac:spMkLst>
            <pc:docMk/>
            <pc:sldMk cId="3444607740" sldId="264"/>
            <ac:spMk id="6" creationId="{CC3469DF-5327-242C-7F11-598DF15AEEED}"/>
          </ac:spMkLst>
        </pc:spChg>
        <pc:spChg chg="add mod topLvl">
          <ac:chgData name="Mariana Lara Bottazzini" userId="2961f7e8-5560-4037-be84-3af5635a7068" providerId="ADAL" clId="{53286A75-CC17-42EF-A36B-857C318007BD}" dt="2023-06-28T16:20:25.794" v="303" actId="164"/>
          <ac:spMkLst>
            <pc:docMk/>
            <pc:sldMk cId="3444607740" sldId="264"/>
            <ac:spMk id="7" creationId="{73270185-4B05-37E7-37E2-6F3FDC85B7E8}"/>
          </ac:spMkLst>
        </pc:spChg>
        <pc:grpChg chg="add del mod">
          <ac:chgData name="Mariana Lara Bottazzini" userId="2961f7e8-5560-4037-be84-3af5635a7068" providerId="ADAL" clId="{53286A75-CC17-42EF-A36B-857C318007BD}" dt="2023-06-28T16:12:03.638" v="163" actId="165"/>
          <ac:grpSpMkLst>
            <pc:docMk/>
            <pc:sldMk cId="3444607740" sldId="264"/>
            <ac:grpSpMk id="8" creationId="{C4F079E9-C98E-F12A-29D4-78482BCEC510}"/>
          </ac:grpSpMkLst>
        </pc:grpChg>
        <pc:grpChg chg="add del mod">
          <ac:chgData name="Mariana Lara Bottazzini" userId="2961f7e8-5560-4037-be84-3af5635a7068" providerId="ADAL" clId="{53286A75-CC17-42EF-A36B-857C318007BD}" dt="2023-06-28T16:18:14.581" v="286" actId="165"/>
          <ac:grpSpMkLst>
            <pc:docMk/>
            <pc:sldMk cId="3444607740" sldId="264"/>
            <ac:grpSpMk id="9" creationId="{A6AFC499-737B-DA69-4F6F-60D9A28255A4}"/>
          </ac:grpSpMkLst>
        </pc:grpChg>
        <pc:grpChg chg="add del mod">
          <ac:chgData name="Mariana Lara Bottazzini" userId="2961f7e8-5560-4037-be84-3af5635a7068" providerId="ADAL" clId="{53286A75-CC17-42EF-A36B-857C318007BD}" dt="2023-06-28T16:19:09.431" v="293" actId="165"/>
          <ac:grpSpMkLst>
            <pc:docMk/>
            <pc:sldMk cId="3444607740" sldId="264"/>
            <ac:grpSpMk id="10" creationId="{E57B43DA-CD04-F4ED-983C-4482D36EF976}"/>
          </ac:grpSpMkLst>
        </pc:grpChg>
        <pc:grpChg chg="add del mod">
          <ac:chgData name="Mariana Lara Bottazzini" userId="2961f7e8-5560-4037-be84-3af5635a7068" providerId="ADAL" clId="{53286A75-CC17-42EF-A36B-857C318007BD}" dt="2023-06-28T16:20:23.170" v="302" actId="165"/>
          <ac:grpSpMkLst>
            <pc:docMk/>
            <pc:sldMk cId="3444607740" sldId="264"/>
            <ac:grpSpMk id="11" creationId="{C56E8931-A237-B469-AB12-26ADEF036749}"/>
          </ac:grpSpMkLst>
        </pc:grpChg>
        <pc:grpChg chg="add mod">
          <ac:chgData name="Mariana Lara Bottazzini" userId="2961f7e8-5560-4037-be84-3af5635a7068" providerId="ADAL" clId="{53286A75-CC17-42EF-A36B-857C318007BD}" dt="2023-06-28T16:20:25.794" v="303" actId="164"/>
          <ac:grpSpMkLst>
            <pc:docMk/>
            <pc:sldMk cId="3444607740" sldId="264"/>
            <ac:grpSpMk id="12" creationId="{B86DCF89-FAEA-667E-8DEA-6DB05DC3F4C5}"/>
          </ac:grpSpMkLst>
        </pc:grpChg>
        <pc:picChg chg="add mod topLvl">
          <ac:chgData name="Mariana Lara Bottazzini" userId="2961f7e8-5560-4037-be84-3af5635a7068" providerId="ADAL" clId="{53286A75-CC17-42EF-A36B-857C318007BD}" dt="2023-06-28T16:20:25.794" v="303" actId="164"/>
          <ac:picMkLst>
            <pc:docMk/>
            <pc:sldMk cId="3444607740" sldId="264"/>
            <ac:picMk id="5" creationId="{31FDE3F1-940A-2638-9893-B1E752834F9C}"/>
          </ac:picMkLst>
        </pc:picChg>
      </pc:sldChg>
      <pc:sldChg chg="addSp delSp modSp new mod">
        <pc:chgData name="Mariana Lara Bottazzini" userId="2961f7e8-5560-4037-be84-3af5635a7068" providerId="ADAL" clId="{53286A75-CC17-42EF-A36B-857C318007BD}" dt="2023-06-28T16:21:32.648" v="311" actId="14100"/>
        <pc:sldMkLst>
          <pc:docMk/>
          <pc:sldMk cId="2781576353" sldId="265"/>
        </pc:sldMkLst>
        <pc:spChg chg="del">
          <ac:chgData name="Mariana Lara Bottazzini" userId="2961f7e8-5560-4037-be84-3af5635a7068" providerId="ADAL" clId="{53286A75-CC17-42EF-A36B-857C318007BD}" dt="2023-06-28T16:20:53.455" v="305" actId="478"/>
          <ac:spMkLst>
            <pc:docMk/>
            <pc:sldMk cId="2781576353" sldId="265"/>
            <ac:spMk id="2" creationId="{61A5C74F-B323-D081-C729-37B4C1386296}"/>
          </ac:spMkLst>
        </pc:spChg>
        <pc:spChg chg="del">
          <ac:chgData name="Mariana Lara Bottazzini" userId="2961f7e8-5560-4037-be84-3af5635a7068" providerId="ADAL" clId="{53286A75-CC17-42EF-A36B-857C318007BD}" dt="2023-06-28T16:20:56.639" v="306" actId="478"/>
          <ac:spMkLst>
            <pc:docMk/>
            <pc:sldMk cId="2781576353" sldId="265"/>
            <ac:spMk id="3" creationId="{E3111E9D-1B4C-CB07-837D-DB2116F7355A}"/>
          </ac:spMkLst>
        </pc:spChg>
        <pc:picChg chg="add mod">
          <ac:chgData name="Mariana Lara Bottazzini" userId="2961f7e8-5560-4037-be84-3af5635a7068" providerId="ADAL" clId="{53286A75-CC17-42EF-A36B-857C318007BD}" dt="2023-06-28T16:21:32.648" v="311" actId="14100"/>
          <ac:picMkLst>
            <pc:docMk/>
            <pc:sldMk cId="2781576353" sldId="265"/>
            <ac:picMk id="5" creationId="{9505037C-0E18-83C2-B512-E493F302FCF1}"/>
          </ac:picMkLst>
        </pc:picChg>
      </pc:sldChg>
      <pc:sldMasterChg chg="modSp modSldLayout">
        <pc:chgData name="Mariana Lara Bottazzini" userId="2961f7e8-5560-4037-be84-3af5635a7068" providerId="ADAL" clId="{53286A75-CC17-42EF-A36B-857C318007BD}" dt="2023-06-28T13:56:45.388" v="31"/>
        <pc:sldMasterMkLst>
          <pc:docMk/>
          <pc:sldMasterMk cId="438814058" sldId="2147483672"/>
        </pc:sldMasterMkLst>
        <pc:spChg chg="mod">
          <ac:chgData name="Mariana Lara Bottazzini" userId="2961f7e8-5560-4037-be84-3af5635a7068" providerId="ADAL" clId="{53286A75-CC17-42EF-A36B-857C318007BD}" dt="2023-06-28T13:56:45.388" v="31"/>
          <ac:spMkLst>
            <pc:docMk/>
            <pc:sldMasterMk cId="438814058" sldId="2147483672"/>
            <ac:spMk id="2" creationId="{00000000-0000-0000-0000-000000000000}"/>
          </ac:spMkLst>
        </pc:spChg>
        <pc:spChg chg="mod">
          <ac:chgData name="Mariana Lara Bottazzini" userId="2961f7e8-5560-4037-be84-3af5635a7068" providerId="ADAL" clId="{53286A75-CC17-42EF-A36B-857C318007BD}" dt="2023-06-28T13:56:45.388" v="31"/>
          <ac:spMkLst>
            <pc:docMk/>
            <pc:sldMasterMk cId="438814058" sldId="2147483672"/>
            <ac:spMk id="3" creationId="{00000000-0000-0000-0000-000000000000}"/>
          </ac:spMkLst>
        </pc:spChg>
        <pc:spChg chg="mod">
          <ac:chgData name="Mariana Lara Bottazzini" userId="2961f7e8-5560-4037-be84-3af5635a7068" providerId="ADAL" clId="{53286A75-CC17-42EF-A36B-857C318007BD}" dt="2023-06-28T13:56:45.388" v="31"/>
          <ac:spMkLst>
            <pc:docMk/>
            <pc:sldMasterMk cId="438814058" sldId="2147483672"/>
            <ac:spMk id="4" creationId="{00000000-0000-0000-0000-000000000000}"/>
          </ac:spMkLst>
        </pc:spChg>
        <pc:spChg chg="mod">
          <ac:chgData name="Mariana Lara Bottazzini" userId="2961f7e8-5560-4037-be84-3af5635a7068" providerId="ADAL" clId="{53286A75-CC17-42EF-A36B-857C318007BD}" dt="2023-06-28T13:56:45.388" v="31"/>
          <ac:spMkLst>
            <pc:docMk/>
            <pc:sldMasterMk cId="438814058" sldId="2147483672"/>
            <ac:spMk id="5" creationId="{00000000-0000-0000-0000-000000000000}"/>
          </ac:spMkLst>
        </pc:spChg>
        <pc:spChg chg="mod">
          <ac:chgData name="Mariana Lara Bottazzini" userId="2961f7e8-5560-4037-be84-3af5635a7068" providerId="ADAL" clId="{53286A75-CC17-42EF-A36B-857C318007BD}" dt="2023-06-28T13:56:45.388" v="31"/>
          <ac:spMkLst>
            <pc:docMk/>
            <pc:sldMasterMk cId="438814058" sldId="2147483672"/>
            <ac:spMk id="6" creationId="{00000000-0000-0000-0000-000000000000}"/>
          </ac:spMkLst>
        </pc:spChg>
        <pc:spChg chg="mod">
          <ac:chgData name="Mariana Lara Bottazzini" userId="2961f7e8-5560-4037-be84-3af5635a7068" providerId="ADAL" clId="{53286A75-CC17-42EF-A36B-857C318007BD}" dt="2023-06-28T13:56:45.388" v="31"/>
          <ac:spMkLst>
            <pc:docMk/>
            <pc:sldMasterMk cId="438814058" sldId="2147483672"/>
            <ac:spMk id="7" creationId="{933D1633-9500-9B4C-B91B-43DA87111B74}"/>
          </ac:spMkLst>
        </pc:spChg>
        <pc:sldLayoutChg chg="modSp">
          <pc:chgData name="Mariana Lara Bottazzini" userId="2961f7e8-5560-4037-be84-3af5635a7068" providerId="ADAL" clId="{53286A75-CC17-42EF-A36B-857C318007BD}" dt="2023-06-28T13:56:45.388" v="31"/>
          <pc:sldLayoutMkLst>
            <pc:docMk/>
            <pc:sldMasterMk cId="438814058" sldId="2147483672"/>
            <pc:sldLayoutMk cId="2346710119" sldId="2147483673"/>
          </pc:sldLayoutMkLst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346710119" sldId="2147483673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346710119" sldId="2147483673"/>
              <ac:spMk id="3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5.388" v="31"/>
          <pc:sldLayoutMkLst>
            <pc:docMk/>
            <pc:sldMasterMk cId="438814058" sldId="2147483672"/>
            <pc:sldLayoutMk cId="2991738773" sldId="2147483675"/>
          </pc:sldLayoutMkLst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991738773" sldId="2147483675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991738773" sldId="2147483675"/>
              <ac:spMk id="3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5.388" v="31"/>
          <pc:sldLayoutMkLst>
            <pc:docMk/>
            <pc:sldMasterMk cId="438814058" sldId="2147483672"/>
            <pc:sldLayoutMk cId="2502313148" sldId="2147483676"/>
          </pc:sldLayoutMkLst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502313148" sldId="2147483676"/>
              <ac:spMk id="3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502313148" sldId="2147483676"/>
              <ac:spMk id="4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5.388" v="31"/>
          <pc:sldLayoutMkLst>
            <pc:docMk/>
            <pc:sldMasterMk cId="438814058" sldId="2147483672"/>
            <pc:sldLayoutMk cId="3677403367" sldId="2147483677"/>
          </pc:sldLayoutMkLst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3677403367" sldId="2147483677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3677403367" sldId="2147483677"/>
              <ac:spMk id="3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3677403367" sldId="2147483677"/>
              <ac:spMk id="4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3677403367" sldId="2147483677"/>
              <ac:spMk id="5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3677403367" sldId="2147483677"/>
              <ac:spMk id="6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5.388" v="31"/>
          <pc:sldLayoutMkLst>
            <pc:docMk/>
            <pc:sldMasterMk cId="438814058" sldId="2147483672"/>
            <pc:sldLayoutMk cId="1628733698" sldId="2147483680"/>
          </pc:sldLayoutMkLst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1628733698" sldId="2147483680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1628733698" sldId="2147483680"/>
              <ac:spMk id="3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1628733698" sldId="2147483680"/>
              <ac:spMk id="4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5.388" v="31"/>
          <pc:sldLayoutMkLst>
            <pc:docMk/>
            <pc:sldMasterMk cId="438814058" sldId="2147483672"/>
            <pc:sldLayoutMk cId="2909998294" sldId="2147483681"/>
          </pc:sldLayoutMkLst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909998294" sldId="2147483681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909998294" sldId="2147483681"/>
              <ac:spMk id="3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909998294" sldId="2147483681"/>
              <ac:spMk id="4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5.388" v="31"/>
          <pc:sldLayoutMkLst>
            <pc:docMk/>
            <pc:sldMasterMk cId="438814058" sldId="2147483672"/>
            <pc:sldLayoutMk cId="2589805504" sldId="2147483683"/>
          </pc:sldLayoutMkLst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589805504" sldId="2147483683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5.388" v="31"/>
            <ac:spMkLst>
              <pc:docMk/>
              <pc:sldMasterMk cId="438814058" sldId="2147483672"/>
              <pc:sldLayoutMk cId="2589805504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Mariana Lara Bottazzini" userId="2961f7e8-5560-4037-be84-3af5635a7068" providerId="ADAL" clId="{53286A75-CC17-42EF-A36B-857C318007BD}" dt="2023-06-28T13:56:44.762" v="30"/>
        <pc:sldMasterMkLst>
          <pc:docMk/>
          <pc:sldMasterMk cId="263963294" sldId="2147483684"/>
        </pc:sldMasterMkLst>
        <pc:spChg chg="mod">
          <ac:chgData name="Mariana Lara Bottazzini" userId="2961f7e8-5560-4037-be84-3af5635a7068" providerId="ADAL" clId="{53286A75-CC17-42EF-A36B-857C318007BD}" dt="2023-06-28T13:56:44.762" v="30"/>
          <ac:spMkLst>
            <pc:docMk/>
            <pc:sldMasterMk cId="263963294" sldId="2147483684"/>
            <ac:spMk id="2" creationId="{00000000-0000-0000-0000-000000000000}"/>
          </ac:spMkLst>
        </pc:spChg>
        <pc:spChg chg="mod">
          <ac:chgData name="Mariana Lara Bottazzini" userId="2961f7e8-5560-4037-be84-3af5635a7068" providerId="ADAL" clId="{53286A75-CC17-42EF-A36B-857C318007BD}" dt="2023-06-28T13:56:44.762" v="30"/>
          <ac:spMkLst>
            <pc:docMk/>
            <pc:sldMasterMk cId="263963294" sldId="2147483684"/>
            <ac:spMk id="3" creationId="{00000000-0000-0000-0000-000000000000}"/>
          </ac:spMkLst>
        </pc:spChg>
        <pc:spChg chg="mod">
          <ac:chgData name="Mariana Lara Bottazzini" userId="2961f7e8-5560-4037-be84-3af5635a7068" providerId="ADAL" clId="{53286A75-CC17-42EF-A36B-857C318007BD}" dt="2023-06-28T13:56:44.762" v="30"/>
          <ac:spMkLst>
            <pc:docMk/>
            <pc:sldMasterMk cId="263963294" sldId="2147483684"/>
            <ac:spMk id="4" creationId="{00000000-0000-0000-0000-000000000000}"/>
          </ac:spMkLst>
        </pc:spChg>
        <pc:spChg chg="mod">
          <ac:chgData name="Mariana Lara Bottazzini" userId="2961f7e8-5560-4037-be84-3af5635a7068" providerId="ADAL" clId="{53286A75-CC17-42EF-A36B-857C318007BD}" dt="2023-06-28T13:56:44.762" v="30"/>
          <ac:spMkLst>
            <pc:docMk/>
            <pc:sldMasterMk cId="263963294" sldId="2147483684"/>
            <ac:spMk id="5" creationId="{00000000-0000-0000-0000-000000000000}"/>
          </ac:spMkLst>
        </pc:spChg>
        <pc:spChg chg="mod">
          <ac:chgData name="Mariana Lara Bottazzini" userId="2961f7e8-5560-4037-be84-3af5635a7068" providerId="ADAL" clId="{53286A75-CC17-42EF-A36B-857C318007BD}" dt="2023-06-28T13:56:44.762" v="30"/>
          <ac:spMkLst>
            <pc:docMk/>
            <pc:sldMasterMk cId="263963294" sldId="2147483684"/>
            <ac:spMk id="6" creationId="{00000000-0000-0000-0000-000000000000}"/>
          </ac:spMkLst>
        </pc:spChg>
        <pc:spChg chg="mod">
          <ac:chgData name="Mariana Lara Bottazzini" userId="2961f7e8-5560-4037-be84-3af5635a7068" providerId="ADAL" clId="{53286A75-CC17-42EF-A36B-857C318007BD}" dt="2023-06-28T13:56:44.762" v="30"/>
          <ac:spMkLst>
            <pc:docMk/>
            <pc:sldMasterMk cId="263963294" sldId="2147483684"/>
            <ac:spMk id="7" creationId="{E9916B0F-7559-B92F-A63B-B0A2C18582BF}"/>
          </ac:spMkLst>
        </pc:spChg>
        <pc:sldLayoutChg chg="modSp">
          <pc:chgData name="Mariana Lara Bottazzini" userId="2961f7e8-5560-4037-be84-3af5635a7068" providerId="ADAL" clId="{53286A75-CC17-42EF-A36B-857C318007BD}" dt="2023-06-28T13:56:44.762" v="30"/>
          <pc:sldLayoutMkLst>
            <pc:docMk/>
            <pc:sldMasterMk cId="263963294" sldId="2147483684"/>
            <pc:sldLayoutMk cId="2809322657" sldId="2147483685"/>
          </pc:sldLayoutMkLst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2809322657" sldId="2147483685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2809322657" sldId="2147483685"/>
              <ac:spMk id="3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4.762" v="30"/>
          <pc:sldLayoutMkLst>
            <pc:docMk/>
            <pc:sldMasterMk cId="263963294" sldId="2147483684"/>
            <pc:sldLayoutMk cId="2771206458" sldId="2147483687"/>
          </pc:sldLayoutMkLst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2771206458" sldId="2147483687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2771206458" sldId="2147483687"/>
              <ac:spMk id="3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4.762" v="30"/>
          <pc:sldLayoutMkLst>
            <pc:docMk/>
            <pc:sldMasterMk cId="263963294" sldId="2147483684"/>
            <pc:sldLayoutMk cId="3555553576" sldId="2147483688"/>
          </pc:sldLayoutMkLst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3555553576" sldId="2147483688"/>
              <ac:spMk id="3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3555553576" sldId="2147483688"/>
              <ac:spMk id="4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4.762" v="30"/>
          <pc:sldLayoutMkLst>
            <pc:docMk/>
            <pc:sldMasterMk cId="263963294" sldId="2147483684"/>
            <pc:sldLayoutMk cId="631109143" sldId="2147483689"/>
          </pc:sldLayoutMkLst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631109143" sldId="2147483689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631109143" sldId="2147483689"/>
              <ac:spMk id="3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631109143" sldId="2147483689"/>
              <ac:spMk id="4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631109143" sldId="2147483689"/>
              <ac:spMk id="5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631109143" sldId="2147483689"/>
              <ac:spMk id="6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4.762" v="30"/>
          <pc:sldLayoutMkLst>
            <pc:docMk/>
            <pc:sldMasterMk cId="263963294" sldId="2147483684"/>
            <pc:sldLayoutMk cId="2867894492" sldId="2147483692"/>
          </pc:sldLayoutMkLst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2867894492" sldId="2147483692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2867894492" sldId="2147483692"/>
              <ac:spMk id="3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2867894492" sldId="2147483692"/>
              <ac:spMk id="4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4.762" v="30"/>
          <pc:sldLayoutMkLst>
            <pc:docMk/>
            <pc:sldMasterMk cId="263963294" sldId="2147483684"/>
            <pc:sldLayoutMk cId="71202918" sldId="2147483693"/>
          </pc:sldLayoutMkLst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71202918" sldId="2147483693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71202918" sldId="2147483693"/>
              <ac:spMk id="3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71202918" sldId="2147483693"/>
              <ac:spMk id="4" creationId="{00000000-0000-0000-0000-000000000000}"/>
            </ac:spMkLst>
          </pc:spChg>
        </pc:sldLayoutChg>
        <pc:sldLayoutChg chg="modSp">
          <pc:chgData name="Mariana Lara Bottazzini" userId="2961f7e8-5560-4037-be84-3af5635a7068" providerId="ADAL" clId="{53286A75-CC17-42EF-A36B-857C318007BD}" dt="2023-06-28T13:56:44.762" v="30"/>
          <pc:sldLayoutMkLst>
            <pc:docMk/>
            <pc:sldMasterMk cId="263963294" sldId="2147483684"/>
            <pc:sldLayoutMk cId="2977480071" sldId="2147483695"/>
          </pc:sldLayoutMkLst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2977480071" sldId="2147483695"/>
              <ac:spMk id="2" creationId="{00000000-0000-0000-0000-000000000000}"/>
            </ac:spMkLst>
          </pc:spChg>
          <pc:spChg chg="mod">
            <ac:chgData name="Mariana Lara Bottazzini" userId="2961f7e8-5560-4037-be84-3af5635a7068" providerId="ADAL" clId="{53286A75-CC17-42EF-A36B-857C318007BD}" dt="2023-06-28T13:56:44.762" v="30"/>
            <ac:spMkLst>
              <pc:docMk/>
              <pc:sldMasterMk cId="263963294" sldId="2147483684"/>
              <pc:sldLayoutMk cId="2977480071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902" y="1714721"/>
            <a:ext cx="6243559" cy="3647722"/>
          </a:xfrm>
        </p:spPr>
        <p:txBody>
          <a:bodyPr anchor="b"/>
          <a:lstStyle>
            <a:lvl1pPr algn="ctr">
              <a:defRPr sz="4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171" y="5503114"/>
            <a:ext cx="5509022" cy="2529636"/>
          </a:xfrm>
        </p:spPr>
        <p:txBody>
          <a:bodyPr/>
          <a:lstStyle>
            <a:lvl1pPr marL="0" indent="0" algn="ctr">
              <a:buNone/>
              <a:defRPr sz="1928"/>
            </a:lvl1pPr>
            <a:lvl2pPr marL="367269" indent="0" algn="ctr">
              <a:buNone/>
              <a:defRPr sz="1607"/>
            </a:lvl2pPr>
            <a:lvl3pPr marL="734538" indent="0" algn="ctr">
              <a:buNone/>
              <a:defRPr sz="1446"/>
            </a:lvl3pPr>
            <a:lvl4pPr marL="1101806" indent="0" algn="ctr">
              <a:buNone/>
              <a:defRPr sz="1285"/>
            </a:lvl4pPr>
            <a:lvl5pPr marL="1469075" indent="0" algn="ctr">
              <a:buNone/>
              <a:defRPr sz="1285"/>
            </a:lvl5pPr>
            <a:lvl6pPr marL="1836344" indent="0" algn="ctr">
              <a:buNone/>
              <a:defRPr sz="1285"/>
            </a:lvl6pPr>
            <a:lvl7pPr marL="2203613" indent="0" algn="ctr">
              <a:buNone/>
              <a:defRPr sz="1285"/>
            </a:lvl7pPr>
            <a:lvl8pPr marL="2570881" indent="0" algn="ctr">
              <a:buNone/>
              <a:defRPr sz="1285"/>
            </a:lvl8pPr>
            <a:lvl9pPr marL="2938150" indent="0" algn="ctr">
              <a:buNone/>
              <a:defRPr sz="12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6526" y="557830"/>
            <a:ext cx="1583844" cy="88791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994" y="557830"/>
            <a:ext cx="4659715" cy="88791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1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8" y="2612102"/>
            <a:ext cx="6335376" cy="4358348"/>
          </a:xfrm>
        </p:spPr>
        <p:txBody>
          <a:bodyPr anchor="b"/>
          <a:lstStyle>
            <a:lvl1pPr>
              <a:defRPr sz="4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168" y="7011682"/>
            <a:ext cx="6335376" cy="2291952"/>
          </a:xfrm>
        </p:spPr>
        <p:txBody>
          <a:bodyPr/>
          <a:lstStyle>
            <a:lvl1pPr marL="0" indent="0">
              <a:buNone/>
              <a:defRPr sz="1928">
                <a:solidFill>
                  <a:schemeClr val="tx1"/>
                </a:solidFill>
              </a:defRPr>
            </a:lvl1pPr>
            <a:lvl2pPr marL="367269" indent="0">
              <a:buNone/>
              <a:defRPr sz="1607">
                <a:solidFill>
                  <a:schemeClr val="tx1">
                    <a:tint val="75000"/>
                  </a:schemeClr>
                </a:solidFill>
              </a:defRPr>
            </a:lvl2pPr>
            <a:lvl3pPr marL="734538" indent="0">
              <a:buNone/>
              <a:defRPr sz="1446">
                <a:solidFill>
                  <a:schemeClr val="tx1">
                    <a:tint val="75000"/>
                  </a:schemeClr>
                </a:solidFill>
              </a:defRPr>
            </a:lvl3pPr>
            <a:lvl4pPr marL="1101806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4pPr>
            <a:lvl5pPr marL="1469075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5pPr>
            <a:lvl6pPr marL="1836344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6pPr>
            <a:lvl7pPr marL="2203613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7pPr>
            <a:lvl8pPr marL="2570881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8pPr>
            <a:lvl9pPr marL="2938150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994" y="2789149"/>
            <a:ext cx="3121779" cy="6647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90" y="2789149"/>
            <a:ext cx="3121779" cy="6647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5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0" y="557832"/>
            <a:ext cx="6335376" cy="2025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51" y="2568444"/>
            <a:ext cx="3107432" cy="1258754"/>
          </a:xfrm>
        </p:spPr>
        <p:txBody>
          <a:bodyPr anchor="b"/>
          <a:lstStyle>
            <a:lvl1pPr marL="0" indent="0">
              <a:buNone/>
              <a:defRPr sz="1928" b="1"/>
            </a:lvl1pPr>
            <a:lvl2pPr marL="367269" indent="0">
              <a:buNone/>
              <a:defRPr sz="1607" b="1"/>
            </a:lvl2pPr>
            <a:lvl3pPr marL="734538" indent="0">
              <a:buNone/>
              <a:defRPr sz="1446" b="1"/>
            </a:lvl3pPr>
            <a:lvl4pPr marL="1101806" indent="0">
              <a:buNone/>
              <a:defRPr sz="1285" b="1"/>
            </a:lvl4pPr>
            <a:lvl5pPr marL="1469075" indent="0">
              <a:buNone/>
              <a:defRPr sz="1285" b="1"/>
            </a:lvl5pPr>
            <a:lvl6pPr marL="1836344" indent="0">
              <a:buNone/>
              <a:defRPr sz="1285" b="1"/>
            </a:lvl6pPr>
            <a:lvl7pPr marL="2203613" indent="0">
              <a:buNone/>
              <a:defRPr sz="1285" b="1"/>
            </a:lvl7pPr>
            <a:lvl8pPr marL="2570881" indent="0">
              <a:buNone/>
              <a:defRPr sz="1285" b="1"/>
            </a:lvl8pPr>
            <a:lvl9pPr marL="2938150" indent="0">
              <a:buNone/>
              <a:defRPr sz="12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951" y="3827198"/>
            <a:ext cx="3107432" cy="5629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8590" y="2568444"/>
            <a:ext cx="3122736" cy="1258754"/>
          </a:xfrm>
        </p:spPr>
        <p:txBody>
          <a:bodyPr anchor="b"/>
          <a:lstStyle>
            <a:lvl1pPr marL="0" indent="0">
              <a:buNone/>
              <a:defRPr sz="1928" b="1"/>
            </a:lvl1pPr>
            <a:lvl2pPr marL="367269" indent="0">
              <a:buNone/>
              <a:defRPr sz="1607" b="1"/>
            </a:lvl2pPr>
            <a:lvl3pPr marL="734538" indent="0">
              <a:buNone/>
              <a:defRPr sz="1446" b="1"/>
            </a:lvl3pPr>
            <a:lvl4pPr marL="1101806" indent="0">
              <a:buNone/>
              <a:defRPr sz="1285" b="1"/>
            </a:lvl4pPr>
            <a:lvl5pPr marL="1469075" indent="0">
              <a:buNone/>
              <a:defRPr sz="1285" b="1"/>
            </a:lvl5pPr>
            <a:lvl6pPr marL="1836344" indent="0">
              <a:buNone/>
              <a:defRPr sz="1285" b="1"/>
            </a:lvl6pPr>
            <a:lvl7pPr marL="2203613" indent="0">
              <a:buNone/>
              <a:defRPr sz="1285" b="1"/>
            </a:lvl7pPr>
            <a:lvl8pPr marL="2570881" indent="0">
              <a:buNone/>
              <a:defRPr sz="1285" b="1"/>
            </a:lvl8pPr>
            <a:lvl9pPr marL="2938150" indent="0">
              <a:buNone/>
              <a:defRPr sz="12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8590" y="3827198"/>
            <a:ext cx="3122736" cy="5629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0" y="698500"/>
            <a:ext cx="2369071" cy="2444750"/>
          </a:xfrm>
        </p:spPr>
        <p:txBody>
          <a:bodyPr anchor="b"/>
          <a:lstStyle>
            <a:lvl1pPr>
              <a:defRPr sz="25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736" y="1508568"/>
            <a:ext cx="3718590" cy="7445816"/>
          </a:xfrm>
        </p:spPr>
        <p:txBody>
          <a:bodyPr/>
          <a:lstStyle>
            <a:lvl1pPr>
              <a:defRPr sz="2571"/>
            </a:lvl1pPr>
            <a:lvl2pPr>
              <a:defRPr sz="2249"/>
            </a:lvl2pPr>
            <a:lvl3pPr>
              <a:defRPr sz="1928"/>
            </a:lvl3pPr>
            <a:lvl4pPr>
              <a:defRPr sz="1607"/>
            </a:lvl4pPr>
            <a:lvl5pPr>
              <a:defRPr sz="1607"/>
            </a:lvl5pPr>
            <a:lvl6pPr>
              <a:defRPr sz="1607"/>
            </a:lvl6pPr>
            <a:lvl7pPr>
              <a:defRPr sz="1607"/>
            </a:lvl7pPr>
            <a:lvl8pPr>
              <a:defRPr sz="1607"/>
            </a:lvl8pPr>
            <a:lvl9pPr>
              <a:defRPr sz="16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50" y="3143250"/>
            <a:ext cx="2369071" cy="5823259"/>
          </a:xfrm>
        </p:spPr>
        <p:txBody>
          <a:bodyPr/>
          <a:lstStyle>
            <a:lvl1pPr marL="0" indent="0">
              <a:buNone/>
              <a:defRPr sz="1285"/>
            </a:lvl1pPr>
            <a:lvl2pPr marL="367269" indent="0">
              <a:buNone/>
              <a:defRPr sz="1125"/>
            </a:lvl2pPr>
            <a:lvl3pPr marL="734538" indent="0">
              <a:buNone/>
              <a:defRPr sz="964"/>
            </a:lvl3pPr>
            <a:lvl4pPr marL="1101806" indent="0">
              <a:buNone/>
              <a:defRPr sz="803"/>
            </a:lvl4pPr>
            <a:lvl5pPr marL="1469075" indent="0">
              <a:buNone/>
              <a:defRPr sz="803"/>
            </a:lvl5pPr>
            <a:lvl6pPr marL="1836344" indent="0">
              <a:buNone/>
              <a:defRPr sz="803"/>
            </a:lvl6pPr>
            <a:lvl7pPr marL="2203613" indent="0">
              <a:buNone/>
              <a:defRPr sz="803"/>
            </a:lvl7pPr>
            <a:lvl8pPr marL="2570881" indent="0">
              <a:buNone/>
              <a:defRPr sz="803"/>
            </a:lvl8pPr>
            <a:lvl9pPr marL="2938150" indent="0">
              <a:buNone/>
              <a:defRPr sz="8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0" y="698500"/>
            <a:ext cx="2369071" cy="2444750"/>
          </a:xfrm>
        </p:spPr>
        <p:txBody>
          <a:bodyPr anchor="b"/>
          <a:lstStyle>
            <a:lvl1pPr>
              <a:defRPr sz="25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2736" y="1508568"/>
            <a:ext cx="3718590" cy="7445816"/>
          </a:xfrm>
        </p:spPr>
        <p:txBody>
          <a:bodyPr anchor="t"/>
          <a:lstStyle>
            <a:lvl1pPr marL="0" indent="0">
              <a:buNone/>
              <a:defRPr sz="2571"/>
            </a:lvl1pPr>
            <a:lvl2pPr marL="367269" indent="0">
              <a:buNone/>
              <a:defRPr sz="2249"/>
            </a:lvl2pPr>
            <a:lvl3pPr marL="734538" indent="0">
              <a:buNone/>
              <a:defRPr sz="1928"/>
            </a:lvl3pPr>
            <a:lvl4pPr marL="1101806" indent="0">
              <a:buNone/>
              <a:defRPr sz="1607"/>
            </a:lvl4pPr>
            <a:lvl5pPr marL="1469075" indent="0">
              <a:buNone/>
              <a:defRPr sz="1607"/>
            </a:lvl5pPr>
            <a:lvl6pPr marL="1836344" indent="0">
              <a:buNone/>
              <a:defRPr sz="1607"/>
            </a:lvl6pPr>
            <a:lvl7pPr marL="2203613" indent="0">
              <a:buNone/>
              <a:defRPr sz="1607"/>
            </a:lvl7pPr>
            <a:lvl8pPr marL="2570881" indent="0">
              <a:buNone/>
              <a:defRPr sz="1607"/>
            </a:lvl8pPr>
            <a:lvl9pPr marL="2938150" indent="0">
              <a:buNone/>
              <a:defRPr sz="16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50" y="3143250"/>
            <a:ext cx="2369071" cy="5823259"/>
          </a:xfrm>
        </p:spPr>
        <p:txBody>
          <a:bodyPr/>
          <a:lstStyle>
            <a:lvl1pPr marL="0" indent="0">
              <a:buNone/>
              <a:defRPr sz="1285"/>
            </a:lvl1pPr>
            <a:lvl2pPr marL="367269" indent="0">
              <a:buNone/>
              <a:defRPr sz="1125"/>
            </a:lvl2pPr>
            <a:lvl3pPr marL="734538" indent="0">
              <a:buNone/>
              <a:defRPr sz="964"/>
            </a:lvl3pPr>
            <a:lvl4pPr marL="1101806" indent="0">
              <a:buNone/>
              <a:defRPr sz="803"/>
            </a:lvl4pPr>
            <a:lvl5pPr marL="1469075" indent="0">
              <a:buNone/>
              <a:defRPr sz="803"/>
            </a:lvl5pPr>
            <a:lvl6pPr marL="1836344" indent="0">
              <a:buNone/>
              <a:defRPr sz="803"/>
            </a:lvl6pPr>
            <a:lvl7pPr marL="2203613" indent="0">
              <a:buNone/>
              <a:defRPr sz="803"/>
            </a:lvl7pPr>
            <a:lvl8pPr marL="2570881" indent="0">
              <a:buNone/>
              <a:defRPr sz="803"/>
            </a:lvl8pPr>
            <a:lvl9pPr marL="2938150" indent="0">
              <a:buNone/>
              <a:defRPr sz="8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4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994" y="557832"/>
            <a:ext cx="6335376" cy="202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94" y="2789149"/>
            <a:ext cx="6335376" cy="664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994" y="9711093"/>
            <a:ext cx="1652707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4E7E-169E-4232-A4E4-2A1A4473F3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3152" y="9711093"/>
            <a:ext cx="2479060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7662" y="9711093"/>
            <a:ext cx="1652707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454E-45EF-4E62-A39D-5DAE36823A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3A98A-174C-33A1-5CF4-CDA22DA173B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879584" y="10147655"/>
            <a:ext cx="444738" cy="304699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9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15742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34538" rtl="0" eaLnBrk="1" latinLnBrk="0" hangingPunct="1">
        <a:lnSpc>
          <a:spcPct val="90000"/>
        </a:lnSpc>
        <a:spcBef>
          <a:spcPct val="0"/>
        </a:spcBef>
        <a:buNone/>
        <a:defRPr sz="35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34" indent="-183634" algn="l" defTabSz="734538" rtl="0" eaLnBrk="1" latinLnBrk="0" hangingPunct="1">
        <a:lnSpc>
          <a:spcPct val="90000"/>
        </a:lnSpc>
        <a:spcBef>
          <a:spcPts val="803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1pPr>
      <a:lvl2pPr marL="550903" indent="-183634" algn="l" defTabSz="73453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2pPr>
      <a:lvl3pPr marL="918172" indent="-183634" algn="l" defTabSz="73453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607" kern="1200">
          <a:solidFill>
            <a:schemeClr val="tx1"/>
          </a:solidFill>
          <a:latin typeface="+mn-lt"/>
          <a:ea typeface="+mn-ea"/>
          <a:cs typeface="+mn-cs"/>
        </a:defRPr>
      </a:lvl3pPr>
      <a:lvl4pPr marL="1285441" indent="-183634" algn="l" defTabSz="73453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652709" indent="-183634" algn="l" defTabSz="73453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2019978" indent="-183634" algn="l" defTabSz="73453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387247" indent="-183634" algn="l" defTabSz="73453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754516" indent="-183634" algn="l" defTabSz="73453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3121784" indent="-183634" algn="l" defTabSz="73453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4538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1pPr>
      <a:lvl2pPr marL="367269" algn="l" defTabSz="734538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2pPr>
      <a:lvl3pPr marL="734538" algn="l" defTabSz="734538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3pPr>
      <a:lvl4pPr marL="1101806" algn="l" defTabSz="734538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469075" algn="l" defTabSz="734538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1836344" algn="l" defTabSz="734538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203613" algn="l" defTabSz="734538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570881" algn="l" defTabSz="734538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2938150" algn="l" defTabSz="734538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A39061B-A999-88DD-80EE-E56031EF9D3D}"/>
              </a:ext>
            </a:extLst>
          </p:cNvPr>
          <p:cNvGrpSpPr/>
          <p:nvPr/>
        </p:nvGrpSpPr>
        <p:grpSpPr>
          <a:xfrm>
            <a:off x="1637962" y="1596458"/>
            <a:ext cx="4069437" cy="6788950"/>
            <a:chOff x="-4258743" y="2112137"/>
            <a:chExt cx="4069437" cy="6788950"/>
          </a:xfrm>
        </p:grpSpPr>
        <p:pic>
          <p:nvPicPr>
            <p:cNvPr id="7" name="Picture 6" descr="A screenshot of a phone&#10;&#10;Description automatically generated with low confidence">
              <a:extLst>
                <a:ext uri="{FF2B5EF4-FFF2-40B4-BE49-F238E27FC236}">
                  <a16:creationId xmlns:a16="http://schemas.microsoft.com/office/drawing/2014/main" id="{B9C86F83-31CB-8B09-3106-1C62E3BF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75208" y="2241453"/>
              <a:ext cx="2828480" cy="6123910"/>
            </a:xfrm>
            <a:prstGeom prst="rect">
              <a:avLst/>
            </a:prstGeom>
          </p:spPr>
        </p:pic>
        <p:pic>
          <p:nvPicPr>
            <p:cNvPr id="5" name="Picture 4" descr="A cell phone with a black screen&#10;&#10;Description automatically generated with low confidence">
              <a:extLst>
                <a:ext uri="{FF2B5EF4-FFF2-40B4-BE49-F238E27FC236}">
                  <a16:creationId xmlns:a16="http://schemas.microsoft.com/office/drawing/2014/main" id="{914FC307-147A-6D1F-4428-75DF1CEF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58743" y="2112137"/>
              <a:ext cx="4069437" cy="678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82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05037C-0E18-83C2-B512-E493F302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26" y="1611000"/>
            <a:ext cx="1728842" cy="11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7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F92353-64CF-2841-D890-150F57914E81}"/>
              </a:ext>
            </a:extLst>
          </p:cNvPr>
          <p:cNvGrpSpPr/>
          <p:nvPr/>
        </p:nvGrpSpPr>
        <p:grpSpPr>
          <a:xfrm>
            <a:off x="1637962" y="2095268"/>
            <a:ext cx="4069437" cy="6788950"/>
            <a:chOff x="-4244301" y="1952319"/>
            <a:chExt cx="4069437" cy="6788950"/>
          </a:xfrm>
        </p:grpSpPr>
        <p:pic>
          <p:nvPicPr>
            <p:cNvPr id="3" name="Picture 2" descr="A picture containing text, screenshot, appliance, dishwasher&#10;&#10;Description automatically generated">
              <a:extLst>
                <a:ext uri="{FF2B5EF4-FFF2-40B4-BE49-F238E27FC236}">
                  <a16:creationId xmlns:a16="http://schemas.microsoft.com/office/drawing/2014/main" id="{DDF0D84A-1AC9-BA83-20CD-C180E75A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55726" y="2134084"/>
              <a:ext cx="2799922" cy="6061563"/>
            </a:xfrm>
            <a:prstGeom prst="rect">
              <a:avLst/>
            </a:prstGeom>
          </p:spPr>
        </p:pic>
        <p:pic>
          <p:nvPicPr>
            <p:cNvPr id="5" name="Picture 4" descr="A cell phone with a black screen&#10;&#10;Description automatically generated with low confidence">
              <a:extLst>
                <a:ext uri="{FF2B5EF4-FFF2-40B4-BE49-F238E27FC236}">
                  <a16:creationId xmlns:a16="http://schemas.microsoft.com/office/drawing/2014/main" id="{914FC307-147A-6D1F-4428-75DF1CEF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4301" y="1952319"/>
              <a:ext cx="4069437" cy="678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409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5600B9-F5DA-FE22-42FF-4E87A5DCB4BD}"/>
              </a:ext>
            </a:extLst>
          </p:cNvPr>
          <p:cNvGrpSpPr/>
          <p:nvPr/>
        </p:nvGrpSpPr>
        <p:grpSpPr>
          <a:xfrm>
            <a:off x="1637962" y="1717275"/>
            <a:ext cx="4069437" cy="6788950"/>
            <a:chOff x="-4532159" y="1999085"/>
            <a:chExt cx="4069437" cy="6788950"/>
          </a:xfrm>
        </p:grpSpPr>
        <p:pic>
          <p:nvPicPr>
            <p:cNvPr id="6" name="Picture 5" descr="A green tractor with yellow wheels&#10;&#10;Description automatically generated with medium confidence">
              <a:extLst>
                <a:ext uri="{FF2B5EF4-FFF2-40B4-BE49-F238E27FC236}">
                  <a16:creationId xmlns:a16="http://schemas.microsoft.com/office/drawing/2014/main" id="{341AB497-F613-E781-2EF9-6A9EC196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32735" y="2149680"/>
              <a:ext cx="2830346" cy="6127945"/>
            </a:xfrm>
            <a:prstGeom prst="rect">
              <a:avLst/>
            </a:prstGeom>
          </p:spPr>
        </p:pic>
        <p:pic>
          <p:nvPicPr>
            <p:cNvPr id="5" name="Picture 4" descr="A cell phone with a black screen&#10;&#10;Description automatically generated with low confidence">
              <a:extLst>
                <a:ext uri="{FF2B5EF4-FFF2-40B4-BE49-F238E27FC236}">
                  <a16:creationId xmlns:a16="http://schemas.microsoft.com/office/drawing/2014/main" id="{914FC307-147A-6D1F-4428-75DF1CEF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32159" y="1999085"/>
              <a:ext cx="4069437" cy="678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49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D928D1-C714-961E-DA6E-7F9D1F44EE6C}"/>
              </a:ext>
            </a:extLst>
          </p:cNvPr>
          <p:cNvGrpSpPr/>
          <p:nvPr/>
        </p:nvGrpSpPr>
        <p:grpSpPr>
          <a:xfrm>
            <a:off x="1637962" y="1667099"/>
            <a:ext cx="4069437" cy="6788950"/>
            <a:chOff x="-4523851" y="2033331"/>
            <a:chExt cx="4069437" cy="6788950"/>
          </a:xfrm>
        </p:grpSpPr>
        <p:pic>
          <p:nvPicPr>
            <p:cNvPr id="3" name="Picture 2" descr="A green tractor with yellow wheels&#10;&#10;Description automatically generated with medium confidence">
              <a:extLst>
                <a:ext uri="{FF2B5EF4-FFF2-40B4-BE49-F238E27FC236}">
                  <a16:creationId xmlns:a16="http://schemas.microsoft.com/office/drawing/2014/main" id="{A2F1E4B9-F022-063B-00E0-6F6ECBE5E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26714" y="2190656"/>
              <a:ext cx="2802883" cy="6068491"/>
            </a:xfrm>
            <a:prstGeom prst="rect">
              <a:avLst/>
            </a:prstGeom>
          </p:spPr>
        </p:pic>
        <p:pic>
          <p:nvPicPr>
            <p:cNvPr id="5" name="Picture 4" descr="A cell phone with a black screen&#10;&#10;Description automatically generated with low confidence">
              <a:extLst>
                <a:ext uri="{FF2B5EF4-FFF2-40B4-BE49-F238E27FC236}">
                  <a16:creationId xmlns:a16="http://schemas.microsoft.com/office/drawing/2014/main" id="{914FC307-147A-6D1F-4428-75DF1CEF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23851" y="2033331"/>
              <a:ext cx="4069437" cy="678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65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C8AAE2-BE78-4666-F748-7C58E6CC9042}"/>
              </a:ext>
            </a:extLst>
          </p:cNvPr>
          <p:cNvGrpSpPr/>
          <p:nvPr/>
        </p:nvGrpSpPr>
        <p:grpSpPr>
          <a:xfrm>
            <a:off x="1637962" y="1844275"/>
            <a:ext cx="4069438" cy="6788950"/>
            <a:chOff x="-4748079" y="2021429"/>
            <a:chExt cx="4069438" cy="6788950"/>
          </a:xfrm>
        </p:grpSpPr>
        <p:pic>
          <p:nvPicPr>
            <p:cNvPr id="4" name="Picture 3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D2A997D8-29B0-E586-91D9-517D62C54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48892" y="2177251"/>
              <a:ext cx="2794142" cy="6049565"/>
            </a:xfrm>
            <a:prstGeom prst="rect">
              <a:avLst/>
            </a:prstGeom>
          </p:spPr>
        </p:pic>
        <p:pic>
          <p:nvPicPr>
            <p:cNvPr id="5" name="Picture 4" descr="A cell phone with a black screen&#10;&#10;Description automatically generated with low confidence">
              <a:extLst>
                <a:ext uri="{FF2B5EF4-FFF2-40B4-BE49-F238E27FC236}">
                  <a16:creationId xmlns:a16="http://schemas.microsoft.com/office/drawing/2014/main" id="{914FC307-147A-6D1F-4428-75DF1CEF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48079" y="2021429"/>
              <a:ext cx="4069438" cy="678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86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472DE9-7455-74CD-62AA-1463D18614E6}"/>
              </a:ext>
            </a:extLst>
          </p:cNvPr>
          <p:cNvGrpSpPr/>
          <p:nvPr/>
        </p:nvGrpSpPr>
        <p:grpSpPr>
          <a:xfrm>
            <a:off x="1637962" y="1703962"/>
            <a:ext cx="4069437" cy="6788950"/>
            <a:chOff x="-4451336" y="2029732"/>
            <a:chExt cx="4069437" cy="6788950"/>
          </a:xfrm>
        </p:grpSpPr>
        <p:pic>
          <p:nvPicPr>
            <p:cNvPr id="3" name="Picture 2" descr="A screenshot of a tractor&#10;&#10;Description automatically generated with medium confidence">
              <a:extLst>
                <a:ext uri="{FF2B5EF4-FFF2-40B4-BE49-F238E27FC236}">
                  <a16:creationId xmlns:a16="http://schemas.microsoft.com/office/drawing/2014/main" id="{1BCD5DDF-3859-4E5D-1427-CC10F7DA9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58727" y="2213749"/>
              <a:ext cx="2798283" cy="6058526"/>
            </a:xfrm>
            <a:prstGeom prst="rect">
              <a:avLst/>
            </a:prstGeom>
          </p:spPr>
        </p:pic>
        <p:pic>
          <p:nvPicPr>
            <p:cNvPr id="5" name="Picture 4" descr="A cell phone with a black screen&#10;&#10;Description automatically generated with low confidence">
              <a:extLst>
                <a:ext uri="{FF2B5EF4-FFF2-40B4-BE49-F238E27FC236}">
                  <a16:creationId xmlns:a16="http://schemas.microsoft.com/office/drawing/2014/main" id="{914FC307-147A-6D1F-4428-75DF1CEF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51336" y="2029732"/>
              <a:ext cx="4069437" cy="678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49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C13657-AA6C-C419-F69D-FC4DB48C65CE}"/>
              </a:ext>
            </a:extLst>
          </p:cNvPr>
          <p:cNvGrpSpPr/>
          <p:nvPr/>
        </p:nvGrpSpPr>
        <p:grpSpPr>
          <a:xfrm>
            <a:off x="1637962" y="1844275"/>
            <a:ext cx="4069437" cy="6788950"/>
            <a:chOff x="-4134800" y="2001301"/>
            <a:chExt cx="4069437" cy="6788950"/>
          </a:xfrm>
        </p:grpSpPr>
        <p:pic>
          <p:nvPicPr>
            <p:cNvPr id="4" name="Picture 3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E38F6D93-A39C-C444-ED94-D0E9AE0D6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38344" y="2180819"/>
              <a:ext cx="2811691" cy="6087555"/>
            </a:xfrm>
            <a:prstGeom prst="rect">
              <a:avLst/>
            </a:prstGeom>
          </p:spPr>
        </p:pic>
        <p:pic>
          <p:nvPicPr>
            <p:cNvPr id="5" name="Picture 4" descr="A cell phone with a black screen&#10;&#10;Description automatically generated with low confidence">
              <a:extLst>
                <a:ext uri="{FF2B5EF4-FFF2-40B4-BE49-F238E27FC236}">
                  <a16:creationId xmlns:a16="http://schemas.microsoft.com/office/drawing/2014/main" id="{914FC307-147A-6D1F-4428-75DF1CEF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4800" y="2001301"/>
              <a:ext cx="4069437" cy="678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403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1B34-21C2-24F7-6518-F1D137C5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moon, darkness, black, astronomical object&#10;&#10;Description automatically generated">
            <a:extLst>
              <a:ext uri="{FF2B5EF4-FFF2-40B4-BE49-F238E27FC236}">
                <a16:creationId xmlns:a16="http://schemas.microsoft.com/office/drawing/2014/main" id="{3554236E-B124-9BC1-D52C-CFEBD2364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945606"/>
            <a:ext cx="6335713" cy="6335713"/>
          </a:xfrm>
        </p:spPr>
      </p:pic>
    </p:spTree>
    <p:extLst>
      <p:ext uri="{BB962C8B-B14F-4D97-AF65-F5344CB8AC3E}">
        <p14:creationId xmlns:p14="http://schemas.microsoft.com/office/powerpoint/2010/main" val="42226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86DCF89-FAEA-667E-8DEA-6DB05DC3F4C5}"/>
              </a:ext>
            </a:extLst>
          </p:cNvPr>
          <p:cNvGrpSpPr/>
          <p:nvPr/>
        </p:nvGrpSpPr>
        <p:grpSpPr>
          <a:xfrm>
            <a:off x="1279209" y="595792"/>
            <a:ext cx="5268293" cy="3635122"/>
            <a:chOff x="1279209" y="595792"/>
            <a:chExt cx="5268293" cy="3635122"/>
          </a:xfrm>
        </p:grpSpPr>
        <p:pic>
          <p:nvPicPr>
            <p:cNvPr id="5" name="Picture 4" descr="A green tractor with black wheels&#10;&#10;Description automatically generated with medium confidence">
              <a:extLst>
                <a:ext uri="{FF2B5EF4-FFF2-40B4-BE49-F238E27FC236}">
                  <a16:creationId xmlns:a16="http://schemas.microsoft.com/office/drawing/2014/main" id="{31FDE3F1-940A-2638-9893-B1E75283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209" y="595792"/>
              <a:ext cx="5268293" cy="363512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270185-4B05-37E7-37E2-6F3FDC85B7E8}"/>
                </a:ext>
              </a:extLst>
            </p:cNvPr>
            <p:cNvSpPr/>
            <p:nvPr/>
          </p:nvSpPr>
          <p:spPr>
            <a:xfrm>
              <a:off x="1972611" y="2207986"/>
              <a:ext cx="39691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000" b="1" dirty="0">
                  <a:ln/>
                  <a:solidFill>
                    <a:schemeClr val="bg1"/>
                  </a:solidFill>
                  <a:latin typeface="Arial Black" panose="020B0A04020102020204" pitchFamily="34" charset="0"/>
                </a:rPr>
                <a:t>SHIPMENT</a:t>
              </a:r>
            </a:p>
            <a:p>
              <a:pPr algn="ctr"/>
              <a:r>
                <a:rPr lang="en-US" sz="3000" b="1" dirty="0">
                  <a:ln/>
                  <a:solidFill>
                    <a:schemeClr val="bg1"/>
                  </a:solidFill>
                  <a:latin typeface="Arial Black" panose="020B0A04020102020204" pitchFamily="34" charset="0"/>
                </a:rPr>
                <a:t>PROOF</a:t>
              </a:r>
              <a:endParaRPr lang="en-US" sz="3000" b="1" cap="none" spc="0" dirty="0">
                <a:ln/>
                <a:solidFill>
                  <a:schemeClr val="bg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60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150</TotalTime>
  <Words>2</Words>
  <Application>Microsoft Office PowerPoint</Application>
  <PresentationFormat>Custom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Lara Bottazzini</dc:creator>
  <cp:lastModifiedBy>Mariana Lara Bottazzini</cp:lastModifiedBy>
  <cp:revision>1</cp:revision>
  <dcterms:created xsi:type="dcterms:W3CDTF">2023-06-27T18:06:25Z</dcterms:created>
  <dcterms:modified xsi:type="dcterms:W3CDTF">2023-06-28T16:21:41Z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2023-06-28T13:51:15Z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ebebf121-dcde-4ace-a96a-35213e3e5380</vt:lpwstr>
  </property>
  <property fmtid="{D5CDD505-2E9C-101B-9397-08002B2CF9AE}" pid="8" name="MSIP_Label_6388fff8-b053-4fb1-90cd-f0bc93ae979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Company Use</vt:lpwstr>
  </property>
</Properties>
</file>