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04bd2cb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04bd2cb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04bd2cb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04bd2cb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04bd2cb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04bd2cb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04bd2cb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04bd2cb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04bd2cb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04bd2cb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vid.saude.gov.br/" TargetMode="External"/><Relationship Id="rId4" Type="http://schemas.openxmlformats.org/officeDocument/2006/relationships/hyperlink" Target="http://www.ipeadata.gov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06475" y="559575"/>
            <a:ext cx="6632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49150" y="3676150"/>
            <a:ext cx="731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280">
                <a:solidFill>
                  <a:schemeClr val="lt1"/>
                </a:solidFill>
              </a:rPr>
              <a:t>Lucas Fernandes André - 182495</a:t>
            </a:r>
            <a:br>
              <a:rPr lang="pt-BR" sz="2280">
                <a:solidFill>
                  <a:schemeClr val="lt1"/>
                </a:solidFill>
              </a:rPr>
            </a:br>
            <a:r>
              <a:rPr lang="pt-BR" sz="2280">
                <a:solidFill>
                  <a:schemeClr val="lt1"/>
                </a:solidFill>
              </a:rPr>
              <a:t>Mariana Alves de Sousa - 241201</a:t>
            </a:r>
            <a:endParaRPr sz="22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Coronavírus disease 2019 (COVID-19)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67175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Análise econômica e social da sociedade brasileira devido ao covid19.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Análise de como a vacinação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afeta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a sociedade.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conceituais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45750" y="1521317"/>
            <a:ext cx="1605900" cy="68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567325" y="1499851"/>
            <a:ext cx="1605900" cy="68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600525" y="1515288"/>
            <a:ext cx="1605900" cy="68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718225" y="15988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712225" y="157737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País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488925" y="1592838"/>
            <a:ext cx="17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Dados econômicos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54425" y="191277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 flipH="1">
            <a:off x="1887350" y="2212525"/>
            <a:ext cx="12000" cy="7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 flipH="1">
            <a:off x="1302788" y="2212525"/>
            <a:ext cx="12000" cy="14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/>
          <p:nvPr/>
        </p:nvCxnSpPr>
        <p:spPr>
          <a:xfrm flipH="1">
            <a:off x="718225" y="2226675"/>
            <a:ext cx="12000" cy="21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 flipH="1">
            <a:off x="5089988" y="2175625"/>
            <a:ext cx="12000" cy="7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/>
          <p:nvPr/>
        </p:nvCxnSpPr>
        <p:spPr>
          <a:xfrm flipH="1">
            <a:off x="4364275" y="2191050"/>
            <a:ext cx="12000" cy="14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/>
          <p:nvPr/>
        </p:nvCxnSpPr>
        <p:spPr>
          <a:xfrm flipH="1">
            <a:off x="3779713" y="2205200"/>
            <a:ext cx="12000" cy="25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flipH="1">
            <a:off x="7905825" y="2175613"/>
            <a:ext cx="12000" cy="7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/>
          <p:nvPr/>
        </p:nvCxnSpPr>
        <p:spPr>
          <a:xfrm flipH="1">
            <a:off x="7397463" y="2175613"/>
            <a:ext cx="12000" cy="14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/>
          <p:nvPr/>
        </p:nvCxnSpPr>
        <p:spPr>
          <a:xfrm flipH="1">
            <a:off x="6812900" y="2189763"/>
            <a:ext cx="12000" cy="21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 txBox="1"/>
          <p:nvPr/>
        </p:nvSpPr>
        <p:spPr>
          <a:xfrm>
            <a:off x="2125025" y="2894450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214488" y="2780138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566625" y="3662425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Óbitos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965600" y="4324875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876175" y="4546775"/>
            <a:ext cx="17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de empregos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22825" y="3521088"/>
            <a:ext cx="17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7053075" y="4143425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de desempregados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7692275" y="3501800"/>
            <a:ext cx="17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Inflação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8010350" y="2644775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Crescimento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 PIB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5"/>
          <p:cNvCxnSpPr/>
          <p:nvPr/>
        </p:nvCxnSpPr>
        <p:spPr>
          <a:xfrm flipH="1">
            <a:off x="4686213" y="2175625"/>
            <a:ext cx="1200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5"/>
          <p:cNvSpPr txBox="1"/>
          <p:nvPr/>
        </p:nvSpPr>
        <p:spPr>
          <a:xfrm>
            <a:off x="4778213" y="3186063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5"/>
          <p:cNvCxnSpPr/>
          <p:nvPr/>
        </p:nvCxnSpPr>
        <p:spPr>
          <a:xfrm flipH="1">
            <a:off x="4072000" y="2175625"/>
            <a:ext cx="12000" cy="19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5"/>
          <p:cNvSpPr txBox="1"/>
          <p:nvPr/>
        </p:nvSpPr>
        <p:spPr>
          <a:xfrm>
            <a:off x="4189750" y="3995875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Óbitos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61175" y="4365225"/>
            <a:ext cx="308100" cy="3195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154750" y="3662425"/>
            <a:ext cx="308100" cy="3195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1739300" y="2934800"/>
            <a:ext cx="308100" cy="3195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4980350" y="2867888"/>
            <a:ext cx="231300" cy="2247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4546925" y="3153100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4254625" y="3662475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962350" y="4083625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3670075" y="4760925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796175" y="2940438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277700" y="3589550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6702175" y="4338875"/>
            <a:ext cx="231300" cy="2247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lógicos 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1297500" y="1163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Os modelos lógicos a serem explorados são na forma de tabela.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Exemplo:</a:t>
            </a:r>
            <a:endParaRPr sz="1500"/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50" y="1992700"/>
            <a:ext cx="7258900" cy="30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relacionadas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297500" y="1567550"/>
            <a:ext cx="7038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Qual a relação entre vacinação e  diminuição no número de desempregados?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Qual a relação entre número de casos e número de desempregados?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Qual a relação entre óbito e vacinação?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 </a:t>
            </a:r>
            <a:r>
              <a:rPr lang="pt-BR"/>
              <a:t>candidatas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297500" y="1567550"/>
            <a:ext cx="70389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https://covid.saude.gov.br/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http://www.ipeadata.gov.br/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6" name="Google Shape;206;p18"/>
          <p:cNvSpPr txBox="1"/>
          <p:nvPr/>
        </p:nvSpPr>
        <p:spPr>
          <a:xfrm>
            <a:off x="541625" y="2851525"/>
            <a:ext cx="7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010500" y="3031525"/>
            <a:ext cx="698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São extraídas as bases com as informações que são necessárias e depois disso, os bancos de dados são relacionados à partir de uma chave/nome em comum, no caso o nome do Estado.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