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88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570B-6F12-7543-A099-79BA5F757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disorders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40027-C6AC-9C49-A523-8FFF0402E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– </a:t>
            </a:r>
            <a:r>
              <a:rPr lang="en-US" dirty="0" err="1"/>
              <a:t>mariana</a:t>
            </a:r>
            <a:r>
              <a:rPr lang="en-US" dirty="0"/>
              <a:t> </a:t>
            </a:r>
            <a:r>
              <a:rPr lang="en-US" dirty="0" err="1"/>
              <a:t>macdonald</a:t>
            </a:r>
            <a:endParaRPr lang="en-US" dirty="0"/>
          </a:p>
          <a:p>
            <a:r>
              <a:rPr lang="en-US" dirty="0" err="1"/>
              <a:t>Dsc</a:t>
            </a:r>
            <a:r>
              <a:rPr lang="en-US" dirty="0"/>
              <a:t> 530 – Bellevue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F27D-DBD3-6942-A5F4-5B3B972A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049E-0D70-A34B-95CE-F4A937A2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this project, I wanted to know which mental disorder is more frequent, depression or others and how is depression compared to age, marriage, work. Specifically looking at these variables: gender, age, the person’s marital status, work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0E76-F5BF-0C4C-A212-55DDFA33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for this project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5BD6-EBD6-D34B-9799-B76E649E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gender : 1 for female or 2 for male</a:t>
            </a:r>
          </a:p>
          <a:p>
            <a:pPr algn="just"/>
            <a:r>
              <a:rPr lang="en-US" sz="2400" dirty="0"/>
              <a:t>age : in age groups</a:t>
            </a:r>
          </a:p>
          <a:p>
            <a:pPr algn="just"/>
            <a:r>
              <a:rPr lang="en-US" sz="2400" dirty="0" err="1"/>
              <a:t>afftype</a:t>
            </a:r>
            <a:r>
              <a:rPr lang="en-US" sz="2400" dirty="0"/>
              <a:t>: 1: bipolar II, 2: unipolar depressive, 3: bipolar I</a:t>
            </a:r>
          </a:p>
          <a:p>
            <a:pPr algn="just"/>
            <a:r>
              <a:rPr lang="en-US" sz="2400" dirty="0" err="1"/>
              <a:t>edu</a:t>
            </a:r>
            <a:r>
              <a:rPr lang="en-US" sz="2400" dirty="0"/>
              <a:t> : education grouped in years</a:t>
            </a:r>
          </a:p>
          <a:p>
            <a:pPr algn="just"/>
            <a:r>
              <a:rPr lang="en-US" sz="2400" dirty="0"/>
              <a:t>work : 1: working or studying, 2: unemployed/sick leave/pension</a:t>
            </a:r>
          </a:p>
        </p:txBody>
      </p:sp>
    </p:spTree>
    <p:extLst>
      <p:ext uri="{BB962C8B-B14F-4D97-AF65-F5344CB8AC3E}">
        <p14:creationId xmlns:p14="http://schemas.microsoft.com/office/powerpoint/2010/main" val="426852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9B94-BF88-6348-917B-B4CB021D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your </a:t>
            </a:r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36D0-4D07-7349-B77E-6703AAE6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 wanted to know how the age affected the people with depression and people with other disorders so I divided the data into 2 groups, one for depression and the other for all the other disorders. </a:t>
            </a:r>
          </a:p>
          <a:p>
            <a:pPr algn="just"/>
            <a:r>
              <a:rPr lang="en-US" dirty="0"/>
              <a:t>Doing a CDF calculation, I found out that the probability of having depression at ages 35-39 are higher than when younger, at a 42% probability. Also, the comparison of PMF for depression and other disorders show the age bracket with higher frequency for all the disorders is between 50-54.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9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315D8-C87B-FE40-AED1-A8CD89F8749A}"/>
              </a:ext>
            </a:extLst>
          </p:cNvPr>
          <p:cNvSpPr/>
          <p:nvPr/>
        </p:nvSpPr>
        <p:spPr>
          <a:xfrm>
            <a:off x="8021781" y="388897"/>
            <a:ext cx="43226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ar(--jp-code-font-family)"/>
              </a:rPr>
              <a:t>Mean depression per marital </a:t>
            </a:r>
          </a:p>
          <a:p>
            <a:r>
              <a:rPr lang="en-US" dirty="0">
                <a:latin typeface="var(--jp-code-font-family)"/>
              </a:rPr>
              <a:t>status: 1.8333333333333335 </a:t>
            </a:r>
          </a:p>
          <a:p>
            <a:endParaRPr lang="en-US" dirty="0">
              <a:latin typeface="var(--jp-code-font-family)"/>
            </a:endParaRPr>
          </a:p>
          <a:p>
            <a:r>
              <a:rPr lang="en-US" dirty="0">
                <a:latin typeface="var(--jp-code-font-family)"/>
              </a:rPr>
              <a:t>Mean disorders per marital </a:t>
            </a:r>
          </a:p>
          <a:p>
            <a:r>
              <a:rPr lang="en-US" dirty="0">
                <a:latin typeface="var(--jp-code-font-family)"/>
              </a:rPr>
              <a:t>status 1.4285714285714284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FFC9C-7E04-E14D-B89B-95282090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56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D232-102E-CE4B-9E07-578E1909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804519"/>
            <a:ext cx="10487891" cy="1049235"/>
          </a:xfrm>
        </p:spPr>
        <p:txBody>
          <a:bodyPr/>
          <a:lstStyle/>
          <a:p>
            <a:r>
              <a:rPr lang="en-US" dirty="0"/>
              <a:t>CFD – probability of having depression x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C0FC8-3900-A245-AF4B-C3FED807E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51488"/>
            <a:ext cx="9604375" cy="31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7318-612F-8F4E-B376-344C6527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3ED8-2538-5C49-9A1F-423AC4DA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arashnic</a:t>
            </a:r>
            <a:r>
              <a:rPr lang="en-US" dirty="0"/>
              <a:t>/the-depression-dataset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/code/</a:t>
            </a:r>
            <a:r>
              <a:rPr lang="en-US" dirty="0" err="1"/>
              <a:t>docxian</a:t>
            </a:r>
            <a:r>
              <a:rPr lang="en-US" dirty="0"/>
              <a:t>/depression-and-motor-activity/notebook</a:t>
            </a:r>
          </a:p>
        </p:txBody>
      </p:sp>
    </p:spTree>
    <p:extLst>
      <p:ext uri="{BB962C8B-B14F-4D97-AF65-F5344CB8AC3E}">
        <p14:creationId xmlns:p14="http://schemas.microsoft.com/office/powerpoint/2010/main" val="1603642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268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var(--jp-code-font-family)</vt:lpstr>
      <vt:lpstr>Gallery</vt:lpstr>
      <vt:lpstr>Mental disorders</vt:lpstr>
      <vt:lpstr>Hypothetical question</vt:lpstr>
      <vt:lpstr>Variables used for this project analysis</vt:lpstr>
      <vt:lpstr>Outcome of your eda</vt:lpstr>
      <vt:lpstr>PowerPoint Presentation</vt:lpstr>
      <vt:lpstr>CFD – probability of having depression x age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disorders</dc:title>
  <dc:creator>Microsoft Office User</dc:creator>
  <cp:lastModifiedBy>Microsoft Office User</cp:lastModifiedBy>
  <cp:revision>2</cp:revision>
  <dcterms:created xsi:type="dcterms:W3CDTF">2022-08-10T21:09:25Z</dcterms:created>
  <dcterms:modified xsi:type="dcterms:W3CDTF">2022-08-10T21:28:01Z</dcterms:modified>
</cp:coreProperties>
</file>