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3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43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2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0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8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2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8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5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7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3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F291-7D57-4C39-97D4-EB6CA4A06988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B101-AE02-4081-B865-DF1EACF3F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01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83568" y="1412776"/>
            <a:ext cx="5040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4"/>
          </p:cNvCxnSpPr>
          <p:nvPr/>
        </p:nvCxnSpPr>
        <p:spPr>
          <a:xfrm>
            <a:off x="935596" y="213285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467544" y="3573016"/>
            <a:ext cx="46805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935596" y="3573016"/>
            <a:ext cx="39604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 flipV="1">
            <a:off x="395536" y="2132856"/>
            <a:ext cx="5400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935596" y="2132856"/>
            <a:ext cx="3960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475656" y="692696"/>
            <a:ext cx="2592288" cy="169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1475656" y="1772816"/>
            <a:ext cx="2592288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1475656" y="2384884"/>
            <a:ext cx="2592288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1475656" y="2384884"/>
            <a:ext cx="2448272" cy="118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475656" y="2384884"/>
            <a:ext cx="2448272" cy="219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1475656" y="2384884"/>
            <a:ext cx="2736304" cy="370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4067944" y="346301"/>
            <a:ext cx="1512168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067944" y="2258870"/>
            <a:ext cx="216024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948189" y="3212976"/>
            <a:ext cx="216024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4138050" y="5882095"/>
            <a:ext cx="216024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923928" y="4293096"/>
            <a:ext cx="216024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061939" y="1358770"/>
            <a:ext cx="216024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283968" y="5216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27984" y="1538790"/>
            <a:ext cx="155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Realizar Busca</a:t>
            </a:r>
            <a:endParaRPr lang="pt-BR" dirty="0"/>
          </a:p>
        </p:txBody>
      </p:sp>
      <p:cxnSp>
        <p:nvCxnSpPr>
          <p:cNvPr id="45" name="Conector reto 44"/>
          <p:cNvCxnSpPr/>
          <p:nvPr/>
        </p:nvCxnSpPr>
        <p:spPr>
          <a:xfrm flipV="1">
            <a:off x="5580112" y="692696"/>
            <a:ext cx="800472" cy="13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5652120" y="35538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include</a:t>
            </a:r>
            <a:endParaRPr lang="pt-BR" dirty="0"/>
          </a:p>
        </p:txBody>
      </p:sp>
      <p:sp>
        <p:nvSpPr>
          <p:cNvPr id="47" name="Elipse 46"/>
          <p:cNvSpPr/>
          <p:nvPr/>
        </p:nvSpPr>
        <p:spPr>
          <a:xfrm>
            <a:off x="6380584" y="355389"/>
            <a:ext cx="1503784" cy="5356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628420" y="4385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Logar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83968" y="2384884"/>
            <a:ext cx="169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Visualizar </a:t>
            </a:r>
            <a:r>
              <a:rPr lang="pt-BR" dirty="0" err="1" smtClean="0"/>
              <a:t>Video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108140" y="338835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Visualizar Noticias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031940" y="4329970"/>
            <a:ext cx="202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Visualizar História em quadrinho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4358355" y="6057469"/>
            <a:ext cx="192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Visualizar Contato</a:t>
            </a:r>
            <a:endParaRPr lang="pt-BR" dirty="0"/>
          </a:p>
        </p:txBody>
      </p:sp>
      <p:cxnSp>
        <p:nvCxnSpPr>
          <p:cNvPr id="53" name="Conector reto 52"/>
          <p:cNvCxnSpPr/>
          <p:nvPr/>
        </p:nvCxnSpPr>
        <p:spPr>
          <a:xfrm>
            <a:off x="1628056" y="2537284"/>
            <a:ext cx="2736304" cy="290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4351160" y="5085184"/>
            <a:ext cx="216024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4572000" y="51220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Visualizar Desenvolvedor</a:t>
            </a:r>
            <a:endParaRPr lang="pt-BR" dirty="0"/>
          </a:p>
        </p:txBody>
      </p:sp>
      <p:cxnSp>
        <p:nvCxnSpPr>
          <p:cNvPr id="58" name="Conector reto 57"/>
          <p:cNvCxnSpPr>
            <a:stCxn id="41" idx="6"/>
          </p:cNvCxnSpPr>
          <p:nvPr/>
        </p:nvCxnSpPr>
        <p:spPr>
          <a:xfrm>
            <a:off x="6222179" y="1718810"/>
            <a:ext cx="910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7308304" y="1317147"/>
            <a:ext cx="150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Selecionar item</a:t>
            </a:r>
            <a:endParaRPr lang="pt-BR" dirty="0"/>
          </a:p>
        </p:txBody>
      </p:sp>
      <p:sp>
        <p:nvSpPr>
          <p:cNvPr id="60" name="Elipse 59"/>
          <p:cNvSpPr/>
          <p:nvPr/>
        </p:nvSpPr>
        <p:spPr>
          <a:xfrm>
            <a:off x="7132476" y="1372504"/>
            <a:ext cx="1503784" cy="5356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6286665" y="1412776"/>
            <a:ext cx="84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extend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556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Apresentação na tela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</dc:creator>
  <cp:lastModifiedBy>Mariana</cp:lastModifiedBy>
  <cp:revision>2</cp:revision>
  <dcterms:created xsi:type="dcterms:W3CDTF">2017-02-08T00:52:04Z</dcterms:created>
  <dcterms:modified xsi:type="dcterms:W3CDTF">2017-02-08T01:04:46Z</dcterms:modified>
</cp:coreProperties>
</file>