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2192000" cy="6858000"/>
  <p:notesSz cx="6858000" cy="9144000"/>
  <p:embeddedFontLst>
    <p:embeddedFont>
      <p:font typeface="Roboto" panose="02000000000000000000"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1">
          <p15:clr>
            <a:srgbClr val="A4A3A4"/>
          </p15:clr>
        </p15:guide>
        <p15:guide id="2" orient="horz" pos="1117">
          <p15:clr>
            <a:srgbClr val="A4A3A4"/>
          </p15:clr>
        </p15:guide>
        <p15:guide id="3" pos="30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UjzdE0sM2lqpFSUhGixJEDSrA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B0D9A0-65F5-44A1-90D4-B2AF0603FDB3}">
  <a:tblStyle styleId="{16B0D9A0-65F5-44A1-90D4-B2AF0603FDB3}"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232" y="264"/>
      </p:cViewPr>
      <p:guideLst>
        <p:guide orient="horz" pos="51"/>
        <p:guide orient="horz" pos="1117"/>
        <p:guide pos="3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rlan, Julio" userId="77b2828a-2eee-4815-9c34-d5e35a4ab7f7" providerId="ADAL" clId="{191D50C0-E93D-41B0-83B0-7311880D284F}"/>
    <pc:docChg chg="undo custSel modSld">
      <pc:chgData name="Furlan, Julio" userId="77b2828a-2eee-4815-9c34-d5e35a4ab7f7" providerId="ADAL" clId="{191D50C0-E93D-41B0-83B0-7311880D284F}" dt="2025-03-10T11:42:40.172" v="377" actId="14100"/>
      <pc:docMkLst>
        <pc:docMk/>
      </pc:docMkLst>
      <pc:sldChg chg="addSp delSp modSp mod">
        <pc:chgData name="Furlan, Julio" userId="77b2828a-2eee-4815-9c34-d5e35a4ab7f7" providerId="ADAL" clId="{191D50C0-E93D-41B0-83B0-7311880D284F}" dt="2025-03-10T11:42:40.172" v="377" actId="14100"/>
        <pc:sldMkLst>
          <pc:docMk/>
          <pc:sldMk cId="0" sldId="256"/>
        </pc:sldMkLst>
        <pc:spChg chg="add mod">
          <ac:chgData name="Furlan, Julio" userId="77b2828a-2eee-4815-9c34-d5e35a4ab7f7" providerId="ADAL" clId="{191D50C0-E93D-41B0-83B0-7311880D284F}" dt="2025-03-10T10:27:10.124" v="295" actId="554"/>
          <ac:spMkLst>
            <pc:docMk/>
            <pc:sldMk cId="0" sldId="256"/>
            <ac:spMk id="2" creationId="{0E94CEDD-7881-8774-7594-593F6FB42E3A}"/>
          </ac:spMkLst>
        </pc:spChg>
        <pc:spChg chg="mod">
          <ac:chgData name="Furlan, Julio" userId="77b2828a-2eee-4815-9c34-d5e35a4ab7f7" providerId="ADAL" clId="{191D50C0-E93D-41B0-83B0-7311880D284F}" dt="2025-03-10T10:28:06.459" v="345" actId="790"/>
          <ac:spMkLst>
            <pc:docMk/>
            <pc:sldMk cId="0" sldId="256"/>
            <ac:spMk id="22" creationId="{00000000-0000-0000-0000-000000000000}"/>
          </ac:spMkLst>
        </pc:spChg>
        <pc:spChg chg="mod">
          <ac:chgData name="Furlan, Julio" userId="77b2828a-2eee-4815-9c34-d5e35a4ab7f7" providerId="ADAL" clId="{191D50C0-E93D-41B0-83B0-7311880D284F}" dt="2025-03-10T10:27:47.215" v="338" actId="552"/>
          <ac:spMkLst>
            <pc:docMk/>
            <pc:sldMk cId="0" sldId="256"/>
            <ac:spMk id="23" creationId="{00000000-0000-0000-0000-000000000000}"/>
          </ac:spMkLst>
        </pc:spChg>
        <pc:spChg chg="mod">
          <ac:chgData name="Furlan, Julio" userId="77b2828a-2eee-4815-9c34-d5e35a4ab7f7" providerId="ADAL" clId="{191D50C0-E93D-41B0-83B0-7311880D284F}" dt="2025-03-10T10:27:47.215" v="338" actId="552"/>
          <ac:spMkLst>
            <pc:docMk/>
            <pc:sldMk cId="0" sldId="256"/>
            <ac:spMk id="24" creationId="{00000000-0000-0000-0000-000000000000}"/>
          </ac:spMkLst>
        </pc:spChg>
        <pc:spChg chg="mod">
          <ac:chgData name="Furlan, Julio" userId="77b2828a-2eee-4815-9c34-d5e35a4ab7f7" providerId="ADAL" clId="{191D50C0-E93D-41B0-83B0-7311880D284F}" dt="2025-03-10T10:27:10.124" v="295" actId="554"/>
          <ac:spMkLst>
            <pc:docMk/>
            <pc:sldMk cId="0" sldId="256"/>
            <ac:spMk id="29" creationId="{00000000-0000-0000-0000-000000000000}"/>
          </ac:spMkLst>
        </pc:spChg>
        <pc:spChg chg="mod">
          <ac:chgData name="Furlan, Julio" userId="77b2828a-2eee-4815-9c34-d5e35a4ab7f7" providerId="ADAL" clId="{191D50C0-E93D-41B0-83B0-7311880D284F}" dt="2025-03-10T10:20:09.266" v="181" actId="20577"/>
          <ac:spMkLst>
            <pc:docMk/>
            <pc:sldMk cId="0" sldId="256"/>
            <ac:spMk id="31" creationId="{00000000-0000-0000-0000-000000000000}"/>
          </ac:spMkLst>
        </pc:spChg>
        <pc:spChg chg="mod">
          <ac:chgData name="Furlan, Julio" userId="77b2828a-2eee-4815-9c34-d5e35a4ab7f7" providerId="ADAL" clId="{191D50C0-E93D-41B0-83B0-7311880D284F}" dt="2025-03-10T10:27:54.800" v="344" actId="1036"/>
          <ac:spMkLst>
            <pc:docMk/>
            <pc:sldMk cId="0" sldId="256"/>
            <ac:spMk id="33" creationId="{00000000-0000-0000-0000-000000000000}"/>
          </ac:spMkLst>
        </pc:spChg>
        <pc:spChg chg="mod">
          <ac:chgData name="Furlan, Julio" userId="77b2828a-2eee-4815-9c34-d5e35a4ab7f7" providerId="ADAL" clId="{191D50C0-E93D-41B0-83B0-7311880D284F}" dt="2025-03-10T10:28:18.221" v="346" actId="554"/>
          <ac:spMkLst>
            <pc:docMk/>
            <pc:sldMk cId="0" sldId="256"/>
            <ac:spMk id="34" creationId="{00000000-0000-0000-0000-000000000000}"/>
          </ac:spMkLst>
        </pc:spChg>
        <pc:spChg chg="mod">
          <ac:chgData name="Furlan, Julio" userId="77b2828a-2eee-4815-9c34-d5e35a4ab7f7" providerId="ADAL" clId="{191D50C0-E93D-41B0-83B0-7311880D284F}" dt="2025-03-10T10:28:18.221" v="346" actId="554"/>
          <ac:spMkLst>
            <pc:docMk/>
            <pc:sldMk cId="0" sldId="256"/>
            <ac:spMk id="35" creationId="{00000000-0000-0000-0000-000000000000}"/>
          </ac:spMkLst>
        </pc:spChg>
        <pc:graphicFrameChg chg="mod modGraphic">
          <ac:chgData name="Furlan, Julio" userId="77b2828a-2eee-4815-9c34-d5e35a4ab7f7" providerId="ADAL" clId="{191D50C0-E93D-41B0-83B0-7311880D284F}" dt="2025-03-10T10:26:52.040" v="292" actId="1036"/>
          <ac:graphicFrameMkLst>
            <pc:docMk/>
            <pc:sldMk cId="0" sldId="256"/>
            <ac:graphicFrameMk id="30" creationId="{00000000-0000-0000-0000-000000000000}"/>
          </ac:graphicFrameMkLst>
        </pc:graphicFrameChg>
        <pc:picChg chg="add mod">
          <ac:chgData name="Furlan, Julio" userId="77b2828a-2eee-4815-9c34-d5e35a4ab7f7" providerId="ADAL" clId="{191D50C0-E93D-41B0-83B0-7311880D284F}" dt="2025-03-10T11:42:40.172" v="377" actId="14100"/>
          <ac:picMkLst>
            <pc:docMk/>
            <pc:sldMk cId="0" sldId="256"/>
            <ac:picMk id="4" creationId="{9C56D265-BECE-11FD-15BA-AA56CC948507}"/>
          </ac:picMkLst>
        </pc:picChg>
      </pc:sldChg>
    </pc:docChg>
  </pc:docChgLst>
  <pc:docChgLst>
    <pc:chgData name="Furlan, Julio" userId="77b2828a-2eee-4815-9c34-d5e35a4ab7f7" providerId="ADAL" clId="{6ACABFB9-4A38-419F-80BB-FC7CF345D59A}"/>
    <pc:docChg chg="undo custSel modSld">
      <pc:chgData name="Furlan, Julio" userId="77b2828a-2eee-4815-9c34-d5e35a4ab7f7" providerId="ADAL" clId="{6ACABFB9-4A38-419F-80BB-FC7CF345D59A}" dt="2025-05-16T09:50:37.384" v="4" actId="20577"/>
      <pc:docMkLst>
        <pc:docMk/>
      </pc:docMkLst>
      <pc:sldChg chg="addSp delSp modSp mod">
        <pc:chgData name="Furlan, Julio" userId="77b2828a-2eee-4815-9c34-d5e35a4ab7f7" providerId="ADAL" clId="{6ACABFB9-4A38-419F-80BB-FC7CF345D59A}" dt="2025-05-16T09:50:37.384" v="4" actId="20577"/>
        <pc:sldMkLst>
          <pc:docMk/>
          <pc:sldMk cId="0" sldId="256"/>
        </pc:sldMkLst>
        <pc:spChg chg="mod">
          <ac:chgData name="Furlan, Julio" userId="77b2828a-2eee-4815-9c34-d5e35a4ab7f7" providerId="ADAL" clId="{6ACABFB9-4A38-419F-80BB-FC7CF345D59A}" dt="2025-05-16T09:50:37.384" v="4" actId="20577"/>
          <ac:spMkLst>
            <pc:docMk/>
            <pc:sldMk cId="0" sldId="256"/>
            <ac:spMk id="26" creationId="{00000000-0000-0000-0000-000000000000}"/>
          </ac:spMkLst>
        </pc:spChg>
        <pc:picChg chg="add del">
          <ac:chgData name="Furlan, Julio" userId="77b2828a-2eee-4815-9c34-d5e35a4ab7f7" providerId="ADAL" clId="{6ACABFB9-4A38-419F-80BB-FC7CF345D59A}" dt="2025-05-16T09:50:33.297" v="2" actId="478"/>
          <ac:picMkLst>
            <pc:docMk/>
            <pc:sldMk cId="0" sldId="256"/>
            <ac:picMk id="3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 name="Google Shape;2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5"/>
          <p:cNvSpPr txBox="1">
            <a:spLocks noGrp="1"/>
          </p:cNvSpPr>
          <p:nvPr>
            <p:ph type="ctrTitle"/>
          </p:nvPr>
        </p:nvSpPr>
        <p:spPr>
          <a:xfrm>
            <a:off x="415611" y="992765"/>
            <a:ext cx="11360800" cy="27368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chemeClr val="dk1"/>
              </a:buClr>
              <a:buSzPts val="1400"/>
              <a:buFont typeface="Arial"/>
              <a:buNone/>
              <a:defRPr sz="6933"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1400"/>
              <a:buFont typeface="Arial"/>
              <a:buNone/>
              <a:defRPr sz="6933"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1400"/>
              <a:buFont typeface="Arial"/>
              <a:buNone/>
              <a:defRPr sz="6933"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1400"/>
              <a:buFont typeface="Arial"/>
              <a:buNone/>
              <a:defRPr sz="6933"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1400"/>
              <a:buFont typeface="Arial"/>
              <a:buNone/>
              <a:defRPr sz="6933"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1400"/>
              <a:buFont typeface="Arial"/>
              <a:buNone/>
              <a:defRPr sz="6933"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1400"/>
              <a:buFont typeface="Arial"/>
              <a:buNone/>
              <a:defRPr sz="6933"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1400"/>
              <a:buFont typeface="Arial"/>
              <a:buNone/>
              <a:defRPr sz="6933"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1400"/>
              <a:buFont typeface="Arial"/>
              <a:buNone/>
              <a:defRPr sz="6933" b="0" i="0" u="none" strike="noStrike" cap="none">
                <a:solidFill>
                  <a:schemeClr val="dk1"/>
                </a:solidFill>
                <a:latin typeface="Arial"/>
                <a:ea typeface="Arial"/>
                <a:cs typeface="Arial"/>
                <a:sym typeface="Arial"/>
              </a:defRPr>
            </a:lvl9pPr>
          </a:lstStyle>
          <a:p>
            <a:endParaRPr/>
          </a:p>
        </p:txBody>
      </p:sp>
      <p:sp>
        <p:nvSpPr>
          <p:cNvPr id="16" name="Google Shape;16;p5"/>
          <p:cNvSpPr txBox="1">
            <a:spLocks noGrp="1"/>
          </p:cNvSpPr>
          <p:nvPr>
            <p:ph type="subTitle" idx="1"/>
          </p:nvPr>
        </p:nvSpPr>
        <p:spPr>
          <a:xfrm>
            <a:off x="415600" y="3778832"/>
            <a:ext cx="11360800" cy="10568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2"/>
              </a:buClr>
              <a:buSzPts val="1400"/>
              <a:buFont typeface="Arial"/>
              <a:buNone/>
              <a:defRPr sz="3733"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chemeClr val="dk2"/>
              </a:buClr>
              <a:buSzPts val="1400"/>
              <a:buFont typeface="Arial"/>
              <a:buNone/>
              <a:defRPr sz="3733"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chemeClr val="dk2"/>
              </a:buClr>
              <a:buSzPts val="1400"/>
              <a:buFont typeface="Arial"/>
              <a:buNone/>
              <a:defRPr sz="3733"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chemeClr val="dk2"/>
              </a:buClr>
              <a:buSzPts val="1400"/>
              <a:buFont typeface="Arial"/>
              <a:buNone/>
              <a:defRPr sz="3733"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chemeClr val="dk2"/>
              </a:buClr>
              <a:buSzPts val="1400"/>
              <a:buFont typeface="Arial"/>
              <a:buNone/>
              <a:defRPr sz="3733"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chemeClr val="dk2"/>
              </a:buClr>
              <a:buSzPts val="1400"/>
              <a:buFont typeface="Arial"/>
              <a:buNone/>
              <a:defRPr sz="3733"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chemeClr val="dk2"/>
              </a:buClr>
              <a:buSzPts val="1400"/>
              <a:buFont typeface="Arial"/>
              <a:buNone/>
              <a:defRPr sz="3733"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chemeClr val="dk2"/>
              </a:buClr>
              <a:buSzPts val="1400"/>
              <a:buFont typeface="Arial"/>
              <a:buNone/>
              <a:defRPr sz="3733"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chemeClr val="dk2"/>
              </a:buClr>
              <a:buSzPts val="1400"/>
              <a:buFont typeface="Arial"/>
              <a:buNone/>
              <a:defRPr sz="3733" b="0" i="0" u="none" strike="noStrike" cap="none">
                <a:solidFill>
                  <a:schemeClr val="dk2"/>
                </a:solidFill>
                <a:latin typeface="Arial"/>
                <a:ea typeface="Arial"/>
                <a:cs typeface="Arial"/>
                <a:sym typeface="Arial"/>
              </a:defRPr>
            </a:lvl9pPr>
          </a:lstStyle>
          <a:p>
            <a:endParaRPr/>
          </a:p>
        </p:txBody>
      </p:sp>
      <p:sp>
        <p:nvSpPr>
          <p:cNvPr id="17" name="Google Shape;17;p5"/>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0F0F0"/>
            </a:gs>
            <a:gs pos="15000">
              <a:srgbClr val="F0F0F0"/>
            </a:gs>
            <a:gs pos="100000">
              <a:srgbClr val="D7D7D7"/>
            </a:gs>
          </a:gsLst>
          <a:lin ang="2400000" scaled="0"/>
        </a:gradFill>
        <a:effectLst/>
      </p:bgPr>
    </p:bg>
    <p:spTree>
      <p:nvGrpSpPr>
        <p:cNvPr id="1" name="Shape 9"/>
        <p:cNvGrpSpPr/>
        <p:nvPr/>
      </p:nvGrpSpPr>
      <p:grpSpPr>
        <a:xfrm>
          <a:off x="0" y="0"/>
          <a:ext cx="0" cy="0"/>
          <a:chOff x="0" y="0"/>
          <a:chExt cx="0" cy="0"/>
        </a:xfrm>
      </p:grpSpPr>
      <p:pic>
        <p:nvPicPr>
          <p:cNvPr id="10" name="Google Shape;10;p4" descr="A close up of a logo&#10;&#10;Description automatically generated"/>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0" y="0"/>
            <a:ext cx="12192000" cy="6858000"/>
          </a:xfrm>
          <a:prstGeom prst="rect">
            <a:avLst/>
          </a:prstGeom>
          <a:noFill/>
          <a:ln>
            <a:noFill/>
          </a:ln>
        </p:spPr>
      </p:pic>
      <p:sp>
        <p:nvSpPr>
          <p:cNvPr id="11" name="Google Shape;11;p4"/>
          <p:cNvSpPr txBox="1"/>
          <p:nvPr/>
        </p:nvSpPr>
        <p:spPr>
          <a:xfrm>
            <a:off x="359672" y="6399562"/>
            <a:ext cx="360455" cy="19440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97"/>
              <a:buFont typeface="Arial"/>
              <a:buNone/>
            </a:pPr>
            <a:fld id="{00000000-1234-1234-1234-123412341234}" type="slidenum">
              <a:rPr lang="en-GB" sz="997" b="0" i="0" u="none" strike="noStrike" cap="none">
                <a:solidFill>
                  <a:srgbClr val="505050"/>
                </a:solidFill>
                <a:latin typeface="Arial"/>
                <a:ea typeface="Arial"/>
                <a:cs typeface="Arial"/>
                <a:sym typeface="Arial"/>
              </a:rPr>
              <a:t>‹#›</a:t>
            </a:fld>
            <a:endParaRPr sz="997" b="0" i="0" u="none" strike="noStrike" cap="none">
              <a:solidFill>
                <a:srgbClr val="505050"/>
              </a:solidFill>
              <a:latin typeface="Arial"/>
              <a:ea typeface="Arial"/>
              <a:cs typeface="Arial"/>
              <a:sym typeface="Arial"/>
            </a:endParaRPr>
          </a:p>
        </p:txBody>
      </p:sp>
      <p:sp>
        <p:nvSpPr>
          <p:cNvPr id="12" name="Google Shape;12;p4"/>
          <p:cNvSpPr txBox="1"/>
          <p:nvPr/>
        </p:nvSpPr>
        <p:spPr>
          <a:xfrm>
            <a:off x="700233" y="6399562"/>
            <a:ext cx="3128657" cy="215008"/>
          </a:xfrm>
          <a:prstGeom prst="rect">
            <a:avLst/>
          </a:prstGeom>
          <a:noFill/>
          <a:ln>
            <a:noFill/>
          </a:ln>
        </p:spPr>
        <p:txBody>
          <a:bodyPr spcFirstLastPara="1" wrap="square" lIns="0" tIns="0" rIns="0" bIns="60825" anchor="t" anchorCtr="0">
            <a:spAutoFit/>
          </a:bodyPr>
          <a:lstStyle/>
          <a:p>
            <a:pPr marL="0" marR="0" lvl="0" indent="0" algn="l" rtl="0">
              <a:lnSpc>
                <a:spcPct val="100000"/>
              </a:lnSpc>
              <a:spcBef>
                <a:spcPts val="0"/>
              </a:spcBef>
              <a:spcAft>
                <a:spcPts val="0"/>
              </a:spcAft>
              <a:buClr>
                <a:srgbClr val="000000"/>
              </a:buClr>
              <a:buSzPts val="997"/>
              <a:buFont typeface="Arial"/>
              <a:buNone/>
            </a:pPr>
            <a:r>
              <a:rPr lang="en-GB" sz="997" b="0" i="0" u="none" strike="noStrike" cap="none">
                <a:solidFill>
                  <a:srgbClr val="505050"/>
                </a:solidFill>
                <a:latin typeface="Arial"/>
                <a:ea typeface="Arial"/>
                <a:cs typeface="Arial"/>
                <a:sym typeface="Arial"/>
              </a:rPr>
              <a:t>|  Copyright © 2024 Accenture. All rights reserved.</a:t>
            </a:r>
            <a:endParaRPr sz="997" b="0" i="0" u="none" strike="noStrike" cap="none">
              <a:solidFill>
                <a:srgbClr val="505050"/>
              </a:solidFill>
              <a:latin typeface="Arial"/>
              <a:ea typeface="Arial"/>
              <a:cs typeface="Arial"/>
              <a:sym typeface="Arial"/>
            </a:endParaRPr>
          </a:p>
        </p:txBody>
      </p:sp>
      <p:pic>
        <p:nvPicPr>
          <p:cNvPr id="13" name="Google Shape;13;p4"/>
          <p:cNvPicPr preferRelativeResize="0"/>
          <p:nvPr/>
        </p:nvPicPr>
        <p:blipFill rotWithShape="1">
          <a:blip r:embed="rId4">
            <a:alphaModFix/>
          </a:blip>
          <a:srcRect/>
          <a:stretch/>
        </p:blipFill>
        <p:spPr>
          <a:xfrm>
            <a:off x="9145438" y="6345924"/>
            <a:ext cx="2940584" cy="26864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0">
          <p15:clr>
            <a:srgbClr val="F26B43"/>
          </p15:clr>
        </p15:guide>
        <p15:guide id="2" orient="horz" pos="4110">
          <p15:clr>
            <a:srgbClr val="F26B43"/>
          </p15:clr>
        </p15:guide>
        <p15:guide id="3" pos="211">
          <p15:clr>
            <a:srgbClr val="F26B43"/>
          </p15:clr>
        </p15:guide>
        <p15:guide id="4" pos="7469">
          <p15:clr>
            <a:srgbClr val="F26B43"/>
          </p15:clr>
        </p15:guide>
        <p15:guide id="5" orient="horz" pos="38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2"/>
          <p:cNvSpPr txBox="1"/>
          <p:nvPr/>
        </p:nvSpPr>
        <p:spPr>
          <a:xfrm>
            <a:off x="373567" y="3583304"/>
            <a:ext cx="4044900" cy="496365"/>
          </a:xfrm>
          <a:prstGeom prst="rect">
            <a:avLst/>
          </a:prstGeom>
          <a:noFill/>
          <a:ln w="9525" cap="flat" cmpd="sng">
            <a:solidFill>
              <a:srgbClr val="000000">
                <a:alpha val="0"/>
              </a:srgbClr>
            </a:solidFill>
            <a:prstDash val="solid"/>
            <a:round/>
            <a:headEnd type="none" w="sm" len="sm"/>
            <a:tailEnd type="none" w="sm" len="sm"/>
          </a:ln>
        </p:spPr>
        <p:txBody>
          <a:bodyPr spcFirstLastPara="1" wrap="square" lIns="121900" tIns="121900" rIns="121900" bIns="121900" anchor="t" anchorCtr="0">
            <a:noAutofit/>
          </a:bodyPr>
          <a:lstStyle/>
          <a:p>
            <a:pPr marL="0" marR="0" lvl="0" indent="0" algn="just" rtl="0">
              <a:lnSpc>
                <a:spcPct val="115000"/>
              </a:lnSpc>
              <a:spcBef>
                <a:spcPts val="0"/>
              </a:spcBef>
              <a:spcAft>
                <a:spcPts val="0"/>
              </a:spcAft>
              <a:buClr>
                <a:srgbClr val="000000"/>
              </a:buClr>
              <a:buSzPts val="900"/>
              <a:buFont typeface="Arial"/>
              <a:buNone/>
            </a:pPr>
            <a:r>
              <a:rPr lang="pt-PT" sz="900" b="1" i="0" u="none" strike="noStrike" cap="none" dirty="0">
                <a:solidFill>
                  <a:srgbClr val="595959"/>
                </a:solidFill>
                <a:latin typeface="Arial"/>
                <a:ea typeface="Arial"/>
                <a:cs typeface="Arial"/>
                <a:sym typeface="Arial"/>
              </a:rPr>
              <a:t>Universidade Estadual Paulista </a:t>
            </a:r>
            <a:r>
              <a:rPr lang="en-GB" sz="900" b="1" i="0" u="none" strike="noStrike" cap="none" dirty="0">
                <a:solidFill>
                  <a:srgbClr val="595959"/>
                </a:solidFill>
                <a:latin typeface="Arial"/>
                <a:ea typeface="Arial"/>
                <a:cs typeface="Arial"/>
                <a:sym typeface="Arial"/>
              </a:rPr>
              <a:t>(UNESP) </a:t>
            </a:r>
            <a:r>
              <a:rPr lang="en-GB" sz="900" b="0" i="0" u="none" strike="noStrike" cap="none" dirty="0">
                <a:solidFill>
                  <a:srgbClr val="595959"/>
                </a:solidFill>
                <a:latin typeface="Arial"/>
                <a:ea typeface="Arial"/>
                <a:cs typeface="Arial"/>
                <a:sym typeface="Arial"/>
              </a:rPr>
              <a:t>– Bachelor on Computer Science – 2001 – 2004</a:t>
            </a:r>
            <a:endParaRPr sz="1400" b="0" i="0" u="none" strike="noStrike" cap="none" dirty="0">
              <a:solidFill>
                <a:srgbClr val="000000"/>
              </a:solidFill>
              <a:latin typeface="Arial"/>
              <a:ea typeface="Arial"/>
              <a:cs typeface="Arial"/>
              <a:sym typeface="Arial"/>
            </a:endParaRPr>
          </a:p>
        </p:txBody>
      </p:sp>
      <p:sp>
        <p:nvSpPr>
          <p:cNvPr id="23" name="Google Shape;23;p2"/>
          <p:cNvSpPr/>
          <p:nvPr/>
        </p:nvSpPr>
        <p:spPr>
          <a:xfrm>
            <a:off x="225479" y="3302074"/>
            <a:ext cx="1275900" cy="5331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4285F4"/>
              </a:buClr>
              <a:buSzPts val="1600"/>
              <a:buFont typeface="Roboto"/>
              <a:buNone/>
            </a:pPr>
            <a:r>
              <a:rPr lang="en-GB" sz="1600" b="1" i="0" u="none" strike="noStrike" cap="none" dirty="0">
                <a:solidFill>
                  <a:srgbClr val="7500C0"/>
                </a:solidFill>
                <a:latin typeface="Roboto"/>
                <a:ea typeface="Roboto"/>
                <a:cs typeface="Roboto"/>
                <a:sym typeface="Roboto"/>
              </a:rPr>
              <a:t>Education</a:t>
            </a:r>
            <a:endParaRPr sz="1867" b="0" i="0" u="none" strike="noStrike" cap="none" dirty="0">
              <a:solidFill>
                <a:srgbClr val="7500C0"/>
              </a:solidFill>
              <a:latin typeface="Arial"/>
              <a:ea typeface="Arial"/>
              <a:cs typeface="Arial"/>
              <a:sym typeface="Arial"/>
            </a:endParaRPr>
          </a:p>
        </p:txBody>
      </p:sp>
      <p:sp>
        <p:nvSpPr>
          <p:cNvPr id="24" name="Google Shape;24;p2"/>
          <p:cNvSpPr txBox="1"/>
          <p:nvPr/>
        </p:nvSpPr>
        <p:spPr>
          <a:xfrm>
            <a:off x="225479" y="4053629"/>
            <a:ext cx="3999900" cy="3624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4285F4"/>
              </a:buClr>
              <a:buSzPts val="1600"/>
              <a:buFont typeface="Roboto"/>
              <a:buNone/>
            </a:pPr>
            <a:r>
              <a:rPr lang="en-GB" sz="1600" b="1" i="0" u="none" strike="noStrike" cap="none" dirty="0">
                <a:solidFill>
                  <a:srgbClr val="7500C0"/>
                </a:solidFill>
                <a:latin typeface="Roboto"/>
                <a:ea typeface="Roboto"/>
                <a:cs typeface="Roboto"/>
                <a:sym typeface="Roboto"/>
              </a:rPr>
              <a:t>Relevant Skills &amp; Qualifications</a:t>
            </a:r>
            <a:endParaRPr sz="1867" b="0" i="0" u="none" strike="noStrike" cap="none" dirty="0">
              <a:solidFill>
                <a:srgbClr val="7500C0"/>
              </a:solidFill>
              <a:latin typeface="Arial"/>
              <a:ea typeface="Arial"/>
              <a:cs typeface="Arial"/>
              <a:sym typeface="Arial"/>
            </a:endParaRPr>
          </a:p>
        </p:txBody>
      </p:sp>
      <p:sp>
        <p:nvSpPr>
          <p:cNvPr id="25" name="Google Shape;25;p2"/>
          <p:cNvSpPr/>
          <p:nvPr/>
        </p:nvSpPr>
        <p:spPr>
          <a:xfrm>
            <a:off x="564208" y="3991748"/>
            <a:ext cx="7067700" cy="1857300"/>
          </a:xfrm>
          <a:prstGeom prst="rect">
            <a:avLst/>
          </a:prstGeom>
          <a:noFill/>
          <a:ln>
            <a:noFill/>
          </a:ln>
        </p:spPr>
        <p:txBody>
          <a:bodyPr spcFirstLastPara="1" wrap="square" lIns="48000" tIns="64000" rIns="48000" bIns="64000" anchor="t" anchorCtr="0">
            <a:noAutofit/>
          </a:bodyPr>
          <a:lstStyle/>
          <a:p>
            <a:pPr marL="0" marR="0" lvl="0" indent="0" algn="just" rtl="0">
              <a:lnSpc>
                <a:spcPct val="150000"/>
              </a:lnSpc>
              <a:spcBef>
                <a:spcPts val="0"/>
              </a:spcBef>
              <a:spcAft>
                <a:spcPts val="0"/>
              </a:spcAft>
              <a:buClr>
                <a:srgbClr val="000000"/>
              </a:buClr>
              <a:buSzPts val="1600"/>
              <a:buFont typeface="Calibri"/>
              <a:buNone/>
            </a:pPr>
            <a:endParaRPr sz="1600" b="0" i="0" u="none" strike="noStrike" cap="none">
              <a:solidFill>
                <a:srgbClr val="000000"/>
              </a:solidFill>
              <a:latin typeface="Arial"/>
              <a:ea typeface="Arial"/>
              <a:cs typeface="Arial"/>
              <a:sym typeface="Arial"/>
            </a:endParaRPr>
          </a:p>
        </p:txBody>
      </p:sp>
      <p:sp>
        <p:nvSpPr>
          <p:cNvPr id="26" name="Google Shape;26;p2"/>
          <p:cNvSpPr txBox="1"/>
          <p:nvPr/>
        </p:nvSpPr>
        <p:spPr>
          <a:xfrm>
            <a:off x="2095023" y="356191"/>
            <a:ext cx="5536800" cy="487200"/>
          </a:xfrm>
          <a:prstGeom prst="rect">
            <a:avLst/>
          </a:prstGeom>
          <a:noFill/>
          <a:ln>
            <a:noFill/>
          </a:ln>
        </p:spPr>
        <p:txBody>
          <a:bodyPr spcFirstLastPara="1" wrap="square" lIns="0" tIns="0" rIns="0" bIns="0" anchor="ctr" anchorCtr="0">
            <a:noAutofit/>
          </a:bodyPr>
          <a:lstStyle/>
          <a:p>
            <a:pPr marL="0" marR="0" lvl="0" indent="0" algn="l" rtl="0">
              <a:lnSpc>
                <a:spcPct val="115000"/>
              </a:lnSpc>
              <a:spcBef>
                <a:spcPts val="0"/>
              </a:spcBef>
              <a:spcAft>
                <a:spcPts val="0"/>
              </a:spcAft>
              <a:buClr>
                <a:srgbClr val="000000"/>
              </a:buClr>
              <a:buSzPts val="3600"/>
              <a:buFont typeface="Arial"/>
              <a:buNone/>
            </a:pPr>
            <a:r>
              <a:rPr lang="en-GB" sz="3600" b="1" i="0" u="none" strike="noStrike" cap="none">
                <a:solidFill>
                  <a:srgbClr val="595959"/>
                </a:solidFill>
                <a:latin typeface="Arial"/>
                <a:ea typeface="Arial"/>
                <a:cs typeface="Arial"/>
                <a:sym typeface="Arial"/>
              </a:rPr>
              <a:t>JF</a:t>
            </a:r>
            <a:endParaRPr sz="3333" b="1" i="0" u="none" strike="noStrike" cap="none" dirty="0">
              <a:solidFill>
                <a:srgbClr val="595959"/>
              </a:solidFill>
              <a:latin typeface="Arial"/>
              <a:ea typeface="Arial"/>
              <a:cs typeface="Arial"/>
              <a:sym typeface="Arial"/>
            </a:endParaRPr>
          </a:p>
        </p:txBody>
      </p:sp>
      <p:sp>
        <p:nvSpPr>
          <p:cNvPr id="27" name="Google Shape;27;p2"/>
          <p:cNvSpPr txBox="1"/>
          <p:nvPr/>
        </p:nvSpPr>
        <p:spPr>
          <a:xfrm>
            <a:off x="2094961" y="816681"/>
            <a:ext cx="3604800" cy="362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rgbClr val="595959"/>
                </a:solidFill>
                <a:latin typeface="Arial"/>
                <a:ea typeface="Arial"/>
                <a:cs typeface="Arial"/>
                <a:sym typeface="Arial"/>
              </a:rPr>
              <a:t>System Developer Manager</a:t>
            </a:r>
            <a:endParaRPr sz="1600" b="0" i="0" u="none" strike="noStrike" cap="none">
              <a:solidFill>
                <a:srgbClr val="595959"/>
              </a:solidFill>
              <a:latin typeface="Arial"/>
              <a:ea typeface="Arial"/>
              <a:cs typeface="Arial"/>
              <a:sym typeface="Arial"/>
            </a:endParaRPr>
          </a:p>
        </p:txBody>
      </p:sp>
      <p:sp>
        <p:nvSpPr>
          <p:cNvPr id="29" name="Google Shape;29;p2"/>
          <p:cNvSpPr txBox="1"/>
          <p:nvPr/>
        </p:nvSpPr>
        <p:spPr>
          <a:xfrm>
            <a:off x="2995958" y="4342813"/>
            <a:ext cx="2041500" cy="1509000"/>
          </a:xfrm>
          <a:prstGeom prst="rect">
            <a:avLst/>
          </a:prstGeom>
          <a:noFill/>
          <a:ln>
            <a:noFill/>
          </a:ln>
        </p:spPr>
        <p:txBody>
          <a:bodyPr spcFirstLastPara="1" wrap="square" lIns="121900" tIns="121900" rIns="121900" bIns="121900" anchor="t" anchorCtr="0">
            <a:noAutofit/>
          </a:bodyPr>
          <a:lstStyle/>
          <a:p>
            <a:pPr marL="0" marR="0" lvl="0" indent="0" algn="l" rtl="0">
              <a:lnSpc>
                <a:spcPct val="115000"/>
              </a:lnSpc>
              <a:spcBef>
                <a:spcPts val="0"/>
              </a:spcBef>
              <a:spcAft>
                <a:spcPts val="0"/>
              </a:spcAft>
              <a:buClr>
                <a:srgbClr val="000000"/>
              </a:buClr>
              <a:buSzPts val="900"/>
              <a:buFont typeface="Arial"/>
              <a:buNone/>
            </a:pPr>
            <a:r>
              <a:rPr lang="en-GB" sz="900" b="1" i="0" u="none" strike="noStrike" cap="none" dirty="0">
                <a:solidFill>
                  <a:srgbClr val="595959"/>
                </a:solidFill>
                <a:latin typeface="Arial"/>
                <a:ea typeface="Arial"/>
                <a:cs typeface="Arial"/>
                <a:sym typeface="Arial"/>
              </a:rPr>
              <a:t>Industries:</a:t>
            </a:r>
            <a:endParaRPr sz="1400" b="0" i="0" u="none" strike="noStrike" cap="none" dirty="0">
              <a:solidFill>
                <a:srgbClr val="000000"/>
              </a:solidFill>
              <a:latin typeface="Arial"/>
              <a:ea typeface="Arial"/>
              <a:cs typeface="Arial"/>
              <a:sym typeface="Arial"/>
            </a:endParaRPr>
          </a:p>
          <a:p>
            <a:pPr marL="457200" marR="0" lvl="0" indent="-266700" algn="l" rtl="0">
              <a:lnSpc>
                <a:spcPct val="115000"/>
              </a:lnSpc>
              <a:spcBef>
                <a:spcPts val="0"/>
              </a:spcBef>
              <a:spcAft>
                <a:spcPts val="0"/>
              </a:spcAft>
              <a:buClr>
                <a:srgbClr val="000000"/>
              </a:buClr>
              <a:buSzPts val="600"/>
              <a:buFont typeface="Arial"/>
              <a:buChar char="●"/>
            </a:pPr>
            <a:r>
              <a:rPr lang="en-GB" sz="900" b="0" i="0" u="none" strike="noStrike" cap="none" dirty="0">
                <a:solidFill>
                  <a:srgbClr val="595959"/>
                </a:solidFill>
                <a:latin typeface="Arial"/>
                <a:ea typeface="Arial"/>
                <a:cs typeface="Arial"/>
                <a:sym typeface="Arial"/>
              </a:rPr>
              <a:t>Telecommunication</a:t>
            </a:r>
            <a:endParaRPr sz="1400" b="0" i="0" u="none" strike="noStrike" cap="none" dirty="0">
              <a:solidFill>
                <a:srgbClr val="000000"/>
              </a:solidFill>
              <a:latin typeface="Arial"/>
              <a:ea typeface="Arial"/>
              <a:cs typeface="Arial"/>
              <a:sym typeface="Arial"/>
            </a:endParaRPr>
          </a:p>
          <a:p>
            <a:pPr marL="457200" marR="0" lvl="0" indent="-266700" algn="l" rtl="0">
              <a:lnSpc>
                <a:spcPct val="115000"/>
              </a:lnSpc>
              <a:spcBef>
                <a:spcPts val="0"/>
              </a:spcBef>
              <a:spcAft>
                <a:spcPts val="0"/>
              </a:spcAft>
              <a:buClr>
                <a:srgbClr val="000000"/>
              </a:buClr>
              <a:buSzPts val="600"/>
              <a:buFont typeface="Arial"/>
              <a:buChar char="●"/>
            </a:pPr>
            <a:r>
              <a:rPr lang="en-GB" sz="900" b="0" i="0" u="none" strike="noStrike" cap="none" dirty="0">
                <a:solidFill>
                  <a:srgbClr val="595959"/>
                </a:solidFill>
                <a:latin typeface="Arial"/>
                <a:ea typeface="Arial"/>
                <a:cs typeface="Arial"/>
                <a:sym typeface="Arial"/>
              </a:rPr>
              <a:t>Banking and Insurance</a:t>
            </a:r>
            <a:endParaRPr sz="1400" b="0" i="0" u="none" strike="noStrike" cap="none" dirty="0">
              <a:solidFill>
                <a:srgbClr val="000000"/>
              </a:solidFill>
              <a:latin typeface="Arial"/>
              <a:ea typeface="Arial"/>
              <a:cs typeface="Arial"/>
              <a:sym typeface="Arial"/>
            </a:endParaRPr>
          </a:p>
          <a:p>
            <a:pPr marL="457200" marR="0" lvl="0" indent="-266700" algn="l" rtl="0">
              <a:lnSpc>
                <a:spcPct val="115000"/>
              </a:lnSpc>
              <a:spcBef>
                <a:spcPts val="0"/>
              </a:spcBef>
              <a:spcAft>
                <a:spcPts val="0"/>
              </a:spcAft>
              <a:buClr>
                <a:srgbClr val="000000"/>
              </a:buClr>
              <a:buSzPts val="600"/>
              <a:buFont typeface="Arial"/>
              <a:buChar char="●"/>
            </a:pPr>
            <a:r>
              <a:rPr lang="en-GB" sz="900" b="0" i="0" u="none" strike="noStrike" cap="none" dirty="0">
                <a:solidFill>
                  <a:srgbClr val="595959"/>
                </a:solidFill>
                <a:latin typeface="Arial"/>
                <a:ea typeface="Arial"/>
                <a:cs typeface="Arial"/>
                <a:sym typeface="Arial"/>
              </a:rPr>
              <a:t>Health and Retail</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67"/>
              <a:buFont typeface="Arial"/>
              <a:buNone/>
            </a:pPr>
            <a:endParaRPr sz="1867" b="0" i="0" u="none" strike="noStrike" cap="none" dirty="0">
              <a:solidFill>
                <a:srgbClr val="595959"/>
              </a:solidFill>
              <a:latin typeface="Arial"/>
              <a:ea typeface="Arial"/>
              <a:cs typeface="Arial"/>
              <a:sym typeface="Arial"/>
            </a:endParaRPr>
          </a:p>
        </p:txBody>
      </p:sp>
      <p:graphicFrame>
        <p:nvGraphicFramePr>
          <p:cNvPr id="30" name="Google Shape;30;p2"/>
          <p:cNvGraphicFramePr/>
          <p:nvPr>
            <p:extLst>
              <p:ext uri="{D42A27DB-BD31-4B8C-83A1-F6EECF244321}">
                <p14:modId xmlns:p14="http://schemas.microsoft.com/office/powerpoint/2010/main" val="1392834727"/>
              </p:ext>
            </p:extLst>
          </p:nvPr>
        </p:nvGraphicFramePr>
        <p:xfrm>
          <a:off x="2995958" y="5151623"/>
          <a:ext cx="1878800" cy="861274"/>
        </p:xfrm>
        <a:graphic>
          <a:graphicData uri="http://schemas.openxmlformats.org/drawingml/2006/table">
            <a:tbl>
              <a:tblPr>
                <a:noFill/>
                <a:tableStyleId>{16B0D9A0-65F5-44A1-90D4-B2AF0603FDB3}</a:tableStyleId>
              </a:tblPr>
              <a:tblGrid>
                <a:gridCol w="1878800">
                  <a:extLst>
                    <a:ext uri="{9D8B030D-6E8A-4147-A177-3AD203B41FA5}">
                      <a16:colId xmlns:a16="http://schemas.microsoft.com/office/drawing/2014/main" val="20000"/>
                    </a:ext>
                  </a:extLst>
                </a:gridCol>
              </a:tblGrid>
              <a:tr h="720700">
                <a:tc>
                  <a:txBody>
                    <a:bodyPr/>
                    <a:lstStyle/>
                    <a:p>
                      <a:pPr marL="0" marR="0" lvl="0" indent="0" algn="l" rtl="0">
                        <a:lnSpc>
                          <a:spcPct val="115000"/>
                        </a:lnSpc>
                        <a:spcBef>
                          <a:spcPts val="0"/>
                        </a:spcBef>
                        <a:spcAft>
                          <a:spcPts val="0"/>
                        </a:spcAft>
                        <a:buClr>
                          <a:srgbClr val="000000"/>
                        </a:buClr>
                        <a:buSzPts val="900"/>
                        <a:buFont typeface="Arial"/>
                        <a:buNone/>
                      </a:pPr>
                      <a:r>
                        <a:rPr lang="en-GB" sz="900" b="1" u="none" strike="noStrike" cap="none" dirty="0">
                          <a:solidFill>
                            <a:srgbClr val="595959"/>
                          </a:solidFill>
                          <a:latin typeface="Arial"/>
                          <a:ea typeface="Arial"/>
                          <a:cs typeface="Arial"/>
                          <a:sym typeface="Arial"/>
                        </a:rPr>
                        <a:t>Languages:</a:t>
                      </a:r>
                      <a:endParaRPr sz="1400" u="none" strike="noStrike" cap="none" dirty="0"/>
                    </a:p>
                    <a:p>
                      <a:pPr marL="457200" marR="0" lvl="0" indent="-266700" algn="l" rtl="0">
                        <a:lnSpc>
                          <a:spcPct val="115000"/>
                        </a:lnSpc>
                        <a:spcBef>
                          <a:spcPts val="0"/>
                        </a:spcBef>
                        <a:spcAft>
                          <a:spcPts val="0"/>
                        </a:spcAft>
                        <a:buClr>
                          <a:srgbClr val="595959"/>
                        </a:buClr>
                        <a:buSzPts val="600"/>
                        <a:buFont typeface="Arial"/>
                        <a:buChar char="●"/>
                      </a:pPr>
                      <a:r>
                        <a:rPr lang="en-GB" sz="900" u="none" strike="noStrike" cap="none" dirty="0">
                          <a:solidFill>
                            <a:srgbClr val="595959"/>
                          </a:solidFill>
                          <a:latin typeface="Arial"/>
                          <a:ea typeface="Arial"/>
                          <a:cs typeface="Arial"/>
                          <a:sym typeface="Arial"/>
                        </a:rPr>
                        <a:t>Portuguese (Native)</a:t>
                      </a:r>
                      <a:endParaRPr sz="1400" u="none" strike="noStrike" cap="none" dirty="0"/>
                    </a:p>
                    <a:p>
                      <a:pPr marL="457200" marR="0" lvl="0" indent="-266700" algn="l" rtl="0">
                        <a:lnSpc>
                          <a:spcPct val="115000"/>
                        </a:lnSpc>
                        <a:spcBef>
                          <a:spcPts val="0"/>
                        </a:spcBef>
                        <a:spcAft>
                          <a:spcPts val="0"/>
                        </a:spcAft>
                        <a:buClr>
                          <a:srgbClr val="595959"/>
                        </a:buClr>
                        <a:buSzPts val="600"/>
                        <a:buFont typeface="Arial"/>
                        <a:buChar char="●"/>
                      </a:pPr>
                      <a:r>
                        <a:rPr lang="en-GB" sz="900" u="none" strike="noStrike" cap="none" dirty="0">
                          <a:solidFill>
                            <a:srgbClr val="595959"/>
                          </a:solidFill>
                          <a:latin typeface="Arial"/>
                          <a:ea typeface="Arial"/>
                          <a:cs typeface="Arial"/>
                          <a:sym typeface="Arial"/>
                        </a:rPr>
                        <a:t>English (Advanced)</a:t>
                      </a:r>
                    </a:p>
                    <a:p>
                      <a:pPr marL="457200" marR="0" lvl="0" indent="-266700" algn="l" rtl="0">
                        <a:lnSpc>
                          <a:spcPct val="115000"/>
                        </a:lnSpc>
                        <a:spcBef>
                          <a:spcPts val="0"/>
                        </a:spcBef>
                        <a:spcAft>
                          <a:spcPts val="0"/>
                        </a:spcAft>
                        <a:buClr>
                          <a:srgbClr val="595959"/>
                        </a:buClr>
                        <a:buSzPts val="600"/>
                        <a:buFont typeface="Arial"/>
                        <a:buChar char="●"/>
                      </a:pPr>
                      <a:r>
                        <a:rPr lang="en-GB" sz="900" u="none" strike="noStrike" cap="none" dirty="0">
                          <a:solidFill>
                            <a:srgbClr val="595959"/>
                          </a:solidFill>
                          <a:latin typeface="Arial"/>
                          <a:ea typeface="Arial"/>
                          <a:cs typeface="Arial"/>
                          <a:sym typeface="Arial"/>
                        </a:rPr>
                        <a:t>Spanish (Advanced)</a:t>
                      </a:r>
                      <a:endParaRPr sz="900" u="none" strike="noStrike" cap="none" dirty="0">
                        <a:solidFill>
                          <a:srgbClr val="595959"/>
                        </a:solidFill>
                        <a:latin typeface="Arial"/>
                        <a:ea typeface="Arial"/>
                        <a:cs typeface="Arial"/>
                        <a:sym typeface="Arial"/>
                      </a:endParaRPr>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1" name="Google Shape;31;p2"/>
          <p:cNvSpPr txBox="1"/>
          <p:nvPr/>
        </p:nvSpPr>
        <p:spPr>
          <a:xfrm>
            <a:off x="4948015" y="1791947"/>
            <a:ext cx="6556500" cy="4261200"/>
          </a:xfrm>
          <a:prstGeom prst="rect">
            <a:avLst/>
          </a:prstGeom>
          <a:noFill/>
          <a:ln w="9525" cap="flat" cmpd="sng">
            <a:solidFill>
              <a:srgbClr val="FF00FF">
                <a:alpha val="0"/>
              </a:srgbClr>
            </a:solidFill>
            <a:prstDash val="solid"/>
            <a:round/>
            <a:headEnd type="none" w="sm" len="sm"/>
            <a:tailEnd type="none" w="sm" len="sm"/>
          </a:ln>
        </p:spPr>
        <p:txBody>
          <a:bodyPr spcFirstLastPara="1" wrap="square" lIns="121900" tIns="121900" rIns="121900" bIns="121900" anchor="t" anchorCtr="0">
            <a:noAutofit/>
          </a:bodyPr>
          <a:lstStyle/>
          <a:p>
            <a:pPr marL="0" lvl="0" indent="0" algn="just" rtl="0">
              <a:lnSpc>
                <a:spcPct val="115000"/>
              </a:lnSpc>
              <a:spcBef>
                <a:spcPts val="0"/>
              </a:spcBef>
              <a:spcAft>
                <a:spcPts val="0"/>
              </a:spcAft>
              <a:buClr>
                <a:schemeClr val="dk2"/>
              </a:buClr>
              <a:buFont typeface="Arial"/>
              <a:buNone/>
            </a:pPr>
            <a:r>
              <a:rPr lang="en-US" sz="900" b="1" dirty="0">
                <a:solidFill>
                  <a:schemeClr val="dk2"/>
                </a:solidFill>
              </a:rPr>
              <a:t>2021-06 to 2024-07, Head of Product Development</a:t>
            </a:r>
            <a:endParaRPr lang="en-US" sz="900" dirty="0">
              <a:solidFill>
                <a:schemeClr val="dk2"/>
              </a:solidFill>
            </a:endParaRPr>
          </a:p>
          <a:p>
            <a:pPr marL="171359" lvl="0" indent="-171359" algn="just" rtl="0">
              <a:lnSpc>
                <a:spcPct val="115000"/>
              </a:lnSpc>
              <a:spcBef>
                <a:spcPts val="0"/>
              </a:spcBef>
              <a:spcAft>
                <a:spcPts val="0"/>
              </a:spcAft>
              <a:buClr>
                <a:srgbClr val="000000"/>
              </a:buClr>
              <a:buSzPts val="900"/>
              <a:buFont typeface="Arial"/>
              <a:buChar char="•"/>
            </a:pPr>
            <a:r>
              <a:rPr lang="en-US" sz="900" dirty="0">
                <a:solidFill>
                  <a:schemeClr val="dk2"/>
                </a:solidFill>
              </a:rPr>
              <a:t>Experienced in leading diverse development teams and managing critical business units like Payment Processing, Tokenization, Digital Wallets, and Secure Transactions, with a strong focus on strategic planning, OKRs, Lean Management, and team development.</a:t>
            </a:r>
          </a:p>
          <a:p>
            <a:pPr marL="171359" lvl="0" indent="-171359" algn="just" rtl="0">
              <a:lnSpc>
                <a:spcPct val="115000"/>
              </a:lnSpc>
              <a:spcBef>
                <a:spcPts val="0"/>
              </a:spcBef>
              <a:spcAft>
                <a:spcPts val="0"/>
              </a:spcAft>
              <a:buClr>
                <a:srgbClr val="000000"/>
              </a:buClr>
              <a:buSzPts val="900"/>
              <a:buFont typeface="Arial"/>
              <a:buChar char="•"/>
            </a:pPr>
            <a:r>
              <a:rPr lang="en-US" sz="900" dirty="0">
                <a:solidFill>
                  <a:schemeClr val="dk2"/>
                </a:solidFill>
              </a:rPr>
              <a:t>Served as Squad Lead overseeing more than 15 development squads focused on secure financial transaction products, with a strong emphasis on career development, individual performance evaluations, and fostering talent growth.</a:t>
            </a:r>
          </a:p>
          <a:p>
            <a:pPr marL="0" lvl="0" indent="0" algn="just" rtl="0">
              <a:lnSpc>
                <a:spcPct val="115000"/>
              </a:lnSpc>
              <a:spcBef>
                <a:spcPts val="0"/>
              </a:spcBef>
              <a:spcAft>
                <a:spcPts val="0"/>
              </a:spcAft>
              <a:buClr>
                <a:schemeClr val="dk2"/>
              </a:buClr>
              <a:buFont typeface="Arial"/>
              <a:buNone/>
            </a:pPr>
            <a:r>
              <a:rPr lang="en-US" sz="900" b="1" dirty="0">
                <a:solidFill>
                  <a:schemeClr val="dk2"/>
                </a:solidFill>
              </a:rPr>
              <a:t>Technologies:  </a:t>
            </a:r>
            <a:r>
              <a:rPr lang="en-US" sz="900" dirty="0">
                <a:solidFill>
                  <a:srgbClr val="595959"/>
                </a:solidFill>
              </a:rPr>
              <a:t>Java / </a:t>
            </a:r>
            <a:r>
              <a:rPr lang="en-US" sz="900" dirty="0" err="1">
                <a:solidFill>
                  <a:srgbClr val="595959"/>
                </a:solidFill>
              </a:rPr>
              <a:t>Springboot</a:t>
            </a:r>
            <a:r>
              <a:rPr lang="en-US" sz="900" dirty="0">
                <a:solidFill>
                  <a:srgbClr val="595959"/>
                </a:solidFill>
              </a:rPr>
              <a:t> / PostgreSQL / EMV / C / C++ / .NET / Cobol / React / Microservices / GCP</a:t>
            </a:r>
            <a:endParaRPr lang="en-US" sz="900" dirty="0">
              <a:solidFill>
                <a:schemeClr val="dk2"/>
              </a:solidFill>
            </a:endParaRPr>
          </a:p>
          <a:p>
            <a:pPr marL="0" lvl="0" indent="0" algn="just" rtl="0">
              <a:lnSpc>
                <a:spcPct val="115000"/>
              </a:lnSpc>
              <a:spcBef>
                <a:spcPts val="0"/>
              </a:spcBef>
              <a:spcAft>
                <a:spcPts val="0"/>
              </a:spcAft>
              <a:buClr>
                <a:schemeClr val="dk2"/>
              </a:buClr>
              <a:buFont typeface="Arial"/>
              <a:buNone/>
            </a:pPr>
            <a:endParaRPr lang="en-US" sz="900" dirty="0">
              <a:solidFill>
                <a:schemeClr val="dk2"/>
              </a:solidFill>
            </a:endParaRPr>
          </a:p>
          <a:p>
            <a:pPr marL="0" lvl="0" indent="0" algn="just" rtl="0">
              <a:lnSpc>
                <a:spcPct val="115000"/>
              </a:lnSpc>
              <a:spcBef>
                <a:spcPts val="0"/>
              </a:spcBef>
              <a:spcAft>
                <a:spcPts val="0"/>
              </a:spcAft>
              <a:buClr>
                <a:schemeClr val="dk2"/>
              </a:buClr>
              <a:buFont typeface="Arial"/>
              <a:buNone/>
            </a:pPr>
            <a:r>
              <a:rPr lang="en-US" sz="900" b="1" dirty="0">
                <a:solidFill>
                  <a:schemeClr val="dk2"/>
                </a:solidFill>
              </a:rPr>
              <a:t>2006-03 to 2021-07, Application Development Manager</a:t>
            </a:r>
            <a:endParaRPr lang="en-US" sz="900" dirty="0">
              <a:solidFill>
                <a:schemeClr val="dk2"/>
              </a:solidFill>
            </a:endParaRPr>
          </a:p>
          <a:p>
            <a:pPr marL="171359" lvl="0" indent="-171359" algn="just" rtl="0">
              <a:lnSpc>
                <a:spcPct val="115000"/>
              </a:lnSpc>
              <a:spcBef>
                <a:spcPts val="0"/>
              </a:spcBef>
              <a:spcAft>
                <a:spcPts val="0"/>
              </a:spcAft>
              <a:buClr>
                <a:schemeClr val="dk2"/>
              </a:buClr>
              <a:buSzPts val="900"/>
              <a:buChar char="•"/>
            </a:pPr>
            <a:r>
              <a:rPr lang="en-US" sz="900" dirty="0">
                <a:solidFill>
                  <a:schemeClr val="dk2"/>
                </a:solidFill>
              </a:rPr>
              <a:t>Experienced in managing large outsourcing engagements in telecommunications and financial services, specializing in aligning client expectations with distributed team capabilities, driving application modernization, ensuring revenue growth, and delivering high-quality projects within agreed timelines.</a:t>
            </a:r>
          </a:p>
          <a:p>
            <a:pPr marL="171359" lvl="0" indent="-171359" algn="just" rtl="0">
              <a:lnSpc>
                <a:spcPct val="115000"/>
              </a:lnSpc>
              <a:spcBef>
                <a:spcPts val="0"/>
              </a:spcBef>
              <a:spcAft>
                <a:spcPts val="0"/>
              </a:spcAft>
              <a:buClr>
                <a:schemeClr val="dk2"/>
              </a:buClr>
              <a:buSzPts val="900"/>
              <a:buChar char="•"/>
            </a:pPr>
            <a:r>
              <a:rPr lang="en-US" sz="900" dirty="0">
                <a:solidFill>
                  <a:schemeClr val="dk2"/>
                </a:solidFill>
              </a:rPr>
              <a:t>Acted as Solution Architect in application modernization engagements in some industries such as Telco and Finance, taking ownership of the initial technical assessment, designing a foundational API architecture to integrate a monolithic system with external services (customer database, authentication, etc.), hiring part of the technical team, and ensuring project delivery through close schedule monitoring.</a:t>
            </a:r>
          </a:p>
          <a:p>
            <a:pPr marL="0" lvl="0" indent="0" algn="just" rtl="0">
              <a:lnSpc>
                <a:spcPct val="115000"/>
              </a:lnSpc>
              <a:spcBef>
                <a:spcPts val="0"/>
              </a:spcBef>
              <a:spcAft>
                <a:spcPts val="0"/>
              </a:spcAft>
              <a:buClr>
                <a:schemeClr val="dk2"/>
              </a:buClr>
              <a:buFont typeface="Arial"/>
              <a:buNone/>
            </a:pPr>
            <a:r>
              <a:rPr lang="en-US" sz="900" b="1" dirty="0">
                <a:solidFill>
                  <a:schemeClr val="dk2"/>
                </a:solidFill>
              </a:rPr>
              <a:t>Technologies: </a:t>
            </a:r>
            <a:r>
              <a:rPr lang="en-US" sz="900" dirty="0">
                <a:solidFill>
                  <a:srgbClr val="595959"/>
                </a:solidFill>
              </a:rPr>
              <a:t>Java / .NET / Oracle Suite (DB / Siebel / ODI) / Salesforce / Microservices / </a:t>
            </a:r>
            <a:r>
              <a:rPr lang="en-US" sz="900" dirty="0" err="1">
                <a:solidFill>
                  <a:srgbClr val="595959"/>
                </a:solidFill>
              </a:rPr>
              <a:t>Javascript</a:t>
            </a:r>
            <a:r>
              <a:rPr lang="en-US" sz="900" dirty="0">
                <a:solidFill>
                  <a:srgbClr val="595959"/>
                </a:solidFill>
              </a:rPr>
              <a:t> / </a:t>
            </a:r>
            <a:r>
              <a:rPr lang="en-US" sz="900" dirty="0" err="1">
                <a:solidFill>
                  <a:srgbClr val="595959"/>
                </a:solidFill>
              </a:rPr>
              <a:t>Springboot</a:t>
            </a:r>
            <a:r>
              <a:rPr lang="en-US" sz="900" dirty="0">
                <a:solidFill>
                  <a:srgbClr val="595959"/>
                </a:solidFill>
              </a:rPr>
              <a:t> / Cobol</a:t>
            </a:r>
            <a:endParaRPr lang="en-US" sz="900" dirty="0">
              <a:solidFill>
                <a:schemeClr val="dk2"/>
              </a:solidFill>
            </a:endParaRPr>
          </a:p>
          <a:p>
            <a:pPr marL="0" lvl="0" indent="0" algn="just" rtl="0">
              <a:lnSpc>
                <a:spcPct val="115000"/>
              </a:lnSpc>
              <a:spcBef>
                <a:spcPts val="0"/>
              </a:spcBef>
              <a:spcAft>
                <a:spcPts val="0"/>
              </a:spcAft>
              <a:buClr>
                <a:schemeClr val="dk2"/>
              </a:buClr>
              <a:buFont typeface="Arial"/>
              <a:buNone/>
            </a:pPr>
            <a:endParaRPr lang="en-US" sz="900" dirty="0">
              <a:solidFill>
                <a:schemeClr val="dk2"/>
              </a:solidFill>
            </a:endParaRPr>
          </a:p>
          <a:p>
            <a:pPr marL="0" lvl="0" indent="0" algn="just" rtl="0">
              <a:lnSpc>
                <a:spcPct val="115000"/>
              </a:lnSpc>
              <a:spcBef>
                <a:spcPts val="0"/>
              </a:spcBef>
              <a:spcAft>
                <a:spcPts val="0"/>
              </a:spcAft>
              <a:buClr>
                <a:schemeClr val="dk2"/>
              </a:buClr>
              <a:buFont typeface="Arial"/>
              <a:buNone/>
            </a:pPr>
            <a:r>
              <a:rPr lang="en-US" sz="900" b="1" dirty="0">
                <a:solidFill>
                  <a:schemeClr val="dk2"/>
                </a:solidFill>
              </a:rPr>
              <a:t>2004-12 to 2006-03, Systems Analyst</a:t>
            </a:r>
            <a:endParaRPr lang="en-US" sz="900" dirty="0">
              <a:solidFill>
                <a:schemeClr val="dk2"/>
              </a:solidFill>
            </a:endParaRPr>
          </a:p>
          <a:p>
            <a:pPr marL="171359" lvl="0" indent="-171359" algn="just" rtl="0">
              <a:lnSpc>
                <a:spcPct val="115000"/>
              </a:lnSpc>
              <a:spcBef>
                <a:spcPts val="0"/>
              </a:spcBef>
              <a:spcAft>
                <a:spcPts val="0"/>
              </a:spcAft>
              <a:buClr>
                <a:schemeClr val="dk2"/>
              </a:buClr>
              <a:buSzPts val="900"/>
              <a:buChar char="•"/>
            </a:pPr>
            <a:r>
              <a:rPr lang="en-US" sz="900" dirty="0">
                <a:solidFill>
                  <a:schemeClr val="dk2"/>
                </a:solidFill>
              </a:rPr>
              <a:t>Experience in Software Development, focusing on Java / Web and MVC architecture for clients in the Pharmaceutical and Paint Industry.</a:t>
            </a:r>
          </a:p>
          <a:p>
            <a:pPr marL="171359" lvl="0" indent="-171359" algn="just" rtl="0">
              <a:lnSpc>
                <a:spcPct val="115000"/>
              </a:lnSpc>
              <a:spcBef>
                <a:spcPts val="0"/>
              </a:spcBef>
              <a:spcAft>
                <a:spcPts val="0"/>
              </a:spcAft>
              <a:buClr>
                <a:schemeClr val="dk2"/>
              </a:buClr>
              <a:buSzPts val="900"/>
              <a:buChar char="•"/>
            </a:pPr>
            <a:r>
              <a:rPr lang="en-US" sz="900" dirty="0">
                <a:solidFill>
                  <a:schemeClr val="dk2"/>
                </a:solidFill>
              </a:rPr>
              <a:t>Worked as a full-stack Java developer, building financial products such as Internet Banking platforms and investment simulation engines, delivering robust and scalable solutions to enhance user experience and financial decision-making.</a:t>
            </a:r>
          </a:p>
          <a:p>
            <a:pPr marL="0" lvl="0" indent="0" algn="just" rtl="0">
              <a:lnSpc>
                <a:spcPct val="115000"/>
              </a:lnSpc>
              <a:spcBef>
                <a:spcPts val="0"/>
              </a:spcBef>
              <a:spcAft>
                <a:spcPts val="0"/>
              </a:spcAft>
              <a:buClr>
                <a:schemeClr val="dk2"/>
              </a:buClr>
              <a:buFont typeface="Arial"/>
              <a:buNone/>
            </a:pPr>
            <a:r>
              <a:rPr lang="en-US" sz="900" b="1" dirty="0">
                <a:solidFill>
                  <a:schemeClr val="dk2"/>
                </a:solidFill>
              </a:rPr>
              <a:t>Technologies:  </a:t>
            </a:r>
            <a:r>
              <a:rPr lang="en-US" sz="900" dirty="0">
                <a:solidFill>
                  <a:srgbClr val="595959"/>
                </a:solidFill>
              </a:rPr>
              <a:t>Java / MVC / Oracle DB / IBM </a:t>
            </a:r>
            <a:r>
              <a:rPr lang="en-US" sz="900" dirty="0" err="1">
                <a:solidFill>
                  <a:srgbClr val="595959"/>
                </a:solidFill>
              </a:rPr>
              <a:t>Websphere</a:t>
            </a:r>
            <a:r>
              <a:rPr lang="en-US" sz="900" dirty="0">
                <a:solidFill>
                  <a:srgbClr val="595959"/>
                </a:solidFill>
              </a:rPr>
              <a:t> / </a:t>
            </a:r>
            <a:r>
              <a:rPr lang="en-US" sz="900" dirty="0" err="1">
                <a:solidFill>
                  <a:srgbClr val="595959"/>
                </a:solidFill>
              </a:rPr>
              <a:t>Javascript</a:t>
            </a:r>
            <a:r>
              <a:rPr lang="en-US" sz="900" dirty="0">
                <a:solidFill>
                  <a:srgbClr val="595959"/>
                </a:solidFill>
              </a:rPr>
              <a:t> / JSP / CSS</a:t>
            </a:r>
            <a:endParaRPr lang="en-US" sz="900" dirty="0">
              <a:solidFill>
                <a:schemeClr val="dk2"/>
              </a:solidFill>
            </a:endParaRPr>
          </a:p>
          <a:p>
            <a:pPr marL="0" lvl="0" indent="0" algn="just" rtl="0">
              <a:lnSpc>
                <a:spcPct val="115000"/>
              </a:lnSpc>
              <a:spcBef>
                <a:spcPts val="0"/>
              </a:spcBef>
              <a:spcAft>
                <a:spcPts val="0"/>
              </a:spcAft>
              <a:buClr>
                <a:schemeClr val="dk2"/>
              </a:buClr>
              <a:buFont typeface="Arial"/>
              <a:buNone/>
            </a:pPr>
            <a:endParaRPr lang="en-US" sz="900" dirty="0">
              <a:solidFill>
                <a:schemeClr val="dk2"/>
              </a:solidFill>
            </a:endParaRPr>
          </a:p>
          <a:p>
            <a:pPr marL="0" lvl="0" indent="0" algn="just" rtl="0">
              <a:lnSpc>
                <a:spcPct val="115000"/>
              </a:lnSpc>
              <a:spcBef>
                <a:spcPts val="0"/>
              </a:spcBef>
              <a:spcAft>
                <a:spcPts val="0"/>
              </a:spcAft>
              <a:buClr>
                <a:schemeClr val="dk2"/>
              </a:buClr>
              <a:buFont typeface="Arial"/>
              <a:buNone/>
            </a:pPr>
            <a:endParaRPr lang="en-US" dirty="0">
              <a:solidFill>
                <a:schemeClr val="dk2"/>
              </a:solidFill>
            </a:endParaRPr>
          </a:p>
          <a:p>
            <a:pPr marL="0" marR="0" lvl="0" indent="0" algn="just" rtl="0">
              <a:lnSpc>
                <a:spcPct val="115000"/>
              </a:lnSpc>
              <a:spcBef>
                <a:spcPts val="0"/>
              </a:spcBef>
              <a:spcAft>
                <a:spcPts val="0"/>
              </a:spcAft>
              <a:buClr>
                <a:srgbClr val="000000"/>
              </a:buClr>
              <a:buSzPts val="900"/>
              <a:buFont typeface="Arial"/>
              <a:buNone/>
            </a:pPr>
            <a:endParaRPr lang="en-US" sz="900" b="1" dirty="0"/>
          </a:p>
        </p:txBody>
      </p:sp>
      <p:sp>
        <p:nvSpPr>
          <p:cNvPr id="33" name="Google Shape;33;p2"/>
          <p:cNvSpPr txBox="1"/>
          <p:nvPr/>
        </p:nvSpPr>
        <p:spPr>
          <a:xfrm>
            <a:off x="373567" y="1684814"/>
            <a:ext cx="4287000" cy="938700"/>
          </a:xfrm>
          <a:prstGeom prst="rect">
            <a:avLst/>
          </a:prstGeom>
          <a:noFill/>
          <a:ln w="9525" cap="flat" cmpd="sng">
            <a:solidFill>
              <a:srgbClr val="000000">
                <a:alpha val="0"/>
              </a:srgbClr>
            </a:solidFill>
            <a:prstDash val="solid"/>
            <a:round/>
            <a:headEnd type="none" w="sm" len="sm"/>
            <a:tailEnd type="none" w="sm" len="sm"/>
          </a:ln>
        </p:spPr>
        <p:txBody>
          <a:bodyPr spcFirstLastPara="1" wrap="square" lIns="121900" tIns="121900" rIns="121900" bIns="121900" anchor="t" anchorCtr="0">
            <a:noAutofit/>
          </a:bodyPr>
          <a:lstStyle/>
          <a:p>
            <a:pPr marL="0" lvl="0" indent="0" algn="just" rtl="0">
              <a:lnSpc>
                <a:spcPct val="115000"/>
              </a:lnSpc>
              <a:spcBef>
                <a:spcPts val="0"/>
              </a:spcBef>
              <a:spcAft>
                <a:spcPts val="0"/>
              </a:spcAft>
              <a:buClr>
                <a:schemeClr val="dk2"/>
              </a:buClr>
              <a:buFont typeface="Arial"/>
              <a:buNone/>
            </a:pPr>
            <a:r>
              <a:rPr lang="en-US" sz="900" dirty="0">
                <a:solidFill>
                  <a:srgbClr val="595959"/>
                </a:solidFill>
                <a:effectLst/>
                <a:latin typeface="Arial" panose="020B0604020202020204" pitchFamily="34" charset="0"/>
              </a:rPr>
              <a:t>A project management professional with a wealth of experience in directing software development projects, particularly within telecommunications, secure transactions, and payment services. Proficient in overseeing projects, which encompass application modernization, resource allocation, and Agile team leadership. Demonstrated expertise in delivering intricate solutions, maintaining compliance with industry regulations, and cultivating robust stakeholder relationships in cooperative settings. Experienced in managing application modernization initiatives, utilizing both public and private cloud technologies, and creating conceptual frameworks based on event-driven architectures and microservices.</a:t>
            </a:r>
            <a:endParaRPr sz="900" dirty="0">
              <a:solidFill>
                <a:srgbClr val="595959"/>
              </a:solidFill>
            </a:endParaRPr>
          </a:p>
        </p:txBody>
      </p:sp>
      <p:sp>
        <p:nvSpPr>
          <p:cNvPr id="34" name="Google Shape;34;p2"/>
          <p:cNvSpPr/>
          <p:nvPr/>
        </p:nvSpPr>
        <p:spPr>
          <a:xfrm>
            <a:off x="225479" y="1425115"/>
            <a:ext cx="1275900" cy="5331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4285F4"/>
              </a:buClr>
              <a:buSzPts val="1600"/>
              <a:buFont typeface="Roboto"/>
              <a:buNone/>
            </a:pPr>
            <a:r>
              <a:rPr lang="en-GB" sz="1600" b="1" i="0" u="none" strike="noStrike" cap="none">
                <a:solidFill>
                  <a:srgbClr val="7500C0"/>
                </a:solidFill>
                <a:latin typeface="Roboto"/>
                <a:ea typeface="Roboto"/>
                <a:cs typeface="Roboto"/>
                <a:sym typeface="Roboto"/>
              </a:rPr>
              <a:t>Profile</a:t>
            </a:r>
            <a:endParaRPr sz="1867" b="0" i="0" u="none" strike="noStrike" cap="none">
              <a:solidFill>
                <a:srgbClr val="7500C0"/>
              </a:solidFill>
              <a:latin typeface="Arial"/>
              <a:ea typeface="Arial"/>
              <a:cs typeface="Arial"/>
              <a:sym typeface="Arial"/>
            </a:endParaRPr>
          </a:p>
        </p:txBody>
      </p:sp>
      <p:sp>
        <p:nvSpPr>
          <p:cNvPr id="35" name="Google Shape;35;p2"/>
          <p:cNvSpPr/>
          <p:nvPr/>
        </p:nvSpPr>
        <p:spPr>
          <a:xfrm>
            <a:off x="4948015" y="1425115"/>
            <a:ext cx="4044900" cy="5331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4285F4"/>
              </a:buClr>
              <a:buSzPts val="1600"/>
              <a:buFont typeface="Roboto"/>
              <a:buNone/>
            </a:pPr>
            <a:r>
              <a:rPr lang="en-GB" sz="1600" b="1" i="0" u="none" strike="noStrike" cap="none" dirty="0">
                <a:solidFill>
                  <a:srgbClr val="7500C0"/>
                </a:solidFill>
                <a:latin typeface="Roboto"/>
                <a:ea typeface="Roboto"/>
                <a:cs typeface="Roboto"/>
                <a:sym typeface="Roboto"/>
              </a:rPr>
              <a:t>Relevant Experience</a:t>
            </a:r>
            <a:endParaRPr sz="1867" b="0" i="0" u="none" strike="noStrike" cap="none" dirty="0">
              <a:solidFill>
                <a:srgbClr val="7500C0"/>
              </a:solidFill>
              <a:latin typeface="Arial"/>
              <a:ea typeface="Arial"/>
              <a:cs typeface="Arial"/>
              <a:sym typeface="Arial"/>
            </a:endParaRPr>
          </a:p>
        </p:txBody>
      </p:sp>
      <p:sp>
        <p:nvSpPr>
          <p:cNvPr id="2" name="Google Shape;31;p2">
            <a:extLst>
              <a:ext uri="{FF2B5EF4-FFF2-40B4-BE49-F238E27FC236}">
                <a16:creationId xmlns:a16="http://schemas.microsoft.com/office/drawing/2014/main" id="{0E94CEDD-7881-8774-7594-593F6FB42E3A}"/>
              </a:ext>
            </a:extLst>
          </p:cNvPr>
          <p:cNvSpPr txBox="1"/>
          <p:nvPr/>
        </p:nvSpPr>
        <p:spPr>
          <a:xfrm>
            <a:off x="207028" y="4342813"/>
            <a:ext cx="3146111" cy="2158365"/>
          </a:xfrm>
          <a:prstGeom prst="rect">
            <a:avLst/>
          </a:prstGeom>
          <a:noFill/>
          <a:ln w="9525" cap="flat" cmpd="sng">
            <a:solidFill>
              <a:srgbClr val="FF00FF">
                <a:alpha val="0"/>
              </a:srgbClr>
            </a:solidFill>
            <a:prstDash val="solid"/>
            <a:round/>
            <a:headEnd type="none" w="sm" len="sm"/>
            <a:tailEnd type="none" w="sm" len="sm"/>
          </a:ln>
        </p:spPr>
        <p:txBody>
          <a:bodyPr spcFirstLastPara="1" wrap="square" lIns="121900" tIns="121900" rIns="121900" bIns="121900" numCol="2" anchor="t" anchorCtr="0">
            <a:noAutofit/>
          </a:bodyPr>
          <a:lstStyle/>
          <a:p>
            <a:pPr marL="0" marR="0" lvl="0" indent="0" algn="l" rtl="0">
              <a:lnSpc>
                <a:spcPct val="115000"/>
              </a:lnSpc>
              <a:spcBef>
                <a:spcPts val="0"/>
              </a:spcBef>
              <a:spcAft>
                <a:spcPts val="0"/>
              </a:spcAft>
              <a:buClr>
                <a:srgbClr val="595959"/>
              </a:buClr>
              <a:buSzPts val="900"/>
              <a:buFont typeface="Arial"/>
              <a:buNone/>
            </a:pPr>
            <a:r>
              <a:rPr lang="en-GB" sz="900" b="1" u="none" strike="noStrike" cap="none" dirty="0">
                <a:solidFill>
                  <a:srgbClr val="595959"/>
                </a:solidFill>
                <a:latin typeface="Arial"/>
                <a:ea typeface="Arial"/>
                <a:cs typeface="Arial"/>
                <a:sym typeface="Arial"/>
              </a:rPr>
              <a:t>Functional/Technical:</a:t>
            </a:r>
            <a:endParaRPr lang="en-GB" sz="900" b="0" i="0" u="none" strike="noStrike" cap="none" dirty="0">
              <a:solidFill>
                <a:srgbClr val="595959"/>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900"/>
              <a:buFont typeface="Arial"/>
              <a:buChar char="•"/>
            </a:pPr>
            <a:r>
              <a:rPr lang="en-GB" sz="900" b="0" i="0" u="none" strike="noStrike" cap="none" dirty="0" err="1">
                <a:solidFill>
                  <a:srgbClr val="595959"/>
                </a:solidFill>
                <a:latin typeface="Arial"/>
                <a:ea typeface="Arial"/>
                <a:cs typeface="Arial"/>
                <a:sym typeface="Arial"/>
              </a:rPr>
              <a:t>Javascript</a:t>
            </a:r>
            <a:endParaRPr lang="en-GB" sz="1400" u="none" strike="noStrike" cap="none" dirty="0"/>
          </a:p>
          <a:p>
            <a:pPr marL="171450" marR="0" lvl="0" indent="-171450" algn="l" rtl="0">
              <a:lnSpc>
                <a:spcPct val="100000"/>
              </a:lnSpc>
              <a:spcBef>
                <a:spcPts val="0"/>
              </a:spcBef>
              <a:spcAft>
                <a:spcPts val="0"/>
              </a:spcAft>
              <a:buClr>
                <a:srgbClr val="000000"/>
              </a:buClr>
              <a:buSzPts val="900"/>
              <a:buFont typeface="Arial"/>
              <a:buChar char="•"/>
            </a:pPr>
            <a:r>
              <a:rPr lang="en-GB" sz="900" b="0" i="0" u="none" strike="noStrike" cap="none" dirty="0">
                <a:solidFill>
                  <a:srgbClr val="595959"/>
                </a:solidFill>
                <a:latin typeface="Arial"/>
                <a:ea typeface="Arial"/>
                <a:cs typeface="Arial"/>
                <a:sym typeface="Arial"/>
              </a:rPr>
              <a:t>Java</a:t>
            </a:r>
          </a:p>
          <a:p>
            <a:pPr marL="171450" marR="0" lvl="0" indent="-171450" algn="l" rtl="0">
              <a:lnSpc>
                <a:spcPct val="100000"/>
              </a:lnSpc>
              <a:spcBef>
                <a:spcPts val="0"/>
              </a:spcBef>
              <a:spcAft>
                <a:spcPts val="0"/>
              </a:spcAft>
              <a:buClr>
                <a:srgbClr val="000000"/>
              </a:buClr>
              <a:buSzPts val="900"/>
              <a:buFont typeface="Arial"/>
              <a:buChar char="•"/>
            </a:pPr>
            <a:r>
              <a:rPr lang="en-GB" sz="900" dirty="0">
                <a:solidFill>
                  <a:srgbClr val="595959"/>
                </a:solidFill>
              </a:rPr>
              <a:t>Mobile</a:t>
            </a:r>
            <a:endParaRPr lang="en-GB" sz="900" b="0" i="0" u="none" strike="noStrike" cap="none" dirty="0">
              <a:solidFill>
                <a:srgbClr val="595959"/>
              </a:solidFill>
              <a:latin typeface="Arial"/>
              <a:ea typeface="Arial"/>
              <a:cs typeface="Arial"/>
              <a:sym typeface="Arial"/>
            </a:endParaRPr>
          </a:p>
          <a:p>
            <a:pPr marL="171450" marR="0" lvl="0" indent="-171450" algn="l" rtl="0">
              <a:lnSpc>
                <a:spcPct val="100000"/>
              </a:lnSpc>
              <a:spcBef>
                <a:spcPts val="0"/>
              </a:spcBef>
              <a:spcAft>
                <a:spcPts val="0"/>
              </a:spcAft>
              <a:buClr>
                <a:srgbClr val="595959"/>
              </a:buClr>
              <a:buSzPts val="900"/>
              <a:buFont typeface="Arial"/>
              <a:buChar char="•"/>
            </a:pPr>
            <a:r>
              <a:rPr lang="en-GB" sz="900" u="none" strike="noStrike" cap="none" dirty="0">
                <a:solidFill>
                  <a:srgbClr val="595959"/>
                </a:solidFill>
              </a:rPr>
              <a:t>Microservices</a:t>
            </a:r>
          </a:p>
          <a:p>
            <a:pPr marL="171450" marR="0" lvl="0" indent="-171450" algn="l" rtl="0">
              <a:lnSpc>
                <a:spcPct val="100000"/>
              </a:lnSpc>
              <a:spcBef>
                <a:spcPts val="0"/>
              </a:spcBef>
              <a:spcAft>
                <a:spcPts val="0"/>
              </a:spcAft>
              <a:buClr>
                <a:srgbClr val="595959"/>
              </a:buClr>
              <a:buSzPts val="900"/>
              <a:buFont typeface="Arial"/>
              <a:buChar char="•"/>
            </a:pPr>
            <a:r>
              <a:rPr lang="en-GB" sz="900" dirty="0">
                <a:solidFill>
                  <a:srgbClr val="595959"/>
                </a:solidFill>
              </a:rPr>
              <a:t>Cloud conceptual Architectures</a:t>
            </a:r>
            <a:endParaRPr lang="en-GB" sz="900" u="none" strike="noStrike" cap="none" dirty="0">
              <a:solidFill>
                <a:srgbClr val="595959"/>
              </a:solidFill>
            </a:endParaRPr>
          </a:p>
          <a:p>
            <a:pPr marL="171450" marR="0" lvl="0" indent="-171450" algn="l" rtl="0">
              <a:lnSpc>
                <a:spcPct val="100000"/>
              </a:lnSpc>
              <a:spcBef>
                <a:spcPts val="0"/>
              </a:spcBef>
              <a:spcAft>
                <a:spcPts val="0"/>
              </a:spcAft>
              <a:buClr>
                <a:srgbClr val="000000"/>
              </a:buClr>
              <a:buSzPts val="900"/>
              <a:buFont typeface="Arial"/>
              <a:buChar char="•"/>
            </a:pPr>
            <a:r>
              <a:rPr lang="en-GB" sz="900" u="none" strike="noStrike" cap="none" dirty="0" err="1">
                <a:solidFill>
                  <a:srgbClr val="595959"/>
                </a:solidFill>
              </a:rPr>
              <a:t>OracleDB</a:t>
            </a:r>
            <a:endParaRPr lang="en-GB" sz="900" u="none" strike="noStrike" cap="none" dirty="0">
              <a:solidFill>
                <a:srgbClr val="595959"/>
              </a:solidFill>
            </a:endParaRPr>
          </a:p>
          <a:p>
            <a:pPr marL="171450" indent="-171450">
              <a:buSzPts val="900"/>
              <a:buFont typeface="Arial"/>
              <a:buChar char="•"/>
            </a:pPr>
            <a:r>
              <a:rPr lang="en-GB" sz="900" u="none" strike="noStrike" cap="none" dirty="0">
                <a:solidFill>
                  <a:srgbClr val="595959"/>
                </a:solidFill>
              </a:rPr>
              <a:t>PostgreSQL</a:t>
            </a:r>
          </a:p>
          <a:p>
            <a:pPr marL="171450" marR="0" lvl="0" indent="-171450" algn="l" rtl="0">
              <a:lnSpc>
                <a:spcPct val="100000"/>
              </a:lnSpc>
              <a:spcBef>
                <a:spcPts val="0"/>
              </a:spcBef>
              <a:spcAft>
                <a:spcPts val="0"/>
              </a:spcAft>
              <a:buClr>
                <a:srgbClr val="595959"/>
              </a:buClr>
              <a:buSzPts val="900"/>
              <a:buFont typeface="Arial"/>
              <a:buChar char="•"/>
            </a:pPr>
            <a:r>
              <a:rPr lang="en-GB" sz="900" u="none" strike="noStrike" cap="none" dirty="0">
                <a:solidFill>
                  <a:srgbClr val="595959"/>
                </a:solidFill>
              </a:rPr>
              <a:t>.NET</a:t>
            </a:r>
          </a:p>
          <a:p>
            <a:pPr marL="171450" marR="0" lvl="0" indent="-171450" algn="l" rtl="0">
              <a:lnSpc>
                <a:spcPct val="100000"/>
              </a:lnSpc>
              <a:spcBef>
                <a:spcPts val="0"/>
              </a:spcBef>
              <a:spcAft>
                <a:spcPts val="0"/>
              </a:spcAft>
              <a:buClr>
                <a:srgbClr val="595959"/>
              </a:buClr>
              <a:buSzPts val="900"/>
              <a:buFont typeface="Arial"/>
              <a:buChar char="•"/>
            </a:pPr>
            <a:r>
              <a:rPr lang="en-GB" sz="900" u="none" strike="noStrike" cap="none" dirty="0" err="1">
                <a:solidFill>
                  <a:srgbClr val="595959"/>
                </a:solidFill>
              </a:rPr>
              <a:t>Springboot</a:t>
            </a:r>
            <a:endParaRPr lang="en-GB" sz="900" u="none" strike="noStrike" cap="none" dirty="0">
              <a:solidFill>
                <a:srgbClr val="595959"/>
              </a:solidFill>
            </a:endParaRPr>
          </a:p>
          <a:p>
            <a:pPr marL="171450" marR="0" lvl="0" indent="-171450" algn="l" rtl="0">
              <a:lnSpc>
                <a:spcPct val="100000"/>
              </a:lnSpc>
              <a:spcBef>
                <a:spcPts val="0"/>
              </a:spcBef>
              <a:spcAft>
                <a:spcPts val="0"/>
              </a:spcAft>
              <a:buClr>
                <a:srgbClr val="595959"/>
              </a:buClr>
              <a:buSzPts val="900"/>
              <a:buFont typeface="Arial"/>
              <a:buChar char="•"/>
            </a:pPr>
            <a:r>
              <a:rPr lang="en-GB" sz="900" u="none" strike="noStrike" cap="none" dirty="0">
                <a:solidFill>
                  <a:srgbClr val="595959"/>
                </a:solidFill>
              </a:rPr>
              <a:t>MVC</a:t>
            </a:r>
          </a:p>
          <a:p>
            <a:pPr marL="171450" marR="0" lvl="0" indent="-171450" algn="l" rtl="0">
              <a:lnSpc>
                <a:spcPct val="100000"/>
              </a:lnSpc>
              <a:spcBef>
                <a:spcPts val="0"/>
              </a:spcBef>
              <a:spcAft>
                <a:spcPts val="0"/>
              </a:spcAft>
              <a:buClr>
                <a:srgbClr val="595959"/>
              </a:buClr>
              <a:buSzPts val="900"/>
              <a:buFont typeface="Arial"/>
              <a:buChar char="•"/>
            </a:pPr>
            <a:r>
              <a:rPr lang="en-GB" sz="900" u="none" strike="noStrike" cap="none" dirty="0">
                <a:solidFill>
                  <a:srgbClr val="595959"/>
                </a:solidFill>
              </a:rPr>
              <a:t>PCI DSS</a:t>
            </a:r>
          </a:p>
          <a:p>
            <a:pPr marL="171450" marR="0" lvl="0" indent="-171450" algn="l" rtl="0">
              <a:lnSpc>
                <a:spcPct val="100000"/>
              </a:lnSpc>
              <a:spcBef>
                <a:spcPts val="0"/>
              </a:spcBef>
              <a:spcAft>
                <a:spcPts val="0"/>
              </a:spcAft>
              <a:buClr>
                <a:srgbClr val="000000"/>
              </a:buClr>
              <a:buSzPts val="900"/>
              <a:buFont typeface="Arial"/>
              <a:buChar char="•"/>
            </a:pPr>
            <a:r>
              <a:rPr lang="en-GB" sz="900" b="0" i="0" u="none" strike="noStrike" cap="none" dirty="0" err="1">
                <a:solidFill>
                  <a:srgbClr val="595959"/>
                </a:solidFill>
                <a:latin typeface="Arial"/>
                <a:ea typeface="Arial"/>
                <a:cs typeface="Arial"/>
                <a:sym typeface="Arial"/>
              </a:rPr>
              <a:t>DevSecOps</a:t>
            </a:r>
            <a:endParaRPr lang="en-GB" sz="900" b="0" i="0" u="none" strike="noStrike" cap="none" dirty="0">
              <a:solidFill>
                <a:srgbClr val="595959"/>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dirty="0">
                <a:solidFill>
                  <a:srgbClr val="595959"/>
                </a:solidFill>
              </a:rPr>
              <a:t>Agile Methodology</a:t>
            </a:r>
            <a:endParaRPr lang="en-US" sz="900" b="0" i="0" u="none" strike="noStrike" cap="none" dirty="0">
              <a:solidFill>
                <a:srgbClr val="595959"/>
              </a:solidFill>
              <a:latin typeface="Arial"/>
              <a:ea typeface="Arial"/>
              <a:cs typeface="Arial"/>
              <a:sym typeface="Arial"/>
            </a:endParaRP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dirty="0">
                <a:solidFill>
                  <a:srgbClr val="595959"/>
                </a:solidFill>
              </a:rPr>
              <a:t>Project Management</a:t>
            </a:r>
            <a:endParaRPr lang="en-US" sz="1400" u="none" strike="noStrike" cap="none" dirty="0"/>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dirty="0">
                <a:solidFill>
                  <a:srgbClr val="595959"/>
                </a:solidFill>
              </a:rPr>
              <a:t>Mentoring</a:t>
            </a:r>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dirty="0">
                <a:solidFill>
                  <a:srgbClr val="595959"/>
                </a:solidFill>
              </a:rPr>
              <a:t>Stakeholder Management</a:t>
            </a:r>
            <a:endParaRPr lang="en-US" sz="1400" u="none" strike="noStrike" cap="none" dirty="0"/>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dirty="0">
                <a:solidFill>
                  <a:srgbClr val="595959"/>
                </a:solidFill>
              </a:rPr>
              <a:t>Risk Management</a:t>
            </a:r>
            <a:endParaRPr lang="en-US" sz="1400" u="none" strike="noStrike" cap="none" dirty="0"/>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dirty="0">
                <a:solidFill>
                  <a:srgbClr val="595959"/>
                </a:solidFill>
              </a:rPr>
              <a:t>Finance KPIs</a:t>
            </a:r>
            <a:endParaRPr lang="en-US" sz="1400" u="none" strike="noStrike" cap="none" dirty="0"/>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dirty="0">
                <a:solidFill>
                  <a:srgbClr val="595959"/>
                </a:solidFill>
              </a:rPr>
              <a:t>Contract Management</a:t>
            </a:r>
            <a:endParaRPr lang="en-US" sz="1400" u="none" strike="noStrike" cap="none" dirty="0"/>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dirty="0">
                <a:solidFill>
                  <a:srgbClr val="595959"/>
                </a:solidFill>
              </a:rPr>
              <a:t>Performance Management</a:t>
            </a:r>
            <a:endParaRPr lang="en-US" sz="1400" u="none" strike="noStrike" cap="none" dirty="0"/>
          </a:p>
          <a:p>
            <a:pPr marL="171450" marR="0" lvl="0" indent="-171450" algn="l" rtl="0">
              <a:lnSpc>
                <a:spcPct val="100000"/>
              </a:lnSpc>
              <a:spcBef>
                <a:spcPts val="0"/>
              </a:spcBef>
              <a:spcAft>
                <a:spcPts val="0"/>
              </a:spcAft>
              <a:buClr>
                <a:srgbClr val="000000"/>
              </a:buClr>
              <a:buSzPts val="900"/>
              <a:buFont typeface="Arial"/>
              <a:buChar char="•"/>
            </a:pPr>
            <a:r>
              <a:rPr lang="en-US" sz="900" u="none" strike="noStrike" cap="none" dirty="0">
                <a:solidFill>
                  <a:srgbClr val="595959"/>
                </a:solidFill>
              </a:rPr>
              <a:t>OKR</a:t>
            </a:r>
            <a:endParaRPr lang="en-US" sz="1400" u="none" strike="noStrike" cap="none" dirty="0"/>
          </a:p>
          <a:p>
            <a:pPr marL="171450" marR="0" lvl="0" indent="-171450" algn="l" rtl="0">
              <a:lnSpc>
                <a:spcPct val="100000"/>
              </a:lnSpc>
              <a:spcBef>
                <a:spcPts val="0"/>
              </a:spcBef>
              <a:spcAft>
                <a:spcPts val="0"/>
              </a:spcAft>
              <a:buClr>
                <a:srgbClr val="000000"/>
              </a:buClr>
              <a:buSzPts val="900"/>
              <a:buFont typeface="Arial"/>
              <a:buChar char="•"/>
            </a:pPr>
            <a:r>
              <a:rPr lang="en-US" sz="900" b="0" i="0" u="none" strike="noStrike" cap="none" dirty="0">
                <a:solidFill>
                  <a:srgbClr val="595959"/>
                </a:solidFill>
                <a:latin typeface="Arial"/>
                <a:ea typeface="Arial"/>
                <a:cs typeface="Arial"/>
                <a:sym typeface="Arial"/>
              </a:rPr>
              <a:t>GitHub</a:t>
            </a:r>
            <a:endParaRPr lang="en-US" sz="1400" u="none" strike="noStrike" cap="none" dirty="0"/>
          </a:p>
        </p:txBody>
      </p:sp>
      <p:pic>
        <p:nvPicPr>
          <p:cNvPr id="4" name="Picture 3" descr="A circular logo with a cloud in the center&#10;&#10;AI-generated content may be incorrect.">
            <a:extLst>
              <a:ext uri="{FF2B5EF4-FFF2-40B4-BE49-F238E27FC236}">
                <a16:creationId xmlns:a16="http://schemas.microsoft.com/office/drawing/2014/main" id="{9C56D265-BECE-11FD-15BA-AA56CC948507}"/>
              </a:ext>
            </a:extLst>
          </p:cNvPr>
          <p:cNvPicPr>
            <a:picLocks noChangeAspect="1"/>
          </p:cNvPicPr>
          <p:nvPr/>
        </p:nvPicPr>
        <p:blipFill>
          <a:blip r:embed="rId3">
            <a:extLst>
              <a:ext uri="{BEBA8EAE-BF5A-486C-A8C5-ECC9F3942E4B}">
                <a14:imgProps xmlns:a14="http://schemas.microsoft.com/office/drawing/2010/main">
                  <a14:imgLayer r:embed="rId4">
                    <a14:imgEffect>
                      <a14:artisticPaintStrokes/>
                    </a14:imgEffect>
                  </a14:imgLayer>
                </a14:imgProps>
              </a:ext>
            </a:extLst>
          </a:blip>
          <a:stretch>
            <a:fillRect/>
          </a:stretch>
        </p:blipFill>
        <p:spPr>
          <a:xfrm>
            <a:off x="10399465" y="222307"/>
            <a:ext cx="1008000" cy="1008000"/>
          </a:xfrm>
          <a:prstGeom prst="rect">
            <a:avLst/>
          </a:prstGeom>
        </p:spPr>
      </p:pic>
    </p:spTree>
  </p:cSld>
  <p:clrMapOvr>
    <a:masterClrMapping/>
  </p:clrMapOvr>
</p:sld>
</file>

<file path=ppt/theme/theme1.xml><?xml version="1.0" encoding="utf-8"?>
<a:theme xmlns:a="http://schemas.openxmlformats.org/drawingml/2006/main" name="1_Office Theme">
  <a:themeElements>
    <a:clrScheme name="Custom 2">
      <a:dk1>
        <a:srgbClr val="5F6469"/>
      </a:dk1>
      <a:lt1>
        <a:srgbClr val="FFFFFF"/>
      </a:lt1>
      <a:dk2>
        <a:srgbClr val="000000"/>
      </a:dk2>
      <a:lt2>
        <a:srgbClr val="E7E6E6"/>
      </a:lt2>
      <a:accent1>
        <a:srgbClr val="4185F3"/>
      </a:accent1>
      <a:accent2>
        <a:srgbClr val="DB4437"/>
      </a:accent2>
      <a:accent3>
        <a:srgbClr val="0F9D58"/>
      </a:accent3>
      <a:accent4>
        <a:srgbClr val="FFBE36"/>
      </a:accent4>
      <a:accent5>
        <a:srgbClr val="A100FF"/>
      </a:accent5>
      <a:accent6>
        <a:srgbClr val="7500C0"/>
      </a:accent6>
      <a:hlink>
        <a:srgbClr val="460073"/>
      </a:hlink>
      <a:folHlink>
        <a:srgbClr val="00FF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111</TotalTime>
  <Words>498</Words>
  <Application>Microsoft Office PowerPoint</Application>
  <PresentationFormat>Widescreen</PresentationFormat>
  <Paragraphs>54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Roboto</vt:lpstr>
      <vt:lpstr>Arial</vt:lpstr>
      <vt:lpstr>Calibri</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Costeira, Ana</dc:creator>
  <cp:lastModifiedBy>Furlan, Julio</cp:lastModifiedBy>
  <cp:revision>2</cp:revision>
  <dcterms:created xsi:type="dcterms:W3CDTF">2016-11-10T11:16:40Z</dcterms:created>
  <dcterms:modified xsi:type="dcterms:W3CDTF">2025-05-16T09:50:39Z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0x0101002728623C92CFC64DAEBE26912466CA38</vt:lpwstr>
  </property>
  <property fmtid="{D5CDD505-2E9C-101B-9397-08002B2CF9AE}" pid="3" name="AuthorIds_UIVersion_1024">
    <vt:lpwstr>6</vt:lpwstr>
  </property>
</Properties>
</file>