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7432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>
                <a:solidFill>
                  <a:srgbClr val="6B1CB7"/>
                </a:solidFill>
              </a:rPr>
              <a:t>Employee A</a:t>
            </a:r>
            <a:br/>
            <a:r>
              <a:t>Business &amp; Integration Arch Sr Analyst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77724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>
                <a:solidFill>
                  <a:srgbClr val="6B1CB7"/>
                </a:solidFill>
              </a:rPr>
              <a:t>Profile</a:t>
            </a:r>
          </a:p>
          <a:p>
            <a:pPr>
              <a:defRPr sz="1400"/>
            </a:pPr>
            <a:r>
              <a:t>blahsbdjsdgfkjsdfusdgfuksdgfudsgfgdfgdrfujdrgfvdujkfhvbgdfkjvurdjfgvdujfvkgbfdkrujgf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651760"/>
            <a:ext cx="3657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>
                <a:solidFill>
                  <a:srgbClr val="6B1CB7"/>
                </a:solidFill>
              </a:rPr>
              <a:t>Education</a:t>
            </a:r>
          </a:p>
          <a:p>
            <a:pPr>
              <a:defRPr sz="1400"/>
            </a:pPr>
            <a:r>
              <a:t>FCTUC - Eng. Biomédica - 2025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2743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>
                <a:solidFill>
                  <a:srgbClr val="6B1CB7"/>
                </a:solidFill>
              </a:rPr>
              <a:t>Skills</a:t>
            </a:r>
          </a:p>
          <a:p>
            <a:pPr>
              <a:defRPr sz="1400"/>
            </a:pPr>
            <a:r>
              <a:t>JavaScript</a:t>
            </a:r>
            <a:br/>
            <a:r>
              <a:t>GitHub</a:t>
            </a:r>
            <a:br/>
            <a:r>
              <a:t>Redis</a:t>
            </a:r>
            <a:br/>
            <a:r>
              <a:t>BPM Strategy &amp; Solutions</a:t>
            </a:r>
            <a:br/>
            <a:r>
              <a:t>Git</a:t>
            </a:r>
            <a:br/>
            <a:r>
              <a:t>Configuration &amp; Release Management</a:t>
            </a:r>
            <a:br/>
            <a:r>
              <a:t>Spring Framework</a:t>
            </a:r>
            <a:br/>
            <a:r>
              <a:t>Ruby on Rails</a:t>
            </a:r>
            <a:br/>
            <a:r>
              <a:t>Java Programming language</a:t>
            </a:r>
            <a:br/>
            <a:r>
              <a:t>Restful API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1840" y="3657600"/>
            <a:ext cx="2743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>
                <a:solidFill>
                  <a:srgbClr val="6B1CB7"/>
                </a:solidFill>
              </a:rPr>
              <a:t>Languages</a:t>
            </a:r>
          </a:p>
          <a:p>
            <a:pPr>
              <a:defRPr sz="1400"/>
            </a:pPr>
            <a:r>
              <a:t>English</a:t>
            </a:r>
            <a:br/>
            <a:r>
              <a:t>Portuguese</a:t>
            </a:r>
            <a:br/>
            <a:r>
              <a:t>French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0" y="2011680"/>
            <a:ext cx="32004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rPr b="1">
                <a:solidFill>
                  <a:srgbClr val="6B1CB7"/>
                </a:solidFill>
              </a:rPr>
              <a:t>Relevant Experience</a:t>
            </a:r>
          </a:p>
          <a:p>
            <a:pPr>
              <a:defRPr sz="1400"/>
            </a:pPr>
            <a:r>
              <a:t>August 2020-----December 2022</a:t>
            </a:r>
          </a:p>
          <a:p>
            <a:pPr>
              <a:defRPr sz="1400"/>
            </a:pPr>
            <a:r>
              <a:t>bbbbbbb</a:t>
            </a:r>
          </a:p>
          <a:p>
            <a:pPr>
              <a:defRPr sz="1400"/>
            </a:pPr>
            <a:r>
              <a:t>bbbbbbbbbbbbbbbbbbbbbbbbbbbbbbbbbbbbbbbbbbbbbbbbbbbbbbbbbbbbbbbbbbbbbbbbbbbbbbbbbbbbbbbbbbbbbbbbbb</a:t>
            </a:r>
          </a:p>
          <a:p>
            <a:pPr>
              <a:defRPr sz="1400"/>
            </a:pPr>
            <a:r>
              <a:t>September 2023-----May 2024</a:t>
            </a:r>
          </a:p>
          <a:p>
            <a:pPr>
              <a:defRPr sz="1400"/>
            </a:pPr>
            <a:r>
              <a:t>rrrrrrrrrrrrrr</a:t>
            </a:r>
          </a:p>
          <a:p>
            <a:pPr>
              <a:defRPr sz="1400"/>
            </a:pPr>
            <a:r>
              <a:t>aaaaaaaaaaaaaaaaaaaaaaaaaaaaaaaaaaaaaaaaaaaaaaaaaaaaaaaaaaaaaaaaaaaaaaaaaaaaaaaaaaaaaaaaaaaaaaaaaaaaa</a:t>
            </a:r>
          </a:p>
          <a:p>
            <a:pPr>
              <a:defRPr sz="1400"/>
            </a:pPr>
            <a:r>
              <a:t>nan</a:t>
            </a:r>
          </a:p>
          <a:p>
            <a:pPr>
              <a:defRPr sz="1400"/>
            </a:pPr>
            <a:r>
              <a:t>ssssssssssssss</a:t>
            </a:r>
          </a:p>
          <a:p>
            <a:pPr>
              <a:defRPr sz="1400"/>
            </a:pPr>
            <a:r>
              <a:t>nan</a:t>
            </a:r>
          </a:p>
          <a:p>
            <a:pPr>
              <a:defRPr sz="1400"/>
            </a:pPr>
            <a:r>
              <a:t>August 2020-----December 2022</a:t>
            </a:r>
          </a:p>
          <a:p>
            <a:pPr>
              <a:defRPr sz="1400"/>
            </a:pPr>
            <a:r>
              <a:t>bbbbbbb</a:t>
            </a:r>
          </a:p>
          <a:p>
            <a:pPr>
              <a:defRPr sz="1400"/>
            </a:pPr>
            <a:r>
              <a:t>bbbbbbbbbbbbbbbbbbbbbbbbbbbbbbbbbbbbbbbbbbbbbbbbbbbbbbbbbbbbbbbbbbbbbbbbbbbbbbbbbbbbbbbbbbbbbbbbbb</a:t>
            </a:r>
          </a:p>
          <a:p>
            <a:pPr>
              <a:defRPr sz="1400"/>
            </a:pPr>
            <a:r>
              <a:t>September 2023-----May 2024</a:t>
            </a:r>
          </a:p>
          <a:p>
            <a:pPr>
              <a:defRPr sz="1400"/>
            </a:pPr>
            <a:r>
              <a:t>rrrrrrrrrrrrrr</a:t>
            </a:r>
          </a:p>
          <a:p>
            <a:pPr>
              <a:defRPr sz="1400"/>
            </a:pPr>
            <a:r>
              <a:t>aaaaaaaaaaaaaaaaaaaaaaaaaaaaaaaaaaaaaaaaaaaaaaaaaaaaaaaaaaaaaaaaaaaaaaaaaaaaaaaaaaaaaaaaaaaaaaaaaaaaa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