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6B1CB7"/>
                </a:solidFill>
              </a:rPr>
              <a:t>Employee B</a:t>
            </a:r>
            <a:br/>
            <a:r>
              <a:t>Application Development Associate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7724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Profile</a:t>
            </a:r>
          </a:p>
          <a:p>
            <a:pPr>
              <a:defRPr sz="1400"/>
            </a:pPr>
            <a:r>
              <a:t>eu sou humano e como maçãs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51760"/>
            <a:ext cx="3657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Education</a:t>
            </a:r>
          </a:p>
          <a:p>
            <a:pPr>
              <a:defRPr sz="1400"/>
            </a:pPr>
            <a:r>
              <a:t>Universidade do Minho - Ciências da computação - 2025</a:t>
            </a:r>
          </a:p>
          <a:p>
            <a:pPr>
              <a:defRPr sz="1400"/>
            </a:pPr>
            <a:r>
              <a:t>Pedro II - Secundario Tecnico - 2020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Skills</a:t>
            </a:r>
          </a:p>
          <a:p>
            <a:pPr>
              <a:defRPr sz="1400"/>
            </a:pPr>
            <a:r>
              <a:t>Java Programming language</a:t>
            </a:r>
            <a:br/>
            <a:r>
              <a:t>Java Enterprise Edition</a:t>
            </a:r>
            <a:br/>
            <a:r>
              <a:t>Configuration &amp; Release Management</a:t>
            </a:r>
            <a:br/>
            <a:r>
              <a:t>Build Management</a:t>
            </a:r>
            <a:br/>
            <a:r>
              <a:t>Design &amp; Build Enablement</a:t>
            </a:r>
            <a:br/>
            <a:r>
              <a:t>Microsoft Development</a:t>
            </a:r>
            <a:br/>
            <a:r>
              <a:t>Java Enterprise Back End</a:t>
            </a:r>
            <a:br/>
            <a:r>
              <a:t>Microsoft</a:t>
            </a:r>
            <a:br/>
            <a:r>
              <a:t>Custom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184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Languages</a:t>
            </a:r>
          </a:p>
          <a:p>
            <a:pPr>
              <a:defRPr sz="1400"/>
            </a:pPr>
            <a:r>
              <a:t>English</a:t>
            </a:r>
            <a:br/>
            <a:r>
              <a:t>Portuguese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011680"/>
            <a:ext cx="32004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b="1">
                <a:solidFill>
                  <a:srgbClr val="6B1CB7"/>
                </a:solidFill>
              </a:rPr>
              <a:t>Relevant Experience</a:t>
            </a:r>
          </a:p>
          <a:p>
            <a:pPr>
              <a:defRPr sz="1400"/>
            </a:pPr>
            <a:r>
              <a:t>January 2020-----June 2021</a:t>
            </a:r>
          </a:p>
          <a:p>
            <a:pPr>
              <a:defRPr sz="1400"/>
            </a:pPr>
            <a:r>
              <a:t>AI assistente automatico</a:t>
            </a:r>
          </a:p>
          <a:p>
            <a:pPr>
              <a:defRPr sz="1400"/>
            </a:pPr>
            <a:r>
              <a:t>um assistente AI para o seu Desktop</a:t>
            </a:r>
          </a:p>
          <a:p>
            <a:pPr>
              <a:defRPr sz="1400"/>
            </a:pPr>
            <a:r>
              <a:t>March 2023-----August 2024</a:t>
            </a:r>
          </a:p>
          <a:p>
            <a:pPr>
              <a:defRPr sz="1400"/>
            </a:pPr>
            <a:r>
              <a:t>Automatizador de carga</a:t>
            </a:r>
          </a:p>
          <a:p>
            <a:pPr>
              <a:defRPr sz="1400"/>
            </a:pPr>
            <a:r>
              <a:t>um sistema inteligente para levar carga automaticamente ao seu destino</a:t>
            </a:r>
          </a:p>
          <a:p>
            <a:pPr>
              <a:defRPr sz="1400"/>
            </a:pPr>
            <a:r>
              <a:t>September 2024-----February 2025</a:t>
            </a:r>
          </a:p>
          <a:p>
            <a:pPr>
              <a:defRPr sz="1400"/>
            </a:pPr>
            <a:r>
              <a:t>Site de receitas</a:t>
            </a:r>
          </a:p>
          <a:p>
            <a:pPr>
              <a:defRPr sz="1400"/>
            </a:pPr>
            <a:r>
              <a:t>um site de receitas com AI para buscar receitas do seu gosto</a:t>
            </a:r>
          </a:p>
          <a:p>
            <a:pPr>
              <a:defRPr sz="1400"/>
            </a:pPr>
            <a:r>
              <a:t>January 2020-----June 2021</a:t>
            </a:r>
          </a:p>
          <a:p>
            <a:pPr>
              <a:defRPr sz="1400"/>
            </a:pPr>
            <a:r>
              <a:t>AI assistente automatico</a:t>
            </a:r>
          </a:p>
          <a:p>
            <a:pPr>
              <a:defRPr sz="1400"/>
            </a:pPr>
            <a:r>
              <a:t>um assistente AI para o seu Desktop</a:t>
            </a:r>
          </a:p>
          <a:p>
            <a:pPr>
              <a:defRPr sz="1400"/>
            </a:pPr>
            <a:r>
              <a:t>March 2023-----August 2024</a:t>
            </a:r>
          </a:p>
          <a:p>
            <a:pPr>
              <a:defRPr sz="1400"/>
            </a:pPr>
            <a:r>
              <a:t>Automatizador de carga</a:t>
            </a:r>
          </a:p>
          <a:p>
            <a:pPr>
              <a:defRPr sz="1400"/>
            </a:pPr>
            <a:r>
              <a:t>um sistema inteligente para levar carga automaticamente ao seu destino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