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>
                <a:solidFill>
                  <a:srgbClr val="6B1CB7"/>
                </a:solidFill>
              </a:rPr>
              <a:t>Employee C</a:t>
            </a:r>
            <a:br/>
            <a:r>
              <a:t>Advanced App Engineering Sr Analyst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77724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>
                <a:solidFill>
                  <a:srgbClr val="6B1CB7"/>
                </a:solidFill>
              </a:rPr>
              <a:t>Profile</a:t>
            </a:r>
          </a:p>
          <a:p>
            <a:pPr>
              <a:defRPr sz="1400"/>
            </a:pPr>
            <a:r>
              <a:t>Profissional de Marketing Digital com 3 anos de experiência em gestão de redes sociais e campanhas de tráfego pago. Apaixonado por estratégias baseadas em dados e criação de conteúdo engajador. Habilidade em ferramentas como Meta Ads, Google Analytics e SEO. Busco contribuir com minha criatividade e conhecimentos técnicos para impulsionar marcas em ambientes digitais.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651760"/>
            <a:ext cx="365760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>
                <a:solidFill>
                  <a:srgbClr val="6B1CB7"/>
                </a:solidFill>
              </a:rPr>
              <a:t>Education</a:t>
            </a:r>
          </a:p>
          <a:p>
            <a:pPr>
              <a:defRPr sz="1400"/>
            </a:pPr>
            <a:r>
              <a:t>Universidade do Porto - Marketing Digital - 2025; Escola de Marketing de Gaia - Vendedor Multi-Nivel - 2021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6576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>
                <a:solidFill>
                  <a:srgbClr val="6B1CB7"/>
                </a:solidFill>
              </a:rPr>
              <a:t>Skills</a:t>
            </a:r>
          </a:p>
          <a:p>
            <a:pPr>
              <a:defRPr sz="1400"/>
            </a:pPr>
            <a:r>
              <a:t>Agile</a:t>
            </a:r>
            <a:br/>
            <a:r>
              <a:t>Agile/DevOps</a:t>
            </a:r>
            <a:br/>
            <a:r>
              <a:t>Application Architecture Estimation</a:t>
            </a:r>
            <a:br/>
            <a:r>
              <a:t>Application Architectures</a:t>
            </a:r>
            <a:br/>
            <a:r>
              <a:t>Application Design</a:t>
            </a:r>
            <a:br/>
            <a:r>
              <a:t>Architecture</a:t>
            </a:r>
            <a:br/>
            <a:r>
              <a:t>Architecture Design</a:t>
            </a:r>
            <a:br/>
            <a:r>
              <a:t>Architecture Frameworks</a:t>
            </a:r>
            <a:br/>
            <a:r>
              <a:t>Architecture Strategy</a:t>
            </a:r>
            <a:br/>
            <a:r>
              <a:t>Build Management</a:t>
            </a:r>
            <a:br/>
            <a:r>
              <a:t>Business Model Strategy</a:t>
            </a:r>
            <a:br/>
            <a:r>
              <a:t>Business Process Analysis Tools</a:t>
            </a:r>
            <a:br/>
            <a:r>
              <a:t>Business Process Design</a:t>
            </a:r>
            <a:br/>
            <a:r>
              <a:t>CEO &amp; Enterprise Strategy</a:t>
            </a:r>
            <a:br/>
            <a:r>
              <a:t>Complex Program Del</a:t>
            </a:r>
            <a:br/>
            <a:r>
              <a:t>Complex Program Delivery</a:t>
            </a:r>
            <a:br/>
            <a:r>
              <a:t>Configuration &amp; Release Management</a:t>
            </a:r>
            <a:br/>
            <a:r>
              <a:t>Custom &amp; Integration Architectures</a:t>
            </a:r>
            <a:br/>
            <a:r>
              <a:t>Customer, Sales &amp; Service</a:t>
            </a:r>
            <a:br/>
            <a:r>
              <a:t>Design &amp; Build Enablement</a:t>
            </a:r>
            <a:br/>
            <a:r>
              <a:t>Development &amp; Operations Architectures</a:t>
            </a:r>
            <a:br/>
            <a:r>
              <a:t>Finance</a:t>
            </a:r>
            <a:br/>
            <a:r>
              <a:t>Growth Strategy</a:t>
            </a:r>
            <a:br/>
            <a:r>
              <a:t>Growth and Competitiveness</a:t>
            </a:r>
            <a:br/>
            <a:r>
              <a:t>Microsoft Office</a:t>
            </a:r>
            <a:br/>
            <a:r>
              <a:t>Operations &amp; Process Transformation</a:t>
            </a:r>
            <a:br/>
            <a:r>
              <a:t>Operations Architectures</a:t>
            </a:r>
            <a:br/>
            <a:r>
              <a:t>Organization, Leadership &amp; Culture</a:t>
            </a:r>
            <a:br/>
            <a:r>
              <a:t>Platform-led Finance Transformation</a:t>
            </a:r>
            <a:br/>
            <a:r>
              <a:t>Requirements Analysis</a:t>
            </a:r>
            <a:br/>
            <a:r>
              <a:t>Requirements Definition</a:t>
            </a:r>
            <a:br/>
            <a:r>
              <a:t>SAP</a:t>
            </a:r>
            <a:br/>
            <a:r>
              <a:t>SAP Acct and Financial Close</a:t>
            </a:r>
            <a:br/>
            <a:r>
              <a:t>SAP FI Accounts Payable</a:t>
            </a:r>
            <a:br/>
            <a:r>
              <a:t>SAP FI Accounts Receivable</a:t>
            </a:r>
            <a:br/>
            <a:r>
              <a:t>SAP FI CO Finance</a:t>
            </a:r>
            <a:br/>
            <a:r>
              <a:t>SAP Fieldglass</a:t>
            </a:r>
            <a:br/>
            <a:r>
              <a:t>SAP Fieldglass Integrations</a:t>
            </a:r>
            <a:br/>
            <a:r>
              <a:t>Site Reliability Engineering</a:t>
            </a:r>
            <a:br/>
            <a:r>
              <a:t>Solution Architecting</a:t>
            </a:r>
            <a:br/>
            <a:r>
              <a:t>Supply Chain</a:t>
            </a:r>
            <a:br/>
            <a:r>
              <a:t>Talent &amp; HR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1840" y="365760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>
                <a:solidFill>
                  <a:srgbClr val="6B1CB7"/>
                </a:solidFill>
              </a:rPr>
              <a:t>Languages</a:t>
            </a:r>
          </a:p>
          <a:p>
            <a:pPr>
              <a:defRPr sz="1400"/>
            </a:pPr>
            <a:r>
              <a:t>English</a:t>
            </a:r>
            <a:br/>
            <a:r>
              <a:t>Portuguese</a:t>
            </a:r>
            <a:br/>
            <a:r>
              <a:t>German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217920" y="1463040"/>
            <a:ext cx="3200400" cy="5486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>
                <a:solidFill>
                  <a:srgbClr val="6B1CB7"/>
                </a:solidFill>
              </a:rPr>
              <a:t>Relevant Experience</a:t>
            </a:r>
          </a:p>
          <a:p>
            <a:pPr>
              <a:defRPr sz="1400"/>
            </a:pPr>
            <a:r>
              <a:t>April 2022-----June 2022</a:t>
            </a:r>
          </a:p>
          <a:p>
            <a:pPr>
              <a:defRPr sz="1400"/>
            </a:pPr>
            <a:r>
              <a:t>Dashboard de Métricas de Desempenho de Equipe</a:t>
            </a:r>
          </a:p>
          <a:p>
            <a:pPr>
              <a:defRPr sz="1400"/>
            </a:pPr>
            <a:r>
              <a:t>Criar uma ferramenta visual para monitorar KPIs (Key Performance Indicators) da equipe, como produtividade, prazos, qualidade de entregas e satisfação.</a:t>
            </a:r>
          </a:p>
          <a:p>
            <a:pPr>
              <a:defRPr sz="1400"/>
            </a:pPr>
            <a:r>
              <a:t>June 2022-----September 2022</a:t>
            </a:r>
          </a:p>
          <a:p>
            <a:pPr>
              <a:defRPr sz="1400"/>
            </a:pPr>
            <a:r>
              <a:t>Sistema de Gestão de Mentoria Intern</a:t>
            </a:r>
          </a:p>
          <a:p>
            <a:pPr>
              <a:defRPr sz="1400"/>
            </a:pPr>
            <a:r>
              <a:t>Plataforma para conectar colaboradores seniors e juniors em programas de mentoria, com agendamento, feedback e acompanhamento.</a:t>
            </a:r>
          </a:p>
          <a:p>
            <a:pPr>
              <a:defRPr sz="1400"/>
            </a:pPr>
            <a:r>
              <a:t>January 2023-----September 2024</a:t>
            </a:r>
          </a:p>
          <a:p>
            <a:pPr>
              <a:defRPr sz="1400"/>
            </a:pPr>
            <a:r>
              <a:t>Automação de Relatórios de Projetos</a:t>
            </a:r>
          </a:p>
          <a:p>
            <a:pPr>
              <a:defRPr sz="1400"/>
            </a:pPr>
            <a:r>
              <a:t>Reduzir tempo manual com relatórios usando scripts para extrair, processar e formatar dados de planilhas ou ferramentas como Asana/Slack.</a:t>
            </a:r>
          </a:p>
          <a:p>
            <a:pPr>
              <a:defRPr sz="1400"/>
            </a:pPr>
            <a:r>
              <a:t>April 2022-----June 2022</a:t>
            </a:r>
          </a:p>
          <a:p>
            <a:pPr>
              <a:defRPr sz="1400"/>
            </a:pPr>
            <a:r>
              <a:t>Dashboard de Métricas de Desempenho de Equipe</a:t>
            </a:r>
          </a:p>
          <a:p>
            <a:pPr>
              <a:defRPr sz="1400"/>
            </a:pPr>
            <a:r>
              <a:t>Criar uma ferramenta visual para monitorar KPIs (Key Performance Indicators) da equipe, como produtividade, prazos, qualidade de entregas e satisfação.</a:t>
            </a:r>
          </a:p>
          <a:p>
            <a:pPr>
              <a:defRPr sz="1400"/>
            </a:pPr>
            <a:r>
              <a:t>June 2022-----September 2022</a:t>
            </a:r>
          </a:p>
          <a:p>
            <a:pPr>
              <a:defRPr sz="1400"/>
            </a:pPr>
            <a:r>
              <a:t>Sistema de Gestão de Mentoria Intern</a:t>
            </a:r>
          </a:p>
          <a:p>
            <a:pPr>
              <a:defRPr sz="1400"/>
            </a:pPr>
            <a:r>
              <a:t>Plataforma para conectar colaboradores seniors e juniors em programas de mentoria, com agendamento, feedback e acompanhamento.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