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9"/>
  </p:normalViewPr>
  <p:slideViewPr>
    <p:cSldViewPr snapToGrid="0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461E-43C2-40E4-7A74-622D9BFAC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79D98-A977-8A59-9871-E11AF2CAD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76CD9-D8FB-5190-3832-BB826372F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8C03-F508-C04C-92FC-3AD36BE8943F}" type="datetimeFigureOut">
              <a:rPr lang="en-AT" smtClean="0"/>
              <a:t>12.12.24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8AD55-7D58-4859-5293-37AC1046D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655A8-E13F-3A5D-363B-78C3B3CD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83D3-9257-8944-8E83-47333F2DBF0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91696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DA8D5-0D09-9F4F-FF6A-6C0F54B8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522F6-7586-105D-E836-235CB6548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4F928-2678-1096-0541-C6B6AA617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8C03-F508-C04C-92FC-3AD36BE8943F}" type="datetimeFigureOut">
              <a:rPr lang="en-AT" smtClean="0"/>
              <a:t>12.12.24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509FC-5D82-5185-4F16-CC49AFEE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E9087-8451-75A1-03D5-9416B5BC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83D3-9257-8944-8E83-47333F2DBF0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771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65FDD-C9E8-A14E-C6B3-E4FFD9234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613764-AF1B-0338-6B29-18C16E16D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8CCD3-2706-8F4B-9C0A-CED13072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8C03-F508-C04C-92FC-3AD36BE8943F}" type="datetimeFigureOut">
              <a:rPr lang="en-AT" smtClean="0"/>
              <a:t>12.12.24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DD340-C4C7-C066-6AF9-D82039EC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F6416-1890-D253-FBA5-55A92818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83D3-9257-8944-8E83-47333F2DBF0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5384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8B16-E0C8-F1E3-B756-83A77D638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32202-426B-B541-96F0-9568F9081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808D0-F231-F540-9528-47C8E1E03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8C03-F508-C04C-92FC-3AD36BE8943F}" type="datetimeFigureOut">
              <a:rPr lang="en-AT" smtClean="0"/>
              <a:t>12.12.24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0C2C1-5F91-92F5-76B4-DE6C5BC4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78CF8-99B1-7C8C-71FD-513BF84AF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83D3-9257-8944-8E83-47333F2DBF0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08243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693F1-872D-EF5D-1165-93C7803B9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1B519-C785-6A97-812D-0A64E2049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FD869-6450-2096-BFCD-433239C6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8C03-F508-C04C-92FC-3AD36BE8943F}" type="datetimeFigureOut">
              <a:rPr lang="en-AT" smtClean="0"/>
              <a:t>12.12.24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9F1BB-2003-D8DC-1E88-9348EDD6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664E9-D280-2006-2906-E4D0F1FDF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83D3-9257-8944-8E83-47333F2DBF0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0198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4F466-CB09-8493-CA4B-1993C59BD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04DEB-24FC-206A-1ABF-87EEE5575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D8CFCB-4383-2DD7-2713-066B48394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B918E-225C-07EE-A8A8-D944A353C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8C03-F508-C04C-92FC-3AD36BE8943F}" type="datetimeFigureOut">
              <a:rPr lang="en-AT" smtClean="0"/>
              <a:t>12.12.24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04B23-2DEB-5362-5A18-CEE4FBB5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1FBCD-00AD-BC65-B673-97790C51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83D3-9257-8944-8E83-47333F2DBF0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57323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3F374-56B2-BF35-C7C5-7800496E3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0A836-474D-38F6-21B9-DBBB162D1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8BA421-95DD-2BBA-6474-D73BB5F01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6BCB4-7C1A-E333-DC3A-3E7F533B8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6319EB-A2E0-578B-4672-EAA4F954A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27525-F5C4-AA72-C4AB-1A3B0A9F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8C03-F508-C04C-92FC-3AD36BE8943F}" type="datetimeFigureOut">
              <a:rPr lang="en-AT" smtClean="0"/>
              <a:t>12.12.24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B41E7-C321-4931-FB16-669A5036A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86CA53-0FF4-8AD0-82B6-04FD6006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83D3-9257-8944-8E83-47333F2DBF0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4301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B6C8-E47B-9349-60B7-1DABBA960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ED7F3C-51F9-F8B9-5F71-7055F79D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8C03-F508-C04C-92FC-3AD36BE8943F}" type="datetimeFigureOut">
              <a:rPr lang="en-AT" smtClean="0"/>
              <a:t>12.12.24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C2DAF-C599-8F32-4BC0-AC652436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34B222-9936-DAD1-79CC-46BB7BB25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83D3-9257-8944-8E83-47333F2DBF0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91742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0CD863-535A-84BC-88B1-681832B0B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8C03-F508-C04C-92FC-3AD36BE8943F}" type="datetimeFigureOut">
              <a:rPr lang="en-AT" smtClean="0"/>
              <a:t>12.12.24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24668-5191-8C57-63D0-5374ED7B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CE07A-E171-48A4-DBBC-20E5386E7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83D3-9257-8944-8E83-47333F2DBF0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3424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01161-14EA-EB58-A2D6-95EB51AC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99E5B-F432-50CB-1D24-D0389DC56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68907-960D-2F47-67F1-7F05AD76A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4A686-F929-F22D-7F16-B5B9BCFA5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8C03-F508-C04C-92FC-3AD36BE8943F}" type="datetimeFigureOut">
              <a:rPr lang="en-AT" smtClean="0"/>
              <a:t>12.12.24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369B6-0EE6-8526-F281-2C1F9C967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1205C-6636-C175-BAE9-04C9063A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83D3-9257-8944-8E83-47333F2DBF0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3189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04AE2-C3E4-5680-331F-F650E8A8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97B50F-58A8-638A-637B-F1D4CF7DD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D18DD-1472-309B-B3F6-AE6DF03DE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21049-B2FA-6969-B8C1-F2247520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38C03-F508-C04C-92FC-3AD36BE8943F}" type="datetimeFigureOut">
              <a:rPr lang="en-AT" smtClean="0"/>
              <a:t>12.12.24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F139A-EE7F-7553-B1CF-420923E3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A54CB-8575-F98C-B1B3-87FFC0B48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483D3-9257-8944-8E83-47333F2DBF0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297410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C5E30-9AB0-DC14-A37C-91B0FA645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02330-55E1-47F5-2BE1-9DDCCEC46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BE19D-2064-9106-47B0-1C2779667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F38C03-F508-C04C-92FC-3AD36BE8943F}" type="datetimeFigureOut">
              <a:rPr lang="en-AT" smtClean="0"/>
              <a:t>12.12.24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A519F-5291-4691-2E90-094B52B24D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A9A4D-193B-CF9C-348F-B035F9FA1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8483D3-9257-8944-8E83-47333F2DBF01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67579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F2034-D1CD-27F0-F90D-E9DC0341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Objective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FDEE26-CA0C-8A22-2F3C-F817805F5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357" r="17772"/>
          <a:stretch/>
        </p:blipFill>
        <p:spPr>
          <a:xfrm>
            <a:off x="523875" y="1371600"/>
            <a:ext cx="7748588" cy="509812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65CDFF-BD64-995B-BAE3-E989AEA3E2C0}"/>
              </a:ext>
            </a:extLst>
          </p:cNvPr>
          <p:cNvSpPr txBox="1"/>
          <p:nvPr/>
        </p:nvSpPr>
        <p:spPr>
          <a:xfrm>
            <a:off x="8386763" y="1371600"/>
            <a:ext cx="36004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T" dirty="0"/>
              <a:t>Based on the ER Diagram, a schema </a:t>
            </a:r>
            <a:r>
              <a:rPr lang="en-GB" dirty="0"/>
              <a:t>and the tables were</a:t>
            </a:r>
            <a:r>
              <a:rPr lang="en-AT" dirty="0"/>
              <a:t> created;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T" dirty="0"/>
              <a:t>The original CSV dataset was split in</a:t>
            </a:r>
            <a:r>
              <a:rPr lang="en-GB" dirty="0"/>
              <a:t>to</a:t>
            </a:r>
            <a:r>
              <a:rPr lang="en-AT" dirty="0"/>
              <a:t> </a:t>
            </a:r>
            <a:r>
              <a:rPr lang="en-GB" dirty="0"/>
              <a:t>four</a:t>
            </a:r>
            <a:r>
              <a:rPr lang="en-AT" dirty="0"/>
              <a:t> different ones, with the added primary and foreign keys;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T" dirty="0"/>
              <a:t>These new </a:t>
            </a:r>
            <a:r>
              <a:rPr lang="en-GB" dirty="0"/>
              <a:t>CSV</a:t>
            </a:r>
            <a:r>
              <a:rPr lang="en-AT" dirty="0"/>
              <a:t> files were ingested in the newly created databases and tables via copy statements;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T" dirty="0"/>
              <a:t>All the *.sql and *.csv files are in the group GIT.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732047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7164-9AAB-43CA-85AB-EBF50AE2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Objective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4BBFE-4048-C6D8-E1D1-8FB5F784D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T" dirty="0"/>
              <a:t>Most of our queries were basic, where we generated </a:t>
            </a:r>
            <a:r>
              <a:rPr lang="en-GB" dirty="0"/>
              <a:t>results based on the different factors (present in the table </a:t>
            </a:r>
            <a:r>
              <a:rPr lang="en-AT" dirty="0"/>
              <a:t>entities) sided by the </a:t>
            </a:r>
            <a:r>
              <a:rPr lang="en-GB" dirty="0"/>
              <a:t>students' exam score</a:t>
            </a:r>
            <a:r>
              <a:rPr lang="en-AT" dirty="0"/>
              <a:t>s. </a:t>
            </a:r>
          </a:p>
          <a:p>
            <a:r>
              <a:rPr lang="en-AT" dirty="0"/>
              <a:t>When necessary, operations were used in the queries to take filtered data.</a:t>
            </a:r>
          </a:p>
          <a:p>
            <a:endParaRPr lang="en-AT" dirty="0"/>
          </a:p>
        </p:txBody>
      </p:sp>
      <p:pic>
        <p:nvPicPr>
          <p:cNvPr id="5" name="Picture 4" descr="A close-up of words&#10;&#10;Description automatically generated">
            <a:extLst>
              <a:ext uri="{FF2B5EF4-FFF2-40B4-BE49-F238E27FC236}">
                <a16:creationId xmlns:a16="http://schemas.microsoft.com/office/drawing/2014/main" id="{F19BBAC9-B5D2-FD50-8C95-B7AD90BD2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00" y="4001294"/>
            <a:ext cx="5194300" cy="863600"/>
          </a:xfrm>
          <a:prstGeom prst="rect">
            <a:avLst/>
          </a:prstGeom>
        </p:spPr>
      </p:pic>
      <p:pic>
        <p:nvPicPr>
          <p:cNvPr id="7" name="Picture 6" descr="A close-up of a computer code&#10;&#10;Description automatically generated">
            <a:extLst>
              <a:ext uri="{FF2B5EF4-FFF2-40B4-BE49-F238E27FC236}">
                <a16:creationId xmlns:a16="http://schemas.microsoft.com/office/drawing/2014/main" id="{67544693-9E7F-C848-671A-F565E40E6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163" y="4965700"/>
            <a:ext cx="65913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3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115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Objective 2</vt:lpstr>
      <vt:lpstr>Objective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Mariana Ferreira</dc:creator>
  <cp:lastModifiedBy>Mariana Ferreira</cp:lastModifiedBy>
  <cp:revision>1</cp:revision>
  <dcterms:created xsi:type="dcterms:W3CDTF">2024-12-12T10:05:48Z</dcterms:created>
  <dcterms:modified xsi:type="dcterms:W3CDTF">2024-12-12T10:28:58Z</dcterms:modified>
</cp:coreProperties>
</file>