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0850C4-6788-441E-B3BC-33E473777E21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13F842EC-323E-40E4-86B9-545AEEE10A9B}">
      <dgm:prSet phldrT="[Texto]"/>
      <dgm:spPr/>
      <dgm:t>
        <a:bodyPr/>
        <a:lstStyle/>
        <a:p>
          <a:r>
            <a:rPr lang="pt-BR" dirty="0" err="1"/>
            <a:t>CadÚnico</a:t>
          </a:r>
          <a:r>
            <a:rPr lang="pt-BR" dirty="0"/>
            <a:t> - principal instrumento para caracterização econômica das famílias de baixa renda residentes no Brasil</a:t>
          </a:r>
        </a:p>
      </dgm:t>
    </dgm:pt>
    <dgm:pt modelId="{7FA8DE57-DB67-4475-B9C6-D3FC99D8E71D}" type="parTrans" cxnId="{32ACC853-4652-4306-8869-171DFA759E5C}">
      <dgm:prSet/>
      <dgm:spPr/>
      <dgm:t>
        <a:bodyPr/>
        <a:lstStyle/>
        <a:p>
          <a:endParaRPr lang="pt-BR"/>
        </a:p>
      </dgm:t>
    </dgm:pt>
    <dgm:pt modelId="{35838CFE-7D35-4273-9B01-9201F20B1856}" type="sibTrans" cxnId="{32ACC853-4652-4306-8869-171DFA759E5C}">
      <dgm:prSet/>
      <dgm:spPr/>
      <dgm:t>
        <a:bodyPr/>
        <a:lstStyle/>
        <a:p>
          <a:endParaRPr lang="pt-BR"/>
        </a:p>
      </dgm:t>
    </dgm:pt>
    <dgm:pt modelId="{7487A347-8DA5-4152-8C60-ACE52563FD60}">
      <dgm:prSet phldrT="[Texto]"/>
      <dgm:spPr/>
      <dgm:t>
        <a:bodyPr/>
        <a:lstStyle/>
        <a:p>
          <a:r>
            <a:rPr lang="pt-BR" dirty="0"/>
            <a:t>Utilizado por mais de 40 programas federais para seleção de beneficiários, incluindo o Programa Bolsa Família e o Benefício de Prestação Continuada</a:t>
          </a:r>
        </a:p>
      </dgm:t>
    </dgm:pt>
    <dgm:pt modelId="{B1845419-9C25-4873-B666-4A02DD73C3A2}" type="parTrans" cxnId="{E60AB10C-3B71-4D68-9022-734CADCE0C25}">
      <dgm:prSet/>
      <dgm:spPr/>
      <dgm:t>
        <a:bodyPr/>
        <a:lstStyle/>
        <a:p>
          <a:endParaRPr lang="pt-BR"/>
        </a:p>
      </dgm:t>
    </dgm:pt>
    <dgm:pt modelId="{D300178C-0576-4852-99CA-75E8B79D8B9B}" type="sibTrans" cxnId="{E60AB10C-3B71-4D68-9022-734CADCE0C25}">
      <dgm:prSet/>
      <dgm:spPr/>
      <dgm:t>
        <a:bodyPr/>
        <a:lstStyle/>
        <a:p>
          <a:endParaRPr lang="pt-BR"/>
        </a:p>
      </dgm:t>
    </dgm:pt>
    <dgm:pt modelId="{5BF4FD11-151F-480B-97B1-13F207B0F26E}">
      <dgm:prSet phldrT="[Texto]"/>
      <dgm:spPr/>
      <dgm:t>
        <a:bodyPr/>
        <a:lstStyle/>
        <a:p>
          <a:r>
            <a:rPr lang="pt-BR" dirty="0"/>
            <a:t>Processo de qualificação cadastral com o objetivo de reduzir erros de inclusão</a:t>
          </a:r>
        </a:p>
      </dgm:t>
    </dgm:pt>
    <dgm:pt modelId="{0D81A1C9-5F87-44AC-93F7-40C9E3AC867D}" type="parTrans" cxnId="{4DF4172E-81E9-41BB-8B64-18FD20C57669}">
      <dgm:prSet/>
      <dgm:spPr/>
      <dgm:t>
        <a:bodyPr/>
        <a:lstStyle/>
        <a:p>
          <a:endParaRPr lang="pt-BR"/>
        </a:p>
      </dgm:t>
    </dgm:pt>
    <dgm:pt modelId="{B3E0C544-93AE-4887-9E4B-4712851FBAC6}" type="sibTrans" cxnId="{4DF4172E-81E9-41BB-8B64-18FD20C57669}">
      <dgm:prSet/>
      <dgm:spPr/>
      <dgm:t>
        <a:bodyPr/>
        <a:lstStyle/>
        <a:p>
          <a:endParaRPr lang="pt-BR"/>
        </a:p>
      </dgm:t>
    </dgm:pt>
    <dgm:pt modelId="{4A10660B-CFBC-4396-839A-14D4803CA785}">
      <dgm:prSet phldrT="[Texto]"/>
      <dgm:spPr/>
      <dgm:t>
        <a:bodyPr/>
        <a:lstStyle/>
        <a:p>
          <a:r>
            <a:rPr lang="pt-BR" dirty="0"/>
            <a:t>Apenas em 2024 mais de 3,3 milhões de famílias convocadas para o processo de averiguação cadastral</a:t>
          </a:r>
        </a:p>
      </dgm:t>
    </dgm:pt>
    <dgm:pt modelId="{E9BB1659-F9A3-4DB6-895D-9F8BC6B10716}" type="parTrans" cxnId="{999865FA-B132-49CD-AAB4-B0173DEBA52B}">
      <dgm:prSet/>
      <dgm:spPr/>
      <dgm:t>
        <a:bodyPr/>
        <a:lstStyle/>
        <a:p>
          <a:endParaRPr lang="pt-BR"/>
        </a:p>
      </dgm:t>
    </dgm:pt>
    <dgm:pt modelId="{865A8761-8ABF-4624-9B44-7D82E23DE9BF}" type="sibTrans" cxnId="{999865FA-B132-49CD-AAB4-B0173DEBA52B}">
      <dgm:prSet/>
      <dgm:spPr/>
      <dgm:t>
        <a:bodyPr/>
        <a:lstStyle/>
        <a:p>
          <a:endParaRPr lang="pt-BR"/>
        </a:p>
      </dgm:t>
    </dgm:pt>
    <dgm:pt modelId="{242F8920-9ACF-4C7D-99A1-D415B6C40059}">
      <dgm:prSet phldrT="[Texto]"/>
      <dgm:spPr>
        <a:noFill/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Necessidade de automatização da identificação do público de averiguação cadastral com base nos dados do </a:t>
          </a:r>
          <a:r>
            <a:rPr lang="pt-BR" dirty="0" err="1">
              <a:solidFill>
                <a:schemeClr val="accent6">
                  <a:lumMod val="50000"/>
                </a:schemeClr>
              </a:solidFill>
            </a:rPr>
            <a:t>CadÚnico</a:t>
          </a:r>
          <a:endParaRPr lang="pt-BR" dirty="0">
            <a:solidFill>
              <a:schemeClr val="accent6">
                <a:lumMod val="50000"/>
              </a:schemeClr>
            </a:solidFill>
          </a:endParaRPr>
        </a:p>
      </dgm:t>
    </dgm:pt>
    <dgm:pt modelId="{677FD864-566A-44B6-B9F1-12E31A681FFE}" type="parTrans" cxnId="{E7CB6EA5-93A1-4D88-AA24-C699C93AAAC8}">
      <dgm:prSet/>
      <dgm:spPr/>
      <dgm:t>
        <a:bodyPr/>
        <a:lstStyle/>
        <a:p>
          <a:endParaRPr lang="pt-BR"/>
        </a:p>
      </dgm:t>
    </dgm:pt>
    <dgm:pt modelId="{A90F352C-2DC3-473B-8218-719B17BD5ECA}" type="sibTrans" cxnId="{E7CB6EA5-93A1-4D88-AA24-C699C93AAAC8}">
      <dgm:prSet/>
      <dgm:spPr/>
      <dgm:t>
        <a:bodyPr/>
        <a:lstStyle/>
        <a:p>
          <a:endParaRPr lang="pt-BR"/>
        </a:p>
      </dgm:t>
    </dgm:pt>
    <dgm:pt modelId="{0DE4B4A5-E869-456B-ADF6-01AEF78D650C}" type="pres">
      <dgm:prSet presAssocID="{590850C4-6788-441E-B3BC-33E473777E21}" presName="Name0" presStyleCnt="0">
        <dgm:presLayoutVars>
          <dgm:chMax val="7"/>
          <dgm:chPref val="7"/>
          <dgm:dir/>
        </dgm:presLayoutVars>
      </dgm:prSet>
      <dgm:spPr/>
    </dgm:pt>
    <dgm:pt modelId="{B8D56B81-EE5E-4B47-98B2-4145E7EF31EC}" type="pres">
      <dgm:prSet presAssocID="{590850C4-6788-441E-B3BC-33E473777E21}" presName="Name1" presStyleCnt="0"/>
      <dgm:spPr/>
    </dgm:pt>
    <dgm:pt modelId="{E1F26B20-7A70-4FB1-B927-CE3E6E720671}" type="pres">
      <dgm:prSet presAssocID="{590850C4-6788-441E-B3BC-33E473777E21}" presName="cycle" presStyleCnt="0"/>
      <dgm:spPr/>
    </dgm:pt>
    <dgm:pt modelId="{453B7421-F3FA-4270-BD0E-D1F0098BD59D}" type="pres">
      <dgm:prSet presAssocID="{590850C4-6788-441E-B3BC-33E473777E21}" presName="srcNode" presStyleLbl="node1" presStyleIdx="0" presStyleCnt="5"/>
      <dgm:spPr/>
    </dgm:pt>
    <dgm:pt modelId="{80803AFF-4D25-4CF3-AE80-446823177921}" type="pres">
      <dgm:prSet presAssocID="{590850C4-6788-441E-B3BC-33E473777E21}" presName="conn" presStyleLbl="parChTrans1D2" presStyleIdx="0" presStyleCnt="1"/>
      <dgm:spPr/>
    </dgm:pt>
    <dgm:pt modelId="{5E893627-2F63-493A-AF70-10743BFA5758}" type="pres">
      <dgm:prSet presAssocID="{590850C4-6788-441E-B3BC-33E473777E21}" presName="extraNode" presStyleLbl="node1" presStyleIdx="0" presStyleCnt="5"/>
      <dgm:spPr/>
    </dgm:pt>
    <dgm:pt modelId="{37CFA219-2ED2-4722-B9DD-DA1974F050A1}" type="pres">
      <dgm:prSet presAssocID="{590850C4-6788-441E-B3BC-33E473777E21}" presName="dstNode" presStyleLbl="node1" presStyleIdx="0" presStyleCnt="5"/>
      <dgm:spPr/>
    </dgm:pt>
    <dgm:pt modelId="{9DE58AB5-3D29-494E-A2D6-84CAE7654764}" type="pres">
      <dgm:prSet presAssocID="{13F842EC-323E-40E4-86B9-545AEEE10A9B}" presName="text_1" presStyleLbl="node1" presStyleIdx="0" presStyleCnt="5">
        <dgm:presLayoutVars>
          <dgm:bulletEnabled val="1"/>
        </dgm:presLayoutVars>
      </dgm:prSet>
      <dgm:spPr/>
    </dgm:pt>
    <dgm:pt modelId="{A7D47551-8C32-45CE-AA47-B0A313EDCDD6}" type="pres">
      <dgm:prSet presAssocID="{13F842EC-323E-40E4-86B9-545AEEE10A9B}" presName="accent_1" presStyleCnt="0"/>
      <dgm:spPr/>
    </dgm:pt>
    <dgm:pt modelId="{6718A5DC-636D-450A-8076-809BFF2369C5}" type="pres">
      <dgm:prSet presAssocID="{13F842EC-323E-40E4-86B9-545AEEE10A9B}" presName="accentRepeatNode" presStyleLbl="solidFgAcc1" presStyleIdx="0" presStyleCnt="5"/>
      <dgm:spPr/>
    </dgm:pt>
    <dgm:pt modelId="{A3CD62BC-DC89-4AC3-BE65-EA161FAC6EA3}" type="pres">
      <dgm:prSet presAssocID="{7487A347-8DA5-4152-8C60-ACE52563FD60}" presName="text_2" presStyleLbl="node1" presStyleIdx="1" presStyleCnt="5">
        <dgm:presLayoutVars>
          <dgm:bulletEnabled val="1"/>
        </dgm:presLayoutVars>
      </dgm:prSet>
      <dgm:spPr/>
    </dgm:pt>
    <dgm:pt modelId="{BBB3274C-EA32-48E7-AB46-B0E7353C113B}" type="pres">
      <dgm:prSet presAssocID="{7487A347-8DA5-4152-8C60-ACE52563FD60}" presName="accent_2" presStyleCnt="0"/>
      <dgm:spPr/>
    </dgm:pt>
    <dgm:pt modelId="{BB86254C-70F3-4735-8FA9-EBEB0DC87FC3}" type="pres">
      <dgm:prSet presAssocID="{7487A347-8DA5-4152-8C60-ACE52563FD60}" presName="accentRepeatNode" presStyleLbl="solidFgAcc1" presStyleIdx="1" presStyleCnt="5"/>
      <dgm:spPr/>
    </dgm:pt>
    <dgm:pt modelId="{FCE7F37E-9FDB-456B-8690-BDCD68DBA688}" type="pres">
      <dgm:prSet presAssocID="{5BF4FD11-151F-480B-97B1-13F207B0F26E}" presName="text_3" presStyleLbl="node1" presStyleIdx="2" presStyleCnt="5">
        <dgm:presLayoutVars>
          <dgm:bulletEnabled val="1"/>
        </dgm:presLayoutVars>
      </dgm:prSet>
      <dgm:spPr/>
    </dgm:pt>
    <dgm:pt modelId="{BBA11F34-F05A-4B74-87FC-70F4299A5CFC}" type="pres">
      <dgm:prSet presAssocID="{5BF4FD11-151F-480B-97B1-13F207B0F26E}" presName="accent_3" presStyleCnt="0"/>
      <dgm:spPr/>
    </dgm:pt>
    <dgm:pt modelId="{6656B272-D128-494E-8F13-690208CFC5AA}" type="pres">
      <dgm:prSet presAssocID="{5BF4FD11-151F-480B-97B1-13F207B0F26E}" presName="accentRepeatNode" presStyleLbl="solidFgAcc1" presStyleIdx="2" presStyleCnt="5"/>
      <dgm:spPr/>
    </dgm:pt>
    <dgm:pt modelId="{4B3E20B5-89CD-46D2-ABC1-300801547AE0}" type="pres">
      <dgm:prSet presAssocID="{4A10660B-CFBC-4396-839A-14D4803CA785}" presName="text_4" presStyleLbl="node1" presStyleIdx="3" presStyleCnt="5">
        <dgm:presLayoutVars>
          <dgm:bulletEnabled val="1"/>
        </dgm:presLayoutVars>
      </dgm:prSet>
      <dgm:spPr/>
    </dgm:pt>
    <dgm:pt modelId="{6FEE554A-3769-430B-BAD0-07B2CAE585FE}" type="pres">
      <dgm:prSet presAssocID="{4A10660B-CFBC-4396-839A-14D4803CA785}" presName="accent_4" presStyleCnt="0"/>
      <dgm:spPr/>
    </dgm:pt>
    <dgm:pt modelId="{3D167BC7-0280-4962-9A6A-7F05BCF38388}" type="pres">
      <dgm:prSet presAssocID="{4A10660B-CFBC-4396-839A-14D4803CA785}" presName="accentRepeatNode" presStyleLbl="solidFgAcc1" presStyleIdx="3" presStyleCnt="5"/>
      <dgm:spPr/>
    </dgm:pt>
    <dgm:pt modelId="{4B5AD000-FCEB-4A9E-BB90-1BDA6E1D7F6E}" type="pres">
      <dgm:prSet presAssocID="{242F8920-9ACF-4C7D-99A1-D415B6C40059}" presName="text_5" presStyleLbl="node1" presStyleIdx="4" presStyleCnt="5">
        <dgm:presLayoutVars>
          <dgm:bulletEnabled val="1"/>
        </dgm:presLayoutVars>
      </dgm:prSet>
      <dgm:spPr/>
    </dgm:pt>
    <dgm:pt modelId="{A9C2A34C-FC9C-412F-806A-513DF61C78E7}" type="pres">
      <dgm:prSet presAssocID="{242F8920-9ACF-4C7D-99A1-D415B6C40059}" presName="accent_5" presStyleCnt="0"/>
      <dgm:spPr/>
    </dgm:pt>
    <dgm:pt modelId="{45A37987-D5C0-4C49-B2BD-4780DB61ACA7}" type="pres">
      <dgm:prSet presAssocID="{242F8920-9ACF-4C7D-99A1-D415B6C40059}" presName="accentRepeatNode" presStyleLbl="solidFgAcc1" presStyleIdx="4" presStyleCnt="5"/>
      <dgm:spPr/>
    </dgm:pt>
  </dgm:ptLst>
  <dgm:cxnLst>
    <dgm:cxn modelId="{E60AB10C-3B71-4D68-9022-734CADCE0C25}" srcId="{590850C4-6788-441E-B3BC-33E473777E21}" destId="{7487A347-8DA5-4152-8C60-ACE52563FD60}" srcOrd="1" destOrd="0" parTransId="{B1845419-9C25-4873-B666-4A02DD73C3A2}" sibTransId="{D300178C-0576-4852-99CA-75E8B79D8B9B}"/>
    <dgm:cxn modelId="{4DF4172E-81E9-41BB-8B64-18FD20C57669}" srcId="{590850C4-6788-441E-B3BC-33E473777E21}" destId="{5BF4FD11-151F-480B-97B1-13F207B0F26E}" srcOrd="2" destOrd="0" parTransId="{0D81A1C9-5F87-44AC-93F7-40C9E3AC867D}" sibTransId="{B3E0C544-93AE-4887-9E4B-4712851FBAC6}"/>
    <dgm:cxn modelId="{CADFEF3B-B012-472D-AC71-1066BA8F1D13}" type="presOf" srcId="{7487A347-8DA5-4152-8C60-ACE52563FD60}" destId="{A3CD62BC-DC89-4AC3-BE65-EA161FAC6EA3}" srcOrd="0" destOrd="0" presId="urn:microsoft.com/office/officeart/2008/layout/VerticalCurvedList"/>
    <dgm:cxn modelId="{58ED9E52-0B70-489C-B442-A9E1BE06A4FA}" type="presOf" srcId="{13F842EC-323E-40E4-86B9-545AEEE10A9B}" destId="{9DE58AB5-3D29-494E-A2D6-84CAE7654764}" srcOrd="0" destOrd="0" presId="urn:microsoft.com/office/officeart/2008/layout/VerticalCurvedList"/>
    <dgm:cxn modelId="{32ACC853-4652-4306-8869-171DFA759E5C}" srcId="{590850C4-6788-441E-B3BC-33E473777E21}" destId="{13F842EC-323E-40E4-86B9-545AEEE10A9B}" srcOrd="0" destOrd="0" parTransId="{7FA8DE57-DB67-4475-B9C6-D3FC99D8E71D}" sibTransId="{35838CFE-7D35-4273-9B01-9201F20B1856}"/>
    <dgm:cxn modelId="{C0F96D9D-FB48-48DC-9666-40557602403F}" type="presOf" srcId="{5BF4FD11-151F-480B-97B1-13F207B0F26E}" destId="{FCE7F37E-9FDB-456B-8690-BDCD68DBA688}" srcOrd="0" destOrd="0" presId="urn:microsoft.com/office/officeart/2008/layout/VerticalCurvedList"/>
    <dgm:cxn modelId="{E7CB6EA5-93A1-4D88-AA24-C699C93AAAC8}" srcId="{590850C4-6788-441E-B3BC-33E473777E21}" destId="{242F8920-9ACF-4C7D-99A1-D415B6C40059}" srcOrd="4" destOrd="0" parTransId="{677FD864-566A-44B6-B9F1-12E31A681FFE}" sibTransId="{A90F352C-2DC3-473B-8218-719B17BD5ECA}"/>
    <dgm:cxn modelId="{0018AED1-84F0-4E36-A276-508C99ED76D0}" type="presOf" srcId="{35838CFE-7D35-4273-9B01-9201F20B1856}" destId="{80803AFF-4D25-4CF3-AE80-446823177921}" srcOrd="0" destOrd="0" presId="urn:microsoft.com/office/officeart/2008/layout/VerticalCurvedList"/>
    <dgm:cxn modelId="{6C7F02D9-82D1-4781-8336-8807B66FC094}" type="presOf" srcId="{242F8920-9ACF-4C7D-99A1-D415B6C40059}" destId="{4B5AD000-FCEB-4A9E-BB90-1BDA6E1D7F6E}" srcOrd="0" destOrd="0" presId="urn:microsoft.com/office/officeart/2008/layout/VerticalCurvedList"/>
    <dgm:cxn modelId="{849FF5F5-CF74-4465-9EEB-04BC10CC8991}" type="presOf" srcId="{4A10660B-CFBC-4396-839A-14D4803CA785}" destId="{4B3E20B5-89CD-46D2-ABC1-300801547AE0}" srcOrd="0" destOrd="0" presId="urn:microsoft.com/office/officeart/2008/layout/VerticalCurvedList"/>
    <dgm:cxn modelId="{999865FA-B132-49CD-AAB4-B0173DEBA52B}" srcId="{590850C4-6788-441E-B3BC-33E473777E21}" destId="{4A10660B-CFBC-4396-839A-14D4803CA785}" srcOrd="3" destOrd="0" parTransId="{E9BB1659-F9A3-4DB6-895D-9F8BC6B10716}" sibTransId="{865A8761-8ABF-4624-9B44-7D82E23DE9BF}"/>
    <dgm:cxn modelId="{49949EFE-EC47-401B-A7B4-474DA5D4AA10}" type="presOf" srcId="{590850C4-6788-441E-B3BC-33E473777E21}" destId="{0DE4B4A5-E869-456B-ADF6-01AEF78D650C}" srcOrd="0" destOrd="0" presId="urn:microsoft.com/office/officeart/2008/layout/VerticalCurvedList"/>
    <dgm:cxn modelId="{2C648340-3E34-4963-BC8C-F1BB7D727721}" type="presParOf" srcId="{0DE4B4A5-E869-456B-ADF6-01AEF78D650C}" destId="{B8D56B81-EE5E-4B47-98B2-4145E7EF31EC}" srcOrd="0" destOrd="0" presId="urn:microsoft.com/office/officeart/2008/layout/VerticalCurvedList"/>
    <dgm:cxn modelId="{67EA8E56-167C-4EF8-B4FF-441D296BE3BE}" type="presParOf" srcId="{B8D56B81-EE5E-4B47-98B2-4145E7EF31EC}" destId="{E1F26B20-7A70-4FB1-B927-CE3E6E720671}" srcOrd="0" destOrd="0" presId="urn:microsoft.com/office/officeart/2008/layout/VerticalCurvedList"/>
    <dgm:cxn modelId="{BBE03835-ED9E-48C3-85FC-85FCEDA42E21}" type="presParOf" srcId="{E1F26B20-7A70-4FB1-B927-CE3E6E720671}" destId="{453B7421-F3FA-4270-BD0E-D1F0098BD59D}" srcOrd="0" destOrd="0" presId="urn:microsoft.com/office/officeart/2008/layout/VerticalCurvedList"/>
    <dgm:cxn modelId="{D0AF7C2E-2898-4F70-9674-0AECC72D8A7F}" type="presParOf" srcId="{E1F26B20-7A70-4FB1-B927-CE3E6E720671}" destId="{80803AFF-4D25-4CF3-AE80-446823177921}" srcOrd="1" destOrd="0" presId="urn:microsoft.com/office/officeart/2008/layout/VerticalCurvedList"/>
    <dgm:cxn modelId="{BFB5F96E-E69D-4AA3-9AE6-9FD5C5DA88E8}" type="presParOf" srcId="{E1F26B20-7A70-4FB1-B927-CE3E6E720671}" destId="{5E893627-2F63-493A-AF70-10743BFA5758}" srcOrd="2" destOrd="0" presId="urn:microsoft.com/office/officeart/2008/layout/VerticalCurvedList"/>
    <dgm:cxn modelId="{12247650-8AFA-404F-8268-12E5053ACFAB}" type="presParOf" srcId="{E1F26B20-7A70-4FB1-B927-CE3E6E720671}" destId="{37CFA219-2ED2-4722-B9DD-DA1974F050A1}" srcOrd="3" destOrd="0" presId="urn:microsoft.com/office/officeart/2008/layout/VerticalCurvedList"/>
    <dgm:cxn modelId="{32E9FDB6-AEB1-4A11-8DC9-844E3B0BE81C}" type="presParOf" srcId="{B8D56B81-EE5E-4B47-98B2-4145E7EF31EC}" destId="{9DE58AB5-3D29-494E-A2D6-84CAE7654764}" srcOrd="1" destOrd="0" presId="urn:microsoft.com/office/officeart/2008/layout/VerticalCurvedList"/>
    <dgm:cxn modelId="{7CC519CE-7D3C-4F1B-8383-F1F0B8A1947F}" type="presParOf" srcId="{B8D56B81-EE5E-4B47-98B2-4145E7EF31EC}" destId="{A7D47551-8C32-45CE-AA47-B0A313EDCDD6}" srcOrd="2" destOrd="0" presId="urn:microsoft.com/office/officeart/2008/layout/VerticalCurvedList"/>
    <dgm:cxn modelId="{0ADD8F01-1FE2-4CA9-BB7F-EF0E492C429E}" type="presParOf" srcId="{A7D47551-8C32-45CE-AA47-B0A313EDCDD6}" destId="{6718A5DC-636D-450A-8076-809BFF2369C5}" srcOrd="0" destOrd="0" presId="urn:microsoft.com/office/officeart/2008/layout/VerticalCurvedList"/>
    <dgm:cxn modelId="{5D631C0F-CF76-4818-A301-4E970C56824B}" type="presParOf" srcId="{B8D56B81-EE5E-4B47-98B2-4145E7EF31EC}" destId="{A3CD62BC-DC89-4AC3-BE65-EA161FAC6EA3}" srcOrd="3" destOrd="0" presId="urn:microsoft.com/office/officeart/2008/layout/VerticalCurvedList"/>
    <dgm:cxn modelId="{17E84DCD-AC35-48ED-990B-CF9026EF5529}" type="presParOf" srcId="{B8D56B81-EE5E-4B47-98B2-4145E7EF31EC}" destId="{BBB3274C-EA32-48E7-AB46-B0E7353C113B}" srcOrd="4" destOrd="0" presId="urn:microsoft.com/office/officeart/2008/layout/VerticalCurvedList"/>
    <dgm:cxn modelId="{DC34BB7A-E42D-4485-87A7-44F1A66E8969}" type="presParOf" srcId="{BBB3274C-EA32-48E7-AB46-B0E7353C113B}" destId="{BB86254C-70F3-4735-8FA9-EBEB0DC87FC3}" srcOrd="0" destOrd="0" presId="urn:microsoft.com/office/officeart/2008/layout/VerticalCurvedList"/>
    <dgm:cxn modelId="{E26A6357-F5D7-45F7-87C7-9672F01C018E}" type="presParOf" srcId="{B8D56B81-EE5E-4B47-98B2-4145E7EF31EC}" destId="{FCE7F37E-9FDB-456B-8690-BDCD68DBA688}" srcOrd="5" destOrd="0" presId="urn:microsoft.com/office/officeart/2008/layout/VerticalCurvedList"/>
    <dgm:cxn modelId="{D35F931F-2A6A-4E32-AA06-37C947F5ECF7}" type="presParOf" srcId="{B8D56B81-EE5E-4B47-98B2-4145E7EF31EC}" destId="{BBA11F34-F05A-4B74-87FC-70F4299A5CFC}" srcOrd="6" destOrd="0" presId="urn:microsoft.com/office/officeart/2008/layout/VerticalCurvedList"/>
    <dgm:cxn modelId="{2EC7A929-FA56-42DC-BDAE-664A9F25F47C}" type="presParOf" srcId="{BBA11F34-F05A-4B74-87FC-70F4299A5CFC}" destId="{6656B272-D128-494E-8F13-690208CFC5AA}" srcOrd="0" destOrd="0" presId="urn:microsoft.com/office/officeart/2008/layout/VerticalCurvedList"/>
    <dgm:cxn modelId="{5E4A5C4E-0A7F-449A-ACB2-A24F279E96F5}" type="presParOf" srcId="{B8D56B81-EE5E-4B47-98B2-4145E7EF31EC}" destId="{4B3E20B5-89CD-46D2-ABC1-300801547AE0}" srcOrd="7" destOrd="0" presId="urn:microsoft.com/office/officeart/2008/layout/VerticalCurvedList"/>
    <dgm:cxn modelId="{24E3C7B2-6BE3-41DA-B1F1-5743A5C72C53}" type="presParOf" srcId="{B8D56B81-EE5E-4B47-98B2-4145E7EF31EC}" destId="{6FEE554A-3769-430B-BAD0-07B2CAE585FE}" srcOrd="8" destOrd="0" presId="urn:microsoft.com/office/officeart/2008/layout/VerticalCurvedList"/>
    <dgm:cxn modelId="{00A43BAD-C7D8-4900-A2AF-55A12B884290}" type="presParOf" srcId="{6FEE554A-3769-430B-BAD0-07B2CAE585FE}" destId="{3D167BC7-0280-4962-9A6A-7F05BCF38388}" srcOrd="0" destOrd="0" presId="urn:microsoft.com/office/officeart/2008/layout/VerticalCurvedList"/>
    <dgm:cxn modelId="{096BA32F-8046-445A-BE44-85065AAAEBC2}" type="presParOf" srcId="{B8D56B81-EE5E-4B47-98B2-4145E7EF31EC}" destId="{4B5AD000-FCEB-4A9E-BB90-1BDA6E1D7F6E}" srcOrd="9" destOrd="0" presId="urn:microsoft.com/office/officeart/2008/layout/VerticalCurvedList"/>
    <dgm:cxn modelId="{9EFF2983-A1C3-4FC6-8AA0-0A5DA0E2BE7D}" type="presParOf" srcId="{B8D56B81-EE5E-4B47-98B2-4145E7EF31EC}" destId="{A9C2A34C-FC9C-412F-806A-513DF61C78E7}" srcOrd="10" destOrd="0" presId="urn:microsoft.com/office/officeart/2008/layout/VerticalCurvedList"/>
    <dgm:cxn modelId="{8CC9EAE7-4B3D-4B5E-BB94-50CB8B5F0B04}" type="presParOf" srcId="{A9C2A34C-FC9C-412F-806A-513DF61C78E7}" destId="{45A37987-D5C0-4C49-B2BD-4780DB61ACA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6408A4-A7C5-49A0-AF56-ECC7978E2124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</dgm:pt>
    <dgm:pt modelId="{4D719B40-5FA6-4D37-A012-818A6926ECA2}">
      <dgm:prSet phldrT="[Texto]"/>
      <dgm:spPr/>
      <dgm:t>
        <a:bodyPr/>
        <a:lstStyle/>
        <a:p>
          <a:r>
            <a:rPr lang="pt-BR" dirty="0"/>
            <a:t>Classificar as famílias em classes de renda de acordo com a renda média per capita</a:t>
          </a:r>
        </a:p>
      </dgm:t>
    </dgm:pt>
    <dgm:pt modelId="{E8000CD3-20FE-4FB1-8991-7ED035657544}" type="parTrans" cxnId="{D16A865C-749A-4106-B87B-D345D286B249}">
      <dgm:prSet/>
      <dgm:spPr/>
      <dgm:t>
        <a:bodyPr/>
        <a:lstStyle/>
        <a:p>
          <a:endParaRPr lang="pt-BR"/>
        </a:p>
      </dgm:t>
    </dgm:pt>
    <dgm:pt modelId="{50B24486-5C50-4C4D-8FD8-31F44DB31217}" type="sibTrans" cxnId="{D16A865C-749A-4106-B87B-D345D286B249}">
      <dgm:prSet/>
      <dgm:spPr/>
      <dgm:t>
        <a:bodyPr/>
        <a:lstStyle/>
        <a:p>
          <a:endParaRPr lang="pt-BR"/>
        </a:p>
      </dgm:t>
    </dgm:pt>
    <dgm:pt modelId="{8DBAACE3-3823-42CE-804F-827448905F8E}">
      <dgm:prSet phldrT="[Texto]"/>
      <dgm:spPr/>
      <dgm:t>
        <a:bodyPr/>
        <a:lstStyle/>
        <a:p>
          <a:r>
            <a:rPr lang="pt-BR" dirty="0"/>
            <a:t>Preparar um modelo de classificação para predizer a classe da família de acordo com as características obtidas por meio do </a:t>
          </a:r>
          <a:r>
            <a:rPr lang="pt-BR" dirty="0" err="1"/>
            <a:t>CadÚnico</a:t>
          </a:r>
          <a:endParaRPr lang="pt-BR" dirty="0"/>
        </a:p>
      </dgm:t>
    </dgm:pt>
    <dgm:pt modelId="{57EE6C89-111C-4F2B-B9CC-7B4F741AE717}" type="parTrans" cxnId="{DA4688E5-E1A6-4BA9-9DF4-C429AB4DDFEF}">
      <dgm:prSet/>
      <dgm:spPr/>
      <dgm:t>
        <a:bodyPr/>
        <a:lstStyle/>
        <a:p>
          <a:endParaRPr lang="pt-BR"/>
        </a:p>
      </dgm:t>
    </dgm:pt>
    <dgm:pt modelId="{FB7F08C8-1341-4E31-91D0-495CA270D73F}" type="sibTrans" cxnId="{DA4688E5-E1A6-4BA9-9DF4-C429AB4DDFEF}">
      <dgm:prSet/>
      <dgm:spPr/>
      <dgm:t>
        <a:bodyPr/>
        <a:lstStyle/>
        <a:p>
          <a:endParaRPr lang="pt-BR"/>
        </a:p>
      </dgm:t>
    </dgm:pt>
    <dgm:pt modelId="{2F70B181-4BD3-4D12-9304-EB3C19A51ECB}">
      <dgm:prSet phldrT="[Texto]"/>
      <dgm:spPr/>
      <dgm:t>
        <a:bodyPr/>
        <a:lstStyle/>
        <a:p>
          <a:r>
            <a:rPr lang="pt-BR" dirty="0"/>
            <a:t>As famílias classificadas em uma classe acima da constante no </a:t>
          </a:r>
          <a:r>
            <a:rPr lang="pt-BR" dirty="0" err="1"/>
            <a:t>CadÚnico</a:t>
          </a:r>
          <a:r>
            <a:rPr lang="pt-BR" dirty="0"/>
            <a:t> serão chamadas para averiguação cadastral</a:t>
          </a:r>
        </a:p>
      </dgm:t>
    </dgm:pt>
    <dgm:pt modelId="{4C93DAB7-7B8B-449F-8F02-37B45F2A2F60}" type="parTrans" cxnId="{BD5CFBCB-11BA-4C1A-83ED-374DE2E24840}">
      <dgm:prSet/>
      <dgm:spPr/>
      <dgm:t>
        <a:bodyPr/>
        <a:lstStyle/>
        <a:p>
          <a:endParaRPr lang="pt-BR"/>
        </a:p>
      </dgm:t>
    </dgm:pt>
    <dgm:pt modelId="{FFC92E28-4DC9-4EB1-BAF5-E4D463EE21CE}" type="sibTrans" cxnId="{BD5CFBCB-11BA-4C1A-83ED-374DE2E24840}">
      <dgm:prSet/>
      <dgm:spPr/>
      <dgm:t>
        <a:bodyPr/>
        <a:lstStyle/>
        <a:p>
          <a:endParaRPr lang="pt-BR"/>
        </a:p>
      </dgm:t>
    </dgm:pt>
    <dgm:pt modelId="{6D4561F8-81DB-41D6-9F78-66853DF64AB4}">
      <dgm:prSet phldrT="[Texto]"/>
      <dgm:spPr/>
      <dgm:t>
        <a:bodyPr/>
        <a:lstStyle/>
        <a:p>
          <a:r>
            <a:rPr lang="pt-BR" dirty="0"/>
            <a:t>Classe 0 – pobreza (R$ 0,00 a 178,00 – considerando o PBF/2018)</a:t>
          </a:r>
        </a:p>
      </dgm:t>
    </dgm:pt>
    <dgm:pt modelId="{70174EA3-01BE-4672-8A0E-AAA90FC435A1}" type="parTrans" cxnId="{25A97515-C814-4581-8ADF-F2B6922FBFA1}">
      <dgm:prSet/>
      <dgm:spPr/>
      <dgm:t>
        <a:bodyPr/>
        <a:lstStyle/>
        <a:p>
          <a:endParaRPr lang="pt-BR"/>
        </a:p>
      </dgm:t>
    </dgm:pt>
    <dgm:pt modelId="{D5151689-88F8-4610-847C-B225EF115AA5}" type="sibTrans" cxnId="{25A97515-C814-4581-8ADF-F2B6922FBFA1}">
      <dgm:prSet/>
      <dgm:spPr/>
      <dgm:t>
        <a:bodyPr/>
        <a:lstStyle/>
        <a:p>
          <a:endParaRPr lang="pt-BR"/>
        </a:p>
      </dgm:t>
    </dgm:pt>
    <dgm:pt modelId="{5F60DB8C-57ED-4CDA-ACB9-37F81EC3CB56}">
      <dgm:prSet phldrT="[Texto]"/>
      <dgm:spPr/>
      <dgm:t>
        <a:bodyPr/>
        <a:lstStyle/>
        <a:p>
          <a:r>
            <a:rPr lang="pt-BR" dirty="0"/>
            <a:t>Classe 1 – baixa renda (R$ 178,01 a 477,00 – considerando S/M de 2018)</a:t>
          </a:r>
        </a:p>
      </dgm:t>
    </dgm:pt>
    <dgm:pt modelId="{7C9BCC1E-3062-4BD9-A450-62246E8C4DB5}" type="parTrans" cxnId="{616E4162-678D-4B19-A30D-044EE1ECBB32}">
      <dgm:prSet/>
      <dgm:spPr/>
      <dgm:t>
        <a:bodyPr/>
        <a:lstStyle/>
        <a:p>
          <a:endParaRPr lang="pt-BR"/>
        </a:p>
      </dgm:t>
    </dgm:pt>
    <dgm:pt modelId="{FBE17C08-83B2-42EB-A171-00007F286E4B}" type="sibTrans" cxnId="{616E4162-678D-4B19-A30D-044EE1ECBB32}">
      <dgm:prSet/>
      <dgm:spPr/>
      <dgm:t>
        <a:bodyPr/>
        <a:lstStyle/>
        <a:p>
          <a:endParaRPr lang="pt-BR"/>
        </a:p>
      </dgm:t>
    </dgm:pt>
    <dgm:pt modelId="{D48C4C2F-7396-4BB4-B5D0-61FDF3C88ED6}">
      <dgm:prSet phldrT="[Texto]"/>
      <dgm:spPr/>
      <dgm:t>
        <a:bodyPr/>
        <a:lstStyle/>
        <a:p>
          <a:r>
            <a:rPr lang="pt-BR" dirty="0"/>
            <a:t>Classe 2 – acima de ½ S.M. (Acima de R$ 477,00)</a:t>
          </a:r>
        </a:p>
      </dgm:t>
    </dgm:pt>
    <dgm:pt modelId="{3971583B-E620-4BC5-BE79-93F7752D7F94}" type="parTrans" cxnId="{954F05CA-9527-411F-963D-EC8E7E2CE1DC}">
      <dgm:prSet/>
      <dgm:spPr/>
      <dgm:t>
        <a:bodyPr/>
        <a:lstStyle/>
        <a:p>
          <a:endParaRPr lang="pt-BR"/>
        </a:p>
      </dgm:t>
    </dgm:pt>
    <dgm:pt modelId="{11DEAEBE-1728-4B77-BC4D-FEAE09A81224}" type="sibTrans" cxnId="{954F05CA-9527-411F-963D-EC8E7E2CE1DC}">
      <dgm:prSet/>
      <dgm:spPr/>
      <dgm:t>
        <a:bodyPr/>
        <a:lstStyle/>
        <a:p>
          <a:endParaRPr lang="pt-BR"/>
        </a:p>
      </dgm:t>
    </dgm:pt>
    <dgm:pt modelId="{6A4C2187-232C-4BA4-87F0-11B82A603271}" type="pres">
      <dgm:prSet presAssocID="{B76408A4-A7C5-49A0-AF56-ECC7978E2124}" presName="linear" presStyleCnt="0">
        <dgm:presLayoutVars>
          <dgm:animLvl val="lvl"/>
          <dgm:resizeHandles val="exact"/>
        </dgm:presLayoutVars>
      </dgm:prSet>
      <dgm:spPr/>
    </dgm:pt>
    <dgm:pt modelId="{B82DB364-4060-4A37-9D14-EB15537230D9}" type="pres">
      <dgm:prSet presAssocID="{4D719B40-5FA6-4D37-A012-818A6926ECA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180F88C-010A-4745-B994-B7DC2ADC0370}" type="pres">
      <dgm:prSet presAssocID="{4D719B40-5FA6-4D37-A012-818A6926ECA2}" presName="childText" presStyleLbl="revTx" presStyleIdx="0" presStyleCnt="1">
        <dgm:presLayoutVars>
          <dgm:bulletEnabled val="1"/>
        </dgm:presLayoutVars>
      </dgm:prSet>
      <dgm:spPr/>
    </dgm:pt>
    <dgm:pt modelId="{00D32042-EA20-4E0C-9078-105E46D1AFD1}" type="pres">
      <dgm:prSet presAssocID="{8DBAACE3-3823-42CE-804F-827448905F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CCD6F3-C752-400E-9C55-FA69E7264484}" type="pres">
      <dgm:prSet presAssocID="{FB7F08C8-1341-4E31-91D0-495CA270D73F}" presName="spacer" presStyleCnt="0"/>
      <dgm:spPr/>
    </dgm:pt>
    <dgm:pt modelId="{E1835E6B-2E5F-4ABF-AA41-8D09CC69B243}" type="pres">
      <dgm:prSet presAssocID="{2F70B181-4BD3-4D12-9304-EB3C19A51EC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7440F10-001C-4288-A574-1D6D35895B8C}" type="presOf" srcId="{D48C4C2F-7396-4BB4-B5D0-61FDF3C88ED6}" destId="{E180F88C-010A-4745-B994-B7DC2ADC0370}" srcOrd="0" destOrd="2" presId="urn:microsoft.com/office/officeart/2005/8/layout/vList2"/>
    <dgm:cxn modelId="{08902E10-C98B-4427-8103-1C085C86B58F}" type="presOf" srcId="{B76408A4-A7C5-49A0-AF56-ECC7978E2124}" destId="{6A4C2187-232C-4BA4-87F0-11B82A603271}" srcOrd="0" destOrd="0" presId="urn:microsoft.com/office/officeart/2005/8/layout/vList2"/>
    <dgm:cxn modelId="{25A97515-C814-4581-8ADF-F2B6922FBFA1}" srcId="{4D719B40-5FA6-4D37-A012-818A6926ECA2}" destId="{6D4561F8-81DB-41D6-9F78-66853DF64AB4}" srcOrd="0" destOrd="0" parTransId="{70174EA3-01BE-4672-8A0E-AAA90FC435A1}" sibTransId="{D5151689-88F8-4610-847C-B225EF115AA5}"/>
    <dgm:cxn modelId="{D16A865C-749A-4106-B87B-D345D286B249}" srcId="{B76408A4-A7C5-49A0-AF56-ECC7978E2124}" destId="{4D719B40-5FA6-4D37-A012-818A6926ECA2}" srcOrd="0" destOrd="0" parTransId="{E8000CD3-20FE-4FB1-8991-7ED035657544}" sibTransId="{50B24486-5C50-4C4D-8FD8-31F44DB31217}"/>
    <dgm:cxn modelId="{616E4162-678D-4B19-A30D-044EE1ECBB32}" srcId="{4D719B40-5FA6-4D37-A012-818A6926ECA2}" destId="{5F60DB8C-57ED-4CDA-ACB9-37F81EC3CB56}" srcOrd="1" destOrd="0" parTransId="{7C9BCC1E-3062-4BD9-A450-62246E8C4DB5}" sibTransId="{FBE17C08-83B2-42EB-A171-00007F286E4B}"/>
    <dgm:cxn modelId="{31A1BEB6-0570-4278-BFA9-21C6BDA7D44F}" type="presOf" srcId="{4D719B40-5FA6-4D37-A012-818A6926ECA2}" destId="{B82DB364-4060-4A37-9D14-EB15537230D9}" srcOrd="0" destOrd="0" presId="urn:microsoft.com/office/officeart/2005/8/layout/vList2"/>
    <dgm:cxn modelId="{A919F8B7-C03B-4275-9AC4-7EC71EF756FD}" type="presOf" srcId="{5F60DB8C-57ED-4CDA-ACB9-37F81EC3CB56}" destId="{E180F88C-010A-4745-B994-B7DC2ADC0370}" srcOrd="0" destOrd="1" presId="urn:microsoft.com/office/officeart/2005/8/layout/vList2"/>
    <dgm:cxn modelId="{954F05CA-9527-411F-963D-EC8E7E2CE1DC}" srcId="{4D719B40-5FA6-4D37-A012-818A6926ECA2}" destId="{D48C4C2F-7396-4BB4-B5D0-61FDF3C88ED6}" srcOrd="2" destOrd="0" parTransId="{3971583B-E620-4BC5-BE79-93F7752D7F94}" sibTransId="{11DEAEBE-1728-4B77-BC4D-FEAE09A81224}"/>
    <dgm:cxn modelId="{BD5CFBCB-11BA-4C1A-83ED-374DE2E24840}" srcId="{B76408A4-A7C5-49A0-AF56-ECC7978E2124}" destId="{2F70B181-4BD3-4D12-9304-EB3C19A51ECB}" srcOrd="2" destOrd="0" parTransId="{4C93DAB7-7B8B-449F-8F02-37B45F2A2F60}" sibTransId="{FFC92E28-4DC9-4EB1-BAF5-E4D463EE21CE}"/>
    <dgm:cxn modelId="{298D9ED8-088E-4A21-9358-86A6819B2542}" type="presOf" srcId="{2F70B181-4BD3-4D12-9304-EB3C19A51ECB}" destId="{E1835E6B-2E5F-4ABF-AA41-8D09CC69B243}" srcOrd="0" destOrd="0" presId="urn:microsoft.com/office/officeart/2005/8/layout/vList2"/>
    <dgm:cxn modelId="{BF6BD0E4-D527-4981-8BE9-C7042A78F8AA}" type="presOf" srcId="{8DBAACE3-3823-42CE-804F-827448905F8E}" destId="{00D32042-EA20-4E0C-9078-105E46D1AFD1}" srcOrd="0" destOrd="0" presId="urn:microsoft.com/office/officeart/2005/8/layout/vList2"/>
    <dgm:cxn modelId="{DA4688E5-E1A6-4BA9-9DF4-C429AB4DDFEF}" srcId="{B76408A4-A7C5-49A0-AF56-ECC7978E2124}" destId="{8DBAACE3-3823-42CE-804F-827448905F8E}" srcOrd="1" destOrd="0" parTransId="{57EE6C89-111C-4F2B-B9CC-7B4F741AE717}" sibTransId="{FB7F08C8-1341-4E31-91D0-495CA270D73F}"/>
    <dgm:cxn modelId="{40D031EB-287F-4835-A951-8F9AC2343B78}" type="presOf" srcId="{6D4561F8-81DB-41D6-9F78-66853DF64AB4}" destId="{E180F88C-010A-4745-B994-B7DC2ADC0370}" srcOrd="0" destOrd="0" presId="urn:microsoft.com/office/officeart/2005/8/layout/vList2"/>
    <dgm:cxn modelId="{E54D5362-7570-4849-A04C-0C5BB02ABE7A}" type="presParOf" srcId="{6A4C2187-232C-4BA4-87F0-11B82A603271}" destId="{B82DB364-4060-4A37-9D14-EB15537230D9}" srcOrd="0" destOrd="0" presId="urn:microsoft.com/office/officeart/2005/8/layout/vList2"/>
    <dgm:cxn modelId="{5ECEC760-B329-4E49-B42D-5D48084D1D4B}" type="presParOf" srcId="{6A4C2187-232C-4BA4-87F0-11B82A603271}" destId="{E180F88C-010A-4745-B994-B7DC2ADC0370}" srcOrd="1" destOrd="0" presId="urn:microsoft.com/office/officeart/2005/8/layout/vList2"/>
    <dgm:cxn modelId="{6E05794D-89C3-4859-8FBD-1217453004C1}" type="presParOf" srcId="{6A4C2187-232C-4BA4-87F0-11B82A603271}" destId="{00D32042-EA20-4E0C-9078-105E46D1AFD1}" srcOrd="2" destOrd="0" presId="urn:microsoft.com/office/officeart/2005/8/layout/vList2"/>
    <dgm:cxn modelId="{B486DF89-AF12-491D-984C-AA17A1B04FE7}" type="presParOf" srcId="{6A4C2187-232C-4BA4-87F0-11B82A603271}" destId="{67CCD6F3-C752-400E-9C55-FA69E7264484}" srcOrd="3" destOrd="0" presId="urn:microsoft.com/office/officeart/2005/8/layout/vList2"/>
    <dgm:cxn modelId="{696D9CE1-16FA-4349-9E24-591887A0B8C2}" type="presParOf" srcId="{6A4C2187-232C-4BA4-87F0-11B82A603271}" destId="{E1835E6B-2E5F-4ABF-AA41-8D09CC69B2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408A4-A7C5-49A0-AF56-ECC7978E2124}" type="doc">
      <dgm:prSet loTypeId="urn:microsoft.com/office/officeart/2005/8/layout/vList3" loCatId="list" qsTypeId="urn:microsoft.com/office/officeart/2005/8/quickstyle/simple1" qsCatId="simple" csTypeId="urn:microsoft.com/office/officeart/2005/8/colors/accent3_2" csCatId="accent3" phldr="1"/>
      <dgm:spPr/>
    </dgm:pt>
    <dgm:pt modelId="{8DBAACE3-3823-42CE-804F-827448905F8E}">
      <dgm:prSet phldrT="[Texto]"/>
      <dgm:spPr/>
      <dgm:t>
        <a:bodyPr/>
        <a:lstStyle/>
        <a:p>
          <a:r>
            <a:rPr lang="pt-BR" dirty="0"/>
            <a:t>Dados amostrais desidentificados disponibilizados no Portal de Dados Abertos - 2018</a:t>
          </a:r>
        </a:p>
      </dgm:t>
    </dgm:pt>
    <dgm:pt modelId="{57EE6C89-111C-4F2B-B9CC-7B4F741AE717}" type="parTrans" cxnId="{DA4688E5-E1A6-4BA9-9DF4-C429AB4DDFEF}">
      <dgm:prSet/>
      <dgm:spPr/>
      <dgm:t>
        <a:bodyPr/>
        <a:lstStyle/>
        <a:p>
          <a:endParaRPr lang="pt-BR"/>
        </a:p>
      </dgm:t>
    </dgm:pt>
    <dgm:pt modelId="{FB7F08C8-1341-4E31-91D0-495CA270D73F}" type="sibTrans" cxnId="{DA4688E5-E1A6-4BA9-9DF4-C429AB4DDFEF}">
      <dgm:prSet/>
      <dgm:spPr/>
      <dgm:t>
        <a:bodyPr/>
        <a:lstStyle/>
        <a:p>
          <a:endParaRPr lang="pt-BR"/>
        </a:p>
      </dgm:t>
    </dgm:pt>
    <dgm:pt modelId="{C5C072CF-787F-433F-8A37-05ECC7A47FB3}">
      <dgm:prSet phldrT="[Texto]"/>
      <dgm:spPr/>
      <dgm:t>
        <a:bodyPr/>
        <a:lstStyle/>
        <a:p>
          <a:r>
            <a:rPr lang="pt-BR" dirty="0"/>
            <a:t>Regras de preenchimento do formulário do </a:t>
          </a:r>
          <a:r>
            <a:rPr lang="pt-BR" dirty="0" err="1"/>
            <a:t>CadÚnico</a:t>
          </a:r>
          <a:r>
            <a:rPr lang="pt-BR" dirty="0"/>
            <a:t> com campos obrigatórios e outros condicionados</a:t>
          </a:r>
        </a:p>
      </dgm:t>
    </dgm:pt>
    <dgm:pt modelId="{502DF347-529C-40A5-A115-C68116AB7DB5}" type="parTrans" cxnId="{F213ECD6-41E5-4A79-8C9E-BAA31A925913}">
      <dgm:prSet/>
      <dgm:spPr/>
      <dgm:t>
        <a:bodyPr/>
        <a:lstStyle/>
        <a:p>
          <a:endParaRPr lang="pt-BR"/>
        </a:p>
      </dgm:t>
    </dgm:pt>
    <dgm:pt modelId="{AB8081EB-81E0-4BD8-B094-BE251D5450D3}" type="sibTrans" cxnId="{F213ECD6-41E5-4A79-8C9E-BAA31A925913}">
      <dgm:prSet/>
      <dgm:spPr/>
      <dgm:t>
        <a:bodyPr/>
        <a:lstStyle/>
        <a:p>
          <a:endParaRPr lang="pt-BR"/>
        </a:p>
      </dgm:t>
    </dgm:pt>
    <dgm:pt modelId="{CE5AF8E5-2A12-4BE5-A044-310A9980CEF3}">
      <dgm:prSet phldrT="[Texto]"/>
      <dgm:spPr/>
      <dgm:t>
        <a:bodyPr/>
        <a:lstStyle/>
        <a:p>
          <a:r>
            <a:rPr lang="pt-BR" dirty="0"/>
            <a:t>Duas bases de dados, uma relacionada à família (+ de 4,8 mi de linhas) e outra a pessoas (+ 12,8 mi de linhas)</a:t>
          </a:r>
        </a:p>
      </dgm:t>
    </dgm:pt>
    <dgm:pt modelId="{12BEB484-E099-4139-B697-1648133EF42C}" type="parTrans" cxnId="{61E835BB-CDCC-4D90-98E1-43E346C3F846}">
      <dgm:prSet/>
      <dgm:spPr/>
      <dgm:t>
        <a:bodyPr/>
        <a:lstStyle/>
        <a:p>
          <a:endParaRPr lang="pt-BR"/>
        </a:p>
      </dgm:t>
    </dgm:pt>
    <dgm:pt modelId="{0DF30B3D-4A4F-4F77-8BEE-6B1D9648B8AF}" type="sibTrans" cxnId="{61E835BB-CDCC-4D90-98E1-43E346C3F846}">
      <dgm:prSet/>
      <dgm:spPr/>
      <dgm:t>
        <a:bodyPr/>
        <a:lstStyle/>
        <a:p>
          <a:endParaRPr lang="pt-BR"/>
        </a:p>
      </dgm:t>
    </dgm:pt>
    <dgm:pt modelId="{F4DD0AD2-3B7D-45C0-8CA0-465A9265603F}" type="pres">
      <dgm:prSet presAssocID="{B76408A4-A7C5-49A0-AF56-ECC7978E2124}" presName="linearFlow" presStyleCnt="0">
        <dgm:presLayoutVars>
          <dgm:dir/>
          <dgm:resizeHandles val="exact"/>
        </dgm:presLayoutVars>
      </dgm:prSet>
      <dgm:spPr/>
    </dgm:pt>
    <dgm:pt modelId="{0E142705-8287-4AD7-B5C6-88EC7EA93946}" type="pres">
      <dgm:prSet presAssocID="{8DBAACE3-3823-42CE-804F-827448905F8E}" presName="composite" presStyleCnt="0"/>
      <dgm:spPr/>
    </dgm:pt>
    <dgm:pt modelId="{0DEBB796-3DEE-464F-9A5C-B05036B42457}" type="pres">
      <dgm:prSet presAssocID="{8DBAACE3-3823-42CE-804F-827448905F8E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squisa estrutura de tópicos"/>
        </a:ext>
      </dgm:extLst>
    </dgm:pt>
    <dgm:pt modelId="{A50D90DD-A1DD-4DA0-A40F-F303FE9EEBCC}" type="pres">
      <dgm:prSet presAssocID="{8DBAACE3-3823-42CE-804F-827448905F8E}" presName="txShp" presStyleLbl="node1" presStyleIdx="0" presStyleCnt="3">
        <dgm:presLayoutVars>
          <dgm:bulletEnabled val="1"/>
        </dgm:presLayoutVars>
      </dgm:prSet>
      <dgm:spPr/>
    </dgm:pt>
    <dgm:pt modelId="{6C02B359-A6E0-425D-8180-1E3600FAF9BE}" type="pres">
      <dgm:prSet presAssocID="{FB7F08C8-1341-4E31-91D0-495CA270D73F}" presName="spacing" presStyleCnt="0"/>
      <dgm:spPr/>
    </dgm:pt>
    <dgm:pt modelId="{A3968CD7-015C-4B35-889B-F195F09F35E1}" type="pres">
      <dgm:prSet presAssocID="{C5C072CF-787F-433F-8A37-05ECC7A47FB3}" presName="composite" presStyleCnt="0"/>
      <dgm:spPr/>
    </dgm:pt>
    <dgm:pt modelId="{EF74B6DB-4C35-47DA-BEB1-9A6A98E2D7F8}" type="pres">
      <dgm:prSet presAssocID="{C5C072CF-787F-433F-8A37-05ECC7A47FB3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 estrutura de tópicos"/>
        </a:ext>
      </dgm:extLst>
    </dgm:pt>
    <dgm:pt modelId="{BDD0C468-CD34-433E-A27F-7849FE4DBC1A}" type="pres">
      <dgm:prSet presAssocID="{C5C072CF-787F-433F-8A37-05ECC7A47FB3}" presName="txShp" presStyleLbl="node1" presStyleIdx="1" presStyleCnt="3">
        <dgm:presLayoutVars>
          <dgm:bulletEnabled val="1"/>
        </dgm:presLayoutVars>
      </dgm:prSet>
      <dgm:spPr/>
    </dgm:pt>
    <dgm:pt modelId="{78E11E6B-E8C0-4E1A-9D71-B737F36C6EB9}" type="pres">
      <dgm:prSet presAssocID="{AB8081EB-81E0-4BD8-B094-BE251D5450D3}" presName="spacing" presStyleCnt="0"/>
      <dgm:spPr/>
    </dgm:pt>
    <dgm:pt modelId="{6B48D6F2-6619-465B-B506-B726F4F4D84B}" type="pres">
      <dgm:prSet presAssocID="{CE5AF8E5-2A12-4BE5-A044-310A9980CEF3}" presName="composite" presStyleCnt="0"/>
      <dgm:spPr/>
    </dgm:pt>
    <dgm:pt modelId="{735CF970-17A3-4528-869D-81A18C44A644}" type="pres">
      <dgm:prSet presAssocID="{CE5AF8E5-2A12-4BE5-A044-310A9980CEF3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ianças estrutura de tópicos"/>
        </a:ext>
      </dgm:extLst>
    </dgm:pt>
    <dgm:pt modelId="{413F3D10-4028-4878-88F9-D612C6785C87}" type="pres">
      <dgm:prSet presAssocID="{CE5AF8E5-2A12-4BE5-A044-310A9980CEF3}" presName="txShp" presStyleLbl="node1" presStyleIdx="2" presStyleCnt="3">
        <dgm:presLayoutVars>
          <dgm:bulletEnabled val="1"/>
        </dgm:presLayoutVars>
      </dgm:prSet>
      <dgm:spPr/>
    </dgm:pt>
  </dgm:ptLst>
  <dgm:cxnLst>
    <dgm:cxn modelId="{EA22720F-58B6-48C7-8E09-BF421DDA093C}" type="presOf" srcId="{C5C072CF-787F-433F-8A37-05ECC7A47FB3}" destId="{BDD0C468-CD34-433E-A27F-7849FE4DBC1A}" srcOrd="0" destOrd="0" presId="urn:microsoft.com/office/officeart/2005/8/layout/vList3"/>
    <dgm:cxn modelId="{6F11C22F-383F-4373-8745-548034025A47}" type="presOf" srcId="{CE5AF8E5-2A12-4BE5-A044-310A9980CEF3}" destId="{413F3D10-4028-4878-88F9-D612C6785C87}" srcOrd="0" destOrd="0" presId="urn:microsoft.com/office/officeart/2005/8/layout/vList3"/>
    <dgm:cxn modelId="{50087062-B866-413E-A4A5-64FC526FBB99}" type="presOf" srcId="{8DBAACE3-3823-42CE-804F-827448905F8E}" destId="{A50D90DD-A1DD-4DA0-A40F-F303FE9EEBCC}" srcOrd="0" destOrd="0" presId="urn:microsoft.com/office/officeart/2005/8/layout/vList3"/>
    <dgm:cxn modelId="{61E835BB-CDCC-4D90-98E1-43E346C3F846}" srcId="{B76408A4-A7C5-49A0-AF56-ECC7978E2124}" destId="{CE5AF8E5-2A12-4BE5-A044-310A9980CEF3}" srcOrd="2" destOrd="0" parTransId="{12BEB484-E099-4139-B697-1648133EF42C}" sibTransId="{0DF30B3D-4A4F-4F77-8BEE-6B1D9648B8AF}"/>
    <dgm:cxn modelId="{F213ECD6-41E5-4A79-8C9E-BAA31A925913}" srcId="{B76408A4-A7C5-49A0-AF56-ECC7978E2124}" destId="{C5C072CF-787F-433F-8A37-05ECC7A47FB3}" srcOrd="1" destOrd="0" parTransId="{502DF347-529C-40A5-A115-C68116AB7DB5}" sibTransId="{AB8081EB-81E0-4BD8-B094-BE251D5450D3}"/>
    <dgm:cxn modelId="{DA4688E5-E1A6-4BA9-9DF4-C429AB4DDFEF}" srcId="{B76408A4-A7C5-49A0-AF56-ECC7978E2124}" destId="{8DBAACE3-3823-42CE-804F-827448905F8E}" srcOrd="0" destOrd="0" parTransId="{57EE6C89-111C-4F2B-B9CC-7B4F741AE717}" sibTransId="{FB7F08C8-1341-4E31-91D0-495CA270D73F}"/>
    <dgm:cxn modelId="{C9C8A3FB-2D1D-4F15-9EC0-E8830537C65A}" type="presOf" srcId="{B76408A4-A7C5-49A0-AF56-ECC7978E2124}" destId="{F4DD0AD2-3B7D-45C0-8CA0-465A9265603F}" srcOrd="0" destOrd="0" presId="urn:microsoft.com/office/officeart/2005/8/layout/vList3"/>
    <dgm:cxn modelId="{10850443-AED8-455D-8A0E-760BB08E28EE}" type="presParOf" srcId="{F4DD0AD2-3B7D-45C0-8CA0-465A9265603F}" destId="{0E142705-8287-4AD7-B5C6-88EC7EA93946}" srcOrd="0" destOrd="0" presId="urn:microsoft.com/office/officeart/2005/8/layout/vList3"/>
    <dgm:cxn modelId="{C2C9C0C0-6278-4B86-A5F1-8D01BE941219}" type="presParOf" srcId="{0E142705-8287-4AD7-B5C6-88EC7EA93946}" destId="{0DEBB796-3DEE-464F-9A5C-B05036B42457}" srcOrd="0" destOrd="0" presId="urn:microsoft.com/office/officeart/2005/8/layout/vList3"/>
    <dgm:cxn modelId="{2EF4B684-89DD-4B09-94AC-C1008D9D9573}" type="presParOf" srcId="{0E142705-8287-4AD7-B5C6-88EC7EA93946}" destId="{A50D90DD-A1DD-4DA0-A40F-F303FE9EEBCC}" srcOrd="1" destOrd="0" presId="urn:microsoft.com/office/officeart/2005/8/layout/vList3"/>
    <dgm:cxn modelId="{1148D0FA-1A38-46D0-A07B-F587EC3F9A57}" type="presParOf" srcId="{F4DD0AD2-3B7D-45C0-8CA0-465A9265603F}" destId="{6C02B359-A6E0-425D-8180-1E3600FAF9BE}" srcOrd="1" destOrd="0" presId="urn:microsoft.com/office/officeart/2005/8/layout/vList3"/>
    <dgm:cxn modelId="{36AAE38F-8737-4D7E-B839-5851987D3C1B}" type="presParOf" srcId="{F4DD0AD2-3B7D-45C0-8CA0-465A9265603F}" destId="{A3968CD7-015C-4B35-889B-F195F09F35E1}" srcOrd="2" destOrd="0" presId="urn:microsoft.com/office/officeart/2005/8/layout/vList3"/>
    <dgm:cxn modelId="{AC68A784-060E-497C-AF0B-B3EACF6B5B60}" type="presParOf" srcId="{A3968CD7-015C-4B35-889B-F195F09F35E1}" destId="{EF74B6DB-4C35-47DA-BEB1-9A6A98E2D7F8}" srcOrd="0" destOrd="0" presId="urn:microsoft.com/office/officeart/2005/8/layout/vList3"/>
    <dgm:cxn modelId="{D8753278-1AD1-48AE-A04E-5091034FDAE0}" type="presParOf" srcId="{A3968CD7-015C-4B35-889B-F195F09F35E1}" destId="{BDD0C468-CD34-433E-A27F-7849FE4DBC1A}" srcOrd="1" destOrd="0" presId="urn:microsoft.com/office/officeart/2005/8/layout/vList3"/>
    <dgm:cxn modelId="{DBC6A31B-4D6F-4354-B54D-863476139524}" type="presParOf" srcId="{F4DD0AD2-3B7D-45C0-8CA0-465A9265603F}" destId="{78E11E6B-E8C0-4E1A-9D71-B737F36C6EB9}" srcOrd="3" destOrd="0" presId="urn:microsoft.com/office/officeart/2005/8/layout/vList3"/>
    <dgm:cxn modelId="{21E29BD3-3F5B-4B58-B5C2-96099D291D26}" type="presParOf" srcId="{F4DD0AD2-3B7D-45C0-8CA0-465A9265603F}" destId="{6B48D6F2-6619-465B-B506-B726F4F4D84B}" srcOrd="4" destOrd="0" presId="urn:microsoft.com/office/officeart/2005/8/layout/vList3"/>
    <dgm:cxn modelId="{8BB7FC6C-2FDD-45AC-A9CB-19EF860C1C4D}" type="presParOf" srcId="{6B48D6F2-6619-465B-B506-B726F4F4D84B}" destId="{735CF970-17A3-4528-869D-81A18C44A644}" srcOrd="0" destOrd="0" presId="urn:microsoft.com/office/officeart/2005/8/layout/vList3"/>
    <dgm:cxn modelId="{FCBF0CDA-7864-4D75-8F51-08BB0AB912F6}" type="presParOf" srcId="{6B48D6F2-6619-465B-B506-B726F4F4D84B}" destId="{413F3D10-4028-4878-88F9-D612C6785C8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782931-307B-4A35-9D30-EA249AE2D2B3}" type="doc">
      <dgm:prSet loTypeId="urn:microsoft.com/office/officeart/2005/8/layout/hList7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pt-BR"/>
        </a:p>
      </dgm:t>
    </dgm:pt>
    <dgm:pt modelId="{450B09DC-7EAC-4023-B710-D534563EDA94}">
      <dgm:prSet phldrT="[Texto]"/>
      <dgm:spPr/>
      <dgm:t>
        <a:bodyPr/>
        <a:lstStyle/>
        <a:p>
          <a:pPr algn="ctr"/>
          <a:r>
            <a:rPr lang="pt-BR" dirty="0"/>
            <a:t>Domicílio</a:t>
          </a:r>
        </a:p>
      </dgm:t>
    </dgm:pt>
    <dgm:pt modelId="{4495A961-0A5A-4508-AA91-1CB7E9F364F8}" type="parTrans" cxnId="{0D91295C-28C2-406F-B337-44B13468EEC7}">
      <dgm:prSet/>
      <dgm:spPr/>
      <dgm:t>
        <a:bodyPr/>
        <a:lstStyle/>
        <a:p>
          <a:endParaRPr lang="pt-BR"/>
        </a:p>
      </dgm:t>
    </dgm:pt>
    <dgm:pt modelId="{882C9861-4D1A-43BA-92CF-D608C1740C42}" type="sibTrans" cxnId="{0D91295C-28C2-406F-B337-44B13468EEC7}">
      <dgm:prSet/>
      <dgm:spPr/>
      <dgm:t>
        <a:bodyPr/>
        <a:lstStyle/>
        <a:p>
          <a:endParaRPr lang="pt-BR"/>
        </a:p>
      </dgm:t>
    </dgm:pt>
    <dgm:pt modelId="{D45B0027-BDD4-40CF-B6AD-0DB2591E083D}">
      <dgm:prSet phldrT="[Texto]"/>
      <dgm:spPr/>
      <dgm:t>
        <a:bodyPr/>
        <a:lstStyle/>
        <a:p>
          <a:pPr algn="l"/>
          <a:r>
            <a:rPr lang="pt-BR" dirty="0"/>
            <a:t>Avaliação de variáveis categóricas e quantitativas como água canalizada, material piso/parede, </a:t>
          </a:r>
          <a:r>
            <a:rPr lang="pt-BR" dirty="0" err="1"/>
            <a:t>qtd</a:t>
          </a:r>
          <a:r>
            <a:rPr lang="pt-BR" dirty="0"/>
            <a:t> de cômodos, </a:t>
          </a:r>
          <a:r>
            <a:rPr lang="pt-BR" dirty="0" err="1"/>
            <a:t>etc</a:t>
          </a:r>
          <a:endParaRPr lang="pt-BR" dirty="0"/>
        </a:p>
      </dgm:t>
    </dgm:pt>
    <dgm:pt modelId="{D4286A3F-179A-4925-9F84-454BEBD8ECE3}" type="parTrans" cxnId="{CD0A3372-CFF3-4D99-BC79-567348C4A582}">
      <dgm:prSet/>
      <dgm:spPr/>
      <dgm:t>
        <a:bodyPr/>
        <a:lstStyle/>
        <a:p>
          <a:endParaRPr lang="pt-BR"/>
        </a:p>
      </dgm:t>
    </dgm:pt>
    <dgm:pt modelId="{6A926B60-C39B-46AD-AE9D-F3021A499887}" type="sibTrans" cxnId="{CD0A3372-CFF3-4D99-BC79-567348C4A582}">
      <dgm:prSet/>
      <dgm:spPr/>
      <dgm:t>
        <a:bodyPr/>
        <a:lstStyle/>
        <a:p>
          <a:endParaRPr lang="pt-BR"/>
        </a:p>
      </dgm:t>
    </dgm:pt>
    <dgm:pt modelId="{CF9443AC-428A-4337-AAE8-8A420BA7D5CA}">
      <dgm:prSet phldrT="[Texto]"/>
      <dgm:spPr/>
      <dgm:t>
        <a:bodyPr/>
        <a:lstStyle/>
        <a:p>
          <a:pPr algn="ctr"/>
          <a:r>
            <a:rPr lang="pt-BR" dirty="0"/>
            <a:t>Trabalho</a:t>
          </a:r>
        </a:p>
      </dgm:t>
    </dgm:pt>
    <dgm:pt modelId="{C458C885-CE6C-40A9-B9FD-12916CD583EE}" type="parTrans" cxnId="{681D9284-FB5A-44AD-BF1E-60B0EB10F599}">
      <dgm:prSet/>
      <dgm:spPr/>
      <dgm:t>
        <a:bodyPr/>
        <a:lstStyle/>
        <a:p>
          <a:endParaRPr lang="pt-BR"/>
        </a:p>
      </dgm:t>
    </dgm:pt>
    <dgm:pt modelId="{7685E954-3571-435B-9E00-027F1F78FE34}" type="sibTrans" cxnId="{681D9284-FB5A-44AD-BF1E-60B0EB10F599}">
      <dgm:prSet/>
      <dgm:spPr/>
      <dgm:t>
        <a:bodyPr/>
        <a:lstStyle/>
        <a:p>
          <a:endParaRPr lang="pt-BR"/>
        </a:p>
      </dgm:t>
    </dgm:pt>
    <dgm:pt modelId="{EF92AE14-2D1C-4F00-8F50-72DECDE462C3}">
      <dgm:prSet phldrT="[Texto]"/>
      <dgm:spPr/>
      <dgm:t>
        <a:bodyPr/>
        <a:lstStyle/>
        <a:p>
          <a:pPr algn="l"/>
          <a:r>
            <a:rPr lang="pt-BR" dirty="0"/>
            <a:t>Criação de novas features com o percentual das pessoas &gt; 14 anos na família que trabalharam na última semana ou últimos 12 meses, tipo de ocupação, </a:t>
          </a:r>
          <a:r>
            <a:rPr lang="pt-BR" dirty="0" err="1"/>
            <a:t>etc</a:t>
          </a:r>
          <a:endParaRPr lang="pt-BR" dirty="0"/>
        </a:p>
      </dgm:t>
    </dgm:pt>
    <dgm:pt modelId="{3AFE0E43-81D9-47E5-9833-DC9FE6D4A379}" type="parTrans" cxnId="{F9AA5D70-96C7-4671-B8A2-4479A39B3906}">
      <dgm:prSet/>
      <dgm:spPr/>
      <dgm:t>
        <a:bodyPr/>
        <a:lstStyle/>
        <a:p>
          <a:endParaRPr lang="pt-BR"/>
        </a:p>
      </dgm:t>
    </dgm:pt>
    <dgm:pt modelId="{A68A29D3-7EFE-4DAB-8A75-F4BCE73E6932}" type="sibTrans" cxnId="{F9AA5D70-96C7-4671-B8A2-4479A39B3906}">
      <dgm:prSet/>
      <dgm:spPr/>
      <dgm:t>
        <a:bodyPr/>
        <a:lstStyle/>
        <a:p>
          <a:endParaRPr lang="pt-BR"/>
        </a:p>
      </dgm:t>
    </dgm:pt>
    <dgm:pt modelId="{6ED3CB21-CEDF-4FC6-8BB5-77B17C0ADA39}">
      <dgm:prSet phldrT="[Texto]"/>
      <dgm:spPr/>
      <dgm:t>
        <a:bodyPr/>
        <a:lstStyle/>
        <a:p>
          <a:pPr algn="ctr"/>
          <a:r>
            <a:rPr lang="pt-BR" dirty="0"/>
            <a:t>Escolaridade</a:t>
          </a:r>
        </a:p>
      </dgm:t>
    </dgm:pt>
    <dgm:pt modelId="{E49183F6-F97F-46BE-BA62-D883184D5A4F}" type="parTrans" cxnId="{77781895-025C-401E-AFEA-415EECC09B9D}">
      <dgm:prSet/>
      <dgm:spPr/>
      <dgm:t>
        <a:bodyPr/>
        <a:lstStyle/>
        <a:p>
          <a:endParaRPr lang="pt-BR"/>
        </a:p>
      </dgm:t>
    </dgm:pt>
    <dgm:pt modelId="{C12203C8-2780-42E9-AE42-736A493079CA}" type="sibTrans" cxnId="{77781895-025C-401E-AFEA-415EECC09B9D}">
      <dgm:prSet/>
      <dgm:spPr/>
      <dgm:t>
        <a:bodyPr/>
        <a:lstStyle/>
        <a:p>
          <a:endParaRPr lang="pt-BR"/>
        </a:p>
      </dgm:t>
    </dgm:pt>
    <dgm:pt modelId="{6ABFEB52-2E91-403F-B4BB-21D93952974D}">
      <dgm:prSet phldrT="[Texto]"/>
      <dgm:spPr/>
      <dgm:t>
        <a:bodyPr/>
        <a:lstStyle/>
        <a:p>
          <a:pPr algn="ctr"/>
          <a:r>
            <a:rPr lang="pt-BR" dirty="0"/>
            <a:t>Responsável Familiar</a:t>
          </a:r>
        </a:p>
      </dgm:t>
    </dgm:pt>
    <dgm:pt modelId="{5EC25451-90F9-47E8-82EC-26F3D427E391}" type="parTrans" cxnId="{280BBBBD-66E2-4F1F-82BC-7D57B31588B9}">
      <dgm:prSet/>
      <dgm:spPr/>
      <dgm:t>
        <a:bodyPr/>
        <a:lstStyle/>
        <a:p>
          <a:endParaRPr lang="pt-BR"/>
        </a:p>
      </dgm:t>
    </dgm:pt>
    <dgm:pt modelId="{867C1BFD-19BC-475B-8092-CE9749F5D1F1}" type="sibTrans" cxnId="{280BBBBD-66E2-4F1F-82BC-7D57B31588B9}">
      <dgm:prSet/>
      <dgm:spPr/>
      <dgm:t>
        <a:bodyPr/>
        <a:lstStyle/>
        <a:p>
          <a:endParaRPr lang="pt-BR"/>
        </a:p>
      </dgm:t>
    </dgm:pt>
    <dgm:pt modelId="{FB598F96-1DB4-4A3F-87E6-A2CEACAE2109}">
      <dgm:prSet phldrT="[Texto]"/>
      <dgm:spPr/>
      <dgm:t>
        <a:bodyPr/>
        <a:lstStyle/>
        <a:p>
          <a:pPr algn="ctr"/>
          <a:r>
            <a:rPr lang="pt-BR" dirty="0"/>
            <a:t>Composição Familiar</a:t>
          </a:r>
        </a:p>
      </dgm:t>
    </dgm:pt>
    <dgm:pt modelId="{7A34D8FC-25A0-4FE3-B0FA-5C7696FDAD4D}" type="parTrans" cxnId="{8C0C25B4-C07D-4C05-B0A9-B4E4B57ACB64}">
      <dgm:prSet/>
      <dgm:spPr/>
      <dgm:t>
        <a:bodyPr/>
        <a:lstStyle/>
        <a:p>
          <a:endParaRPr lang="pt-BR"/>
        </a:p>
      </dgm:t>
    </dgm:pt>
    <dgm:pt modelId="{EA42AEED-5871-44C7-8C35-8B28B5656194}" type="sibTrans" cxnId="{8C0C25B4-C07D-4C05-B0A9-B4E4B57ACB64}">
      <dgm:prSet/>
      <dgm:spPr/>
      <dgm:t>
        <a:bodyPr/>
        <a:lstStyle/>
        <a:p>
          <a:endParaRPr lang="pt-BR"/>
        </a:p>
      </dgm:t>
    </dgm:pt>
    <dgm:pt modelId="{E297C8ED-F5F5-4831-94E8-1793258E3B1F}">
      <dgm:prSet phldrT="[Texto]"/>
      <dgm:spPr/>
      <dgm:t>
        <a:bodyPr/>
        <a:lstStyle/>
        <a:p>
          <a:pPr algn="l"/>
          <a:r>
            <a:rPr lang="pt-BR" dirty="0"/>
            <a:t>Criação de novas features criando percentuais de acordo com a faixa etária e o nível de escolaridade</a:t>
          </a:r>
        </a:p>
      </dgm:t>
    </dgm:pt>
    <dgm:pt modelId="{5DBB033D-CE31-482B-9D18-FE57B998AF5C}" type="parTrans" cxnId="{64F71169-9F14-47F4-BD80-AE668F9D579B}">
      <dgm:prSet/>
      <dgm:spPr/>
      <dgm:t>
        <a:bodyPr/>
        <a:lstStyle/>
        <a:p>
          <a:endParaRPr lang="pt-BR"/>
        </a:p>
      </dgm:t>
    </dgm:pt>
    <dgm:pt modelId="{5C2C33BC-0E3A-4B4D-AA99-639D13A6447C}" type="sibTrans" cxnId="{64F71169-9F14-47F4-BD80-AE668F9D579B}">
      <dgm:prSet/>
      <dgm:spPr/>
      <dgm:t>
        <a:bodyPr/>
        <a:lstStyle/>
        <a:p>
          <a:endParaRPr lang="pt-BR"/>
        </a:p>
      </dgm:t>
    </dgm:pt>
    <dgm:pt modelId="{BE8672F3-B24C-485F-8212-2526D230707B}">
      <dgm:prSet phldrT="[Texto]"/>
      <dgm:spPr/>
      <dgm:t>
        <a:bodyPr/>
        <a:lstStyle/>
        <a:p>
          <a:pPr algn="l"/>
          <a:r>
            <a:rPr lang="pt-BR" dirty="0"/>
            <a:t>Dados do </a:t>
          </a:r>
          <a:r>
            <a:rPr lang="pt-BR" dirty="0" err="1"/>
            <a:t>ideb</a:t>
          </a:r>
          <a:r>
            <a:rPr lang="pt-BR" dirty="0"/>
            <a:t> de 2017</a:t>
          </a:r>
        </a:p>
      </dgm:t>
    </dgm:pt>
    <dgm:pt modelId="{800D68FC-1104-4BAB-9E77-4358131D25AD}" type="parTrans" cxnId="{C23C24E6-5362-41D8-AAEB-5BE9587C97CF}">
      <dgm:prSet/>
      <dgm:spPr/>
      <dgm:t>
        <a:bodyPr/>
        <a:lstStyle/>
        <a:p>
          <a:endParaRPr lang="pt-BR"/>
        </a:p>
      </dgm:t>
    </dgm:pt>
    <dgm:pt modelId="{EE46D6C0-B6F4-429E-89F5-A37F1E59F9DF}" type="sibTrans" cxnId="{C23C24E6-5362-41D8-AAEB-5BE9587C97CF}">
      <dgm:prSet/>
      <dgm:spPr/>
      <dgm:t>
        <a:bodyPr/>
        <a:lstStyle/>
        <a:p>
          <a:endParaRPr lang="pt-BR"/>
        </a:p>
      </dgm:t>
    </dgm:pt>
    <dgm:pt modelId="{E5AE6F68-6686-4E80-94BD-35617E29B858}">
      <dgm:prSet phldrT="[Texto]"/>
      <dgm:spPr/>
      <dgm:t>
        <a:bodyPr/>
        <a:lstStyle/>
        <a:p>
          <a:pPr algn="l"/>
          <a:r>
            <a:rPr lang="pt-BR" dirty="0"/>
            <a:t>Criação de novas features agrupando o dado de pessoas na família de acordo com características como idade, deficiência física, marcação de GPTE</a:t>
          </a:r>
        </a:p>
      </dgm:t>
    </dgm:pt>
    <dgm:pt modelId="{D4BF054F-4307-4143-BD14-DEC281A43322}" type="parTrans" cxnId="{B93882BD-FDBA-41EE-ADC1-3AF60432ACA3}">
      <dgm:prSet/>
      <dgm:spPr/>
      <dgm:t>
        <a:bodyPr/>
        <a:lstStyle/>
        <a:p>
          <a:endParaRPr lang="pt-BR"/>
        </a:p>
      </dgm:t>
    </dgm:pt>
    <dgm:pt modelId="{0C76C010-CCED-46FB-A297-00237042771A}" type="sibTrans" cxnId="{B93882BD-FDBA-41EE-ADC1-3AF60432ACA3}">
      <dgm:prSet/>
      <dgm:spPr/>
      <dgm:t>
        <a:bodyPr/>
        <a:lstStyle/>
        <a:p>
          <a:endParaRPr lang="pt-BR"/>
        </a:p>
      </dgm:t>
    </dgm:pt>
    <dgm:pt modelId="{70DC0A88-49C6-4601-97BE-98380038932D}">
      <dgm:prSet phldrT="[Texto]"/>
      <dgm:spPr/>
      <dgm:t>
        <a:bodyPr/>
        <a:lstStyle/>
        <a:p>
          <a:pPr algn="l"/>
          <a:r>
            <a:rPr lang="pt-BR" dirty="0"/>
            <a:t>Criação de novas features a partir do filtro de RF para avaliação das características de idade, raça/cor, escolaridade, trabalho.</a:t>
          </a:r>
        </a:p>
      </dgm:t>
    </dgm:pt>
    <dgm:pt modelId="{87EE2AA8-214C-4E76-9922-3D28F946A874}" type="parTrans" cxnId="{D684559A-B2BF-4640-9D1C-2CC6E5C2A913}">
      <dgm:prSet/>
      <dgm:spPr/>
      <dgm:t>
        <a:bodyPr/>
        <a:lstStyle/>
        <a:p>
          <a:endParaRPr lang="pt-BR"/>
        </a:p>
      </dgm:t>
    </dgm:pt>
    <dgm:pt modelId="{C7C29904-6C83-48B9-8BE9-5A882836A637}" type="sibTrans" cxnId="{D684559A-B2BF-4640-9D1C-2CC6E5C2A913}">
      <dgm:prSet/>
      <dgm:spPr/>
      <dgm:t>
        <a:bodyPr/>
        <a:lstStyle/>
        <a:p>
          <a:endParaRPr lang="pt-BR"/>
        </a:p>
      </dgm:t>
    </dgm:pt>
    <dgm:pt modelId="{C8252BDD-E709-4E3E-A23D-C9038594AD7F}" type="pres">
      <dgm:prSet presAssocID="{CE782931-307B-4A35-9D30-EA249AE2D2B3}" presName="Name0" presStyleCnt="0">
        <dgm:presLayoutVars>
          <dgm:dir/>
          <dgm:resizeHandles val="exact"/>
        </dgm:presLayoutVars>
      </dgm:prSet>
      <dgm:spPr/>
    </dgm:pt>
    <dgm:pt modelId="{0CE14E84-41E0-44F0-9FD1-E8DA28430EB2}" type="pres">
      <dgm:prSet presAssocID="{CE782931-307B-4A35-9D30-EA249AE2D2B3}" presName="fgShape" presStyleLbl="fgShp" presStyleIdx="0" presStyleCnt="1"/>
      <dgm:spPr/>
    </dgm:pt>
    <dgm:pt modelId="{94B4784C-0D2E-4C4B-9380-409C63E58A6D}" type="pres">
      <dgm:prSet presAssocID="{CE782931-307B-4A35-9D30-EA249AE2D2B3}" presName="linComp" presStyleCnt="0"/>
      <dgm:spPr/>
    </dgm:pt>
    <dgm:pt modelId="{F3D67407-DBF3-45FB-84B3-4CDAB5886D4C}" type="pres">
      <dgm:prSet presAssocID="{450B09DC-7EAC-4023-B710-D534563EDA94}" presName="compNode" presStyleCnt="0"/>
      <dgm:spPr/>
    </dgm:pt>
    <dgm:pt modelId="{E7CCE11A-4281-4CC1-A43F-998B50EE3DBD}" type="pres">
      <dgm:prSet presAssocID="{450B09DC-7EAC-4023-B710-D534563EDA94}" presName="bkgdShape" presStyleLbl="node1" presStyleIdx="0" presStyleCnt="5"/>
      <dgm:spPr/>
    </dgm:pt>
    <dgm:pt modelId="{A5EEE9C4-A4FA-4B34-AE08-7D448A05128A}" type="pres">
      <dgm:prSet presAssocID="{450B09DC-7EAC-4023-B710-D534563EDA94}" presName="nodeTx" presStyleLbl="node1" presStyleIdx="0" presStyleCnt="5">
        <dgm:presLayoutVars>
          <dgm:bulletEnabled val="1"/>
        </dgm:presLayoutVars>
      </dgm:prSet>
      <dgm:spPr/>
    </dgm:pt>
    <dgm:pt modelId="{30DA1EDF-1CB5-4864-BBF7-A003E9FED264}" type="pres">
      <dgm:prSet presAssocID="{450B09DC-7EAC-4023-B710-D534563EDA94}" presName="invisiNode" presStyleLbl="node1" presStyleIdx="0" presStyleCnt="5"/>
      <dgm:spPr/>
    </dgm:pt>
    <dgm:pt modelId="{C1618987-7907-4770-A6C5-6E84E69C93B8}" type="pres">
      <dgm:prSet presAssocID="{450B09DC-7EAC-4023-B710-D534563EDA94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a estrutura de tópicos"/>
        </a:ext>
      </dgm:extLst>
    </dgm:pt>
    <dgm:pt modelId="{9560D9A1-0F31-45FC-B36C-769143848002}" type="pres">
      <dgm:prSet presAssocID="{882C9861-4D1A-43BA-92CF-D608C1740C42}" presName="sibTrans" presStyleLbl="sibTrans2D1" presStyleIdx="0" presStyleCnt="0"/>
      <dgm:spPr/>
    </dgm:pt>
    <dgm:pt modelId="{BF9AF6B5-6FBE-4734-94B1-FCE2BA2EB014}" type="pres">
      <dgm:prSet presAssocID="{CF9443AC-428A-4337-AAE8-8A420BA7D5CA}" presName="compNode" presStyleCnt="0"/>
      <dgm:spPr/>
    </dgm:pt>
    <dgm:pt modelId="{40EC9037-27E5-4C73-9A49-F2F1DBA52B79}" type="pres">
      <dgm:prSet presAssocID="{CF9443AC-428A-4337-AAE8-8A420BA7D5CA}" presName="bkgdShape" presStyleLbl="node1" presStyleIdx="1" presStyleCnt="5"/>
      <dgm:spPr/>
    </dgm:pt>
    <dgm:pt modelId="{A3B60F45-4FD4-4EBE-887F-8413027A49EB}" type="pres">
      <dgm:prSet presAssocID="{CF9443AC-428A-4337-AAE8-8A420BA7D5CA}" presName="nodeTx" presStyleLbl="node1" presStyleIdx="1" presStyleCnt="5">
        <dgm:presLayoutVars>
          <dgm:bulletEnabled val="1"/>
        </dgm:presLayoutVars>
      </dgm:prSet>
      <dgm:spPr/>
    </dgm:pt>
    <dgm:pt modelId="{1EFDE367-CA38-4FAE-8D81-9BDAF698F9B5}" type="pres">
      <dgm:prSet presAssocID="{CF9443AC-428A-4337-AAE8-8A420BA7D5CA}" presName="invisiNode" presStyleLbl="node1" presStyleIdx="1" presStyleCnt="5"/>
      <dgm:spPr/>
    </dgm:pt>
    <dgm:pt modelId="{4AC26A98-38B9-439B-8087-3FAD5C6E1822}" type="pres">
      <dgm:prSet presAssocID="{CF9443AC-428A-4337-AAE8-8A420BA7D5CA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cionária de construção estrutura de tópicos"/>
        </a:ext>
      </dgm:extLst>
    </dgm:pt>
    <dgm:pt modelId="{318E7607-9FA9-470A-96F7-48404EF88EF7}" type="pres">
      <dgm:prSet presAssocID="{7685E954-3571-435B-9E00-027F1F78FE34}" presName="sibTrans" presStyleLbl="sibTrans2D1" presStyleIdx="0" presStyleCnt="0"/>
      <dgm:spPr/>
    </dgm:pt>
    <dgm:pt modelId="{BAEE9DAC-1279-45B9-AAEE-B775CC29F63F}" type="pres">
      <dgm:prSet presAssocID="{6ED3CB21-CEDF-4FC6-8BB5-77B17C0ADA39}" presName="compNode" presStyleCnt="0"/>
      <dgm:spPr/>
    </dgm:pt>
    <dgm:pt modelId="{D7C3D5CF-A8BB-4E66-952A-893CCDC01117}" type="pres">
      <dgm:prSet presAssocID="{6ED3CB21-CEDF-4FC6-8BB5-77B17C0ADA39}" presName="bkgdShape" presStyleLbl="node1" presStyleIdx="2" presStyleCnt="5"/>
      <dgm:spPr/>
    </dgm:pt>
    <dgm:pt modelId="{91151CE4-27BC-462B-8B88-4209DFA06D4B}" type="pres">
      <dgm:prSet presAssocID="{6ED3CB21-CEDF-4FC6-8BB5-77B17C0ADA39}" presName="nodeTx" presStyleLbl="node1" presStyleIdx="2" presStyleCnt="5">
        <dgm:presLayoutVars>
          <dgm:bulletEnabled val="1"/>
        </dgm:presLayoutVars>
      </dgm:prSet>
      <dgm:spPr/>
    </dgm:pt>
    <dgm:pt modelId="{012FEA51-B79B-4831-A9DD-7A945A69FA13}" type="pres">
      <dgm:prSet presAssocID="{6ED3CB21-CEDF-4FC6-8BB5-77B17C0ADA39}" presName="invisiNode" presStyleLbl="node1" presStyleIdx="2" presStyleCnt="5"/>
      <dgm:spPr/>
    </dgm:pt>
    <dgm:pt modelId="{62FC842A-E682-4503-A7F1-4456A6B0CBBF}" type="pres">
      <dgm:prSet presAssocID="{6ED3CB21-CEDF-4FC6-8BB5-77B17C0ADA39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péu de formatura estrutura de tópicos"/>
        </a:ext>
      </dgm:extLst>
    </dgm:pt>
    <dgm:pt modelId="{28BB935E-137A-4C4B-B8BD-B1BA4088A4B2}" type="pres">
      <dgm:prSet presAssocID="{C12203C8-2780-42E9-AE42-736A493079CA}" presName="sibTrans" presStyleLbl="sibTrans2D1" presStyleIdx="0" presStyleCnt="0"/>
      <dgm:spPr/>
    </dgm:pt>
    <dgm:pt modelId="{C088D512-0B62-408E-9D06-45B9F20828C3}" type="pres">
      <dgm:prSet presAssocID="{FB598F96-1DB4-4A3F-87E6-A2CEACAE2109}" presName="compNode" presStyleCnt="0"/>
      <dgm:spPr/>
    </dgm:pt>
    <dgm:pt modelId="{D2E8B538-A2A7-4983-8D44-0872153CBA2E}" type="pres">
      <dgm:prSet presAssocID="{FB598F96-1DB4-4A3F-87E6-A2CEACAE2109}" presName="bkgdShape" presStyleLbl="node1" presStyleIdx="3" presStyleCnt="5"/>
      <dgm:spPr/>
    </dgm:pt>
    <dgm:pt modelId="{FAEEE01D-0B25-42B1-987A-192614BD42F0}" type="pres">
      <dgm:prSet presAssocID="{FB598F96-1DB4-4A3F-87E6-A2CEACAE2109}" presName="nodeTx" presStyleLbl="node1" presStyleIdx="3" presStyleCnt="5">
        <dgm:presLayoutVars>
          <dgm:bulletEnabled val="1"/>
        </dgm:presLayoutVars>
      </dgm:prSet>
      <dgm:spPr/>
    </dgm:pt>
    <dgm:pt modelId="{3F345BA3-69DA-44E4-9DDF-9AD1C5169DCF}" type="pres">
      <dgm:prSet presAssocID="{FB598F96-1DB4-4A3F-87E6-A2CEACAE2109}" presName="invisiNode" presStyleLbl="node1" presStyleIdx="3" presStyleCnt="5"/>
      <dgm:spPr/>
    </dgm:pt>
    <dgm:pt modelId="{81875369-921F-42FB-AC34-7780580E91C7}" type="pres">
      <dgm:prSet presAssocID="{FB598F96-1DB4-4A3F-87E6-A2CEACAE2109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mília com duas crianças estrutura de tópicos"/>
        </a:ext>
      </dgm:extLst>
    </dgm:pt>
    <dgm:pt modelId="{16368D59-5878-495D-B29A-A858A0A0D734}" type="pres">
      <dgm:prSet presAssocID="{EA42AEED-5871-44C7-8C35-8B28B5656194}" presName="sibTrans" presStyleLbl="sibTrans2D1" presStyleIdx="0" presStyleCnt="0"/>
      <dgm:spPr/>
    </dgm:pt>
    <dgm:pt modelId="{4379623F-B616-4763-B3BA-A0002F0F9384}" type="pres">
      <dgm:prSet presAssocID="{6ABFEB52-2E91-403F-B4BB-21D93952974D}" presName="compNode" presStyleCnt="0"/>
      <dgm:spPr/>
    </dgm:pt>
    <dgm:pt modelId="{B3FD4803-BBAB-4107-AC78-629F542893BE}" type="pres">
      <dgm:prSet presAssocID="{6ABFEB52-2E91-403F-B4BB-21D93952974D}" presName="bkgdShape" presStyleLbl="node1" presStyleIdx="4" presStyleCnt="5"/>
      <dgm:spPr/>
    </dgm:pt>
    <dgm:pt modelId="{344983CF-FF03-4882-ABBA-CBF64D15B04A}" type="pres">
      <dgm:prSet presAssocID="{6ABFEB52-2E91-403F-B4BB-21D93952974D}" presName="nodeTx" presStyleLbl="node1" presStyleIdx="4" presStyleCnt="5">
        <dgm:presLayoutVars>
          <dgm:bulletEnabled val="1"/>
        </dgm:presLayoutVars>
      </dgm:prSet>
      <dgm:spPr/>
    </dgm:pt>
    <dgm:pt modelId="{469E41B5-D959-41C4-9778-D0B7E62C1051}" type="pres">
      <dgm:prSet presAssocID="{6ABFEB52-2E91-403F-B4BB-21D93952974D}" presName="invisiNode" presStyleLbl="node1" presStyleIdx="4" presStyleCnt="5"/>
      <dgm:spPr/>
    </dgm:pt>
    <dgm:pt modelId="{83A2ADE3-80FA-47D2-87E0-4A7FBDE87848}" type="pres">
      <dgm:prSet presAssocID="{6ABFEB52-2E91-403F-B4BB-21D93952974D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fil de mulher estrutura de tópicos"/>
        </a:ext>
      </dgm:extLst>
    </dgm:pt>
  </dgm:ptLst>
  <dgm:cxnLst>
    <dgm:cxn modelId="{E935C401-3307-4435-B0A1-D53CCA02D758}" type="presOf" srcId="{70DC0A88-49C6-4601-97BE-98380038932D}" destId="{344983CF-FF03-4882-ABBA-CBF64D15B04A}" srcOrd="1" destOrd="1" presId="urn:microsoft.com/office/officeart/2005/8/layout/hList7"/>
    <dgm:cxn modelId="{84253D0E-3FF4-42A7-9ED5-D08359F0A2F1}" type="presOf" srcId="{C12203C8-2780-42E9-AE42-736A493079CA}" destId="{28BB935E-137A-4C4B-B8BD-B1BA4088A4B2}" srcOrd="0" destOrd="0" presId="urn:microsoft.com/office/officeart/2005/8/layout/hList7"/>
    <dgm:cxn modelId="{64204120-314D-4712-87AA-250A6602204C}" type="presOf" srcId="{6ED3CB21-CEDF-4FC6-8BB5-77B17C0ADA39}" destId="{91151CE4-27BC-462B-8B88-4209DFA06D4B}" srcOrd="1" destOrd="0" presId="urn:microsoft.com/office/officeart/2005/8/layout/hList7"/>
    <dgm:cxn modelId="{10A80222-B032-4DFB-8EC0-F595532426D0}" type="presOf" srcId="{7685E954-3571-435B-9E00-027F1F78FE34}" destId="{318E7607-9FA9-470A-96F7-48404EF88EF7}" srcOrd="0" destOrd="0" presId="urn:microsoft.com/office/officeart/2005/8/layout/hList7"/>
    <dgm:cxn modelId="{18045236-04BF-4E01-A0F2-96D64DCE1ED2}" type="presOf" srcId="{EA42AEED-5871-44C7-8C35-8B28B5656194}" destId="{16368D59-5878-495D-B29A-A858A0A0D734}" srcOrd="0" destOrd="0" presId="urn:microsoft.com/office/officeart/2005/8/layout/hList7"/>
    <dgm:cxn modelId="{EC11093A-6CF3-4011-91F3-4DAB6BBE0114}" type="presOf" srcId="{EF92AE14-2D1C-4F00-8F50-72DECDE462C3}" destId="{40EC9037-27E5-4C73-9A49-F2F1DBA52B79}" srcOrd="0" destOrd="1" presId="urn:microsoft.com/office/officeart/2005/8/layout/hList7"/>
    <dgm:cxn modelId="{0D91295C-28C2-406F-B337-44B13468EEC7}" srcId="{CE782931-307B-4A35-9D30-EA249AE2D2B3}" destId="{450B09DC-7EAC-4023-B710-D534563EDA94}" srcOrd="0" destOrd="0" parTransId="{4495A961-0A5A-4508-AA91-1CB7E9F364F8}" sibTransId="{882C9861-4D1A-43BA-92CF-D608C1740C42}"/>
    <dgm:cxn modelId="{E9770446-2BAA-4001-82D4-8D4C7E029988}" type="presOf" srcId="{FB598F96-1DB4-4A3F-87E6-A2CEACAE2109}" destId="{D2E8B538-A2A7-4983-8D44-0872153CBA2E}" srcOrd="0" destOrd="0" presId="urn:microsoft.com/office/officeart/2005/8/layout/hList7"/>
    <dgm:cxn modelId="{34C65E48-5BCF-4098-B198-CDBE209D29A0}" type="presOf" srcId="{BE8672F3-B24C-485F-8212-2526D230707B}" destId="{D7C3D5CF-A8BB-4E66-952A-893CCDC01117}" srcOrd="0" destOrd="2" presId="urn:microsoft.com/office/officeart/2005/8/layout/hList7"/>
    <dgm:cxn modelId="{64F71169-9F14-47F4-BD80-AE668F9D579B}" srcId="{6ED3CB21-CEDF-4FC6-8BB5-77B17C0ADA39}" destId="{E297C8ED-F5F5-4831-94E8-1793258E3B1F}" srcOrd="0" destOrd="0" parTransId="{5DBB033D-CE31-482B-9D18-FE57B998AF5C}" sibTransId="{5C2C33BC-0E3A-4B4D-AA99-639D13A6447C}"/>
    <dgm:cxn modelId="{5A056769-C5E7-4E09-9986-66FCE94E8DAD}" type="presOf" srcId="{6ABFEB52-2E91-403F-B4BB-21D93952974D}" destId="{B3FD4803-BBAB-4107-AC78-629F542893BE}" srcOrd="0" destOrd="0" presId="urn:microsoft.com/office/officeart/2005/8/layout/hList7"/>
    <dgm:cxn modelId="{C71EC56D-BB0B-45DE-A9C3-255DA3563B95}" type="presOf" srcId="{6ABFEB52-2E91-403F-B4BB-21D93952974D}" destId="{344983CF-FF03-4882-ABBA-CBF64D15B04A}" srcOrd="1" destOrd="0" presId="urn:microsoft.com/office/officeart/2005/8/layout/hList7"/>
    <dgm:cxn modelId="{F9AA5D70-96C7-4671-B8A2-4479A39B3906}" srcId="{CF9443AC-428A-4337-AAE8-8A420BA7D5CA}" destId="{EF92AE14-2D1C-4F00-8F50-72DECDE462C3}" srcOrd="0" destOrd="0" parTransId="{3AFE0E43-81D9-47E5-9833-DC9FE6D4A379}" sibTransId="{A68A29D3-7EFE-4DAB-8A75-F4BCE73E6932}"/>
    <dgm:cxn modelId="{CD0A3372-CFF3-4D99-BC79-567348C4A582}" srcId="{450B09DC-7EAC-4023-B710-D534563EDA94}" destId="{D45B0027-BDD4-40CF-B6AD-0DB2591E083D}" srcOrd="0" destOrd="0" parTransId="{D4286A3F-179A-4925-9F84-454BEBD8ECE3}" sibTransId="{6A926B60-C39B-46AD-AE9D-F3021A499887}"/>
    <dgm:cxn modelId="{F6B3BA73-A8A1-48B4-A549-06B2469DBAC5}" type="presOf" srcId="{D45B0027-BDD4-40CF-B6AD-0DB2591E083D}" destId="{E7CCE11A-4281-4CC1-A43F-998B50EE3DBD}" srcOrd="0" destOrd="1" presId="urn:microsoft.com/office/officeart/2005/8/layout/hList7"/>
    <dgm:cxn modelId="{0FDC8075-794C-4E87-8255-FEEA900B70DC}" type="presOf" srcId="{450B09DC-7EAC-4023-B710-D534563EDA94}" destId="{E7CCE11A-4281-4CC1-A43F-998B50EE3DBD}" srcOrd="0" destOrd="0" presId="urn:microsoft.com/office/officeart/2005/8/layout/hList7"/>
    <dgm:cxn modelId="{E50C3D7D-8663-43A0-BA51-9BDBFFCE5063}" type="presOf" srcId="{E5AE6F68-6686-4E80-94BD-35617E29B858}" destId="{D2E8B538-A2A7-4983-8D44-0872153CBA2E}" srcOrd="0" destOrd="1" presId="urn:microsoft.com/office/officeart/2005/8/layout/hList7"/>
    <dgm:cxn modelId="{B3A4D77F-23B0-4EEA-9066-F390415D8B19}" type="presOf" srcId="{882C9861-4D1A-43BA-92CF-D608C1740C42}" destId="{9560D9A1-0F31-45FC-B36C-769143848002}" srcOrd="0" destOrd="0" presId="urn:microsoft.com/office/officeart/2005/8/layout/hList7"/>
    <dgm:cxn modelId="{311E0882-B5BA-4AC5-AE39-356BEE226F39}" type="presOf" srcId="{450B09DC-7EAC-4023-B710-D534563EDA94}" destId="{A5EEE9C4-A4FA-4B34-AE08-7D448A05128A}" srcOrd="1" destOrd="0" presId="urn:microsoft.com/office/officeart/2005/8/layout/hList7"/>
    <dgm:cxn modelId="{681D9284-FB5A-44AD-BF1E-60B0EB10F599}" srcId="{CE782931-307B-4A35-9D30-EA249AE2D2B3}" destId="{CF9443AC-428A-4337-AAE8-8A420BA7D5CA}" srcOrd="1" destOrd="0" parTransId="{C458C885-CE6C-40A9-B9FD-12916CD583EE}" sibTransId="{7685E954-3571-435B-9E00-027F1F78FE34}"/>
    <dgm:cxn modelId="{9C404F8B-7424-4E61-9E81-1F8D4D0D7BB4}" type="presOf" srcId="{BE8672F3-B24C-485F-8212-2526D230707B}" destId="{91151CE4-27BC-462B-8B88-4209DFA06D4B}" srcOrd="1" destOrd="2" presId="urn:microsoft.com/office/officeart/2005/8/layout/hList7"/>
    <dgm:cxn modelId="{D5405192-5B33-4188-87CC-9D21CBB480DC}" type="presOf" srcId="{EF92AE14-2D1C-4F00-8F50-72DECDE462C3}" destId="{A3B60F45-4FD4-4EBE-887F-8413027A49EB}" srcOrd="1" destOrd="1" presId="urn:microsoft.com/office/officeart/2005/8/layout/hList7"/>
    <dgm:cxn modelId="{77781895-025C-401E-AFEA-415EECC09B9D}" srcId="{CE782931-307B-4A35-9D30-EA249AE2D2B3}" destId="{6ED3CB21-CEDF-4FC6-8BB5-77B17C0ADA39}" srcOrd="2" destOrd="0" parTransId="{E49183F6-F97F-46BE-BA62-D883184D5A4F}" sibTransId="{C12203C8-2780-42E9-AE42-736A493079CA}"/>
    <dgm:cxn modelId="{D684559A-B2BF-4640-9D1C-2CC6E5C2A913}" srcId="{6ABFEB52-2E91-403F-B4BB-21D93952974D}" destId="{70DC0A88-49C6-4601-97BE-98380038932D}" srcOrd="0" destOrd="0" parTransId="{87EE2AA8-214C-4E76-9922-3D28F946A874}" sibTransId="{C7C29904-6C83-48B9-8BE9-5A882836A637}"/>
    <dgm:cxn modelId="{C326509B-B728-4C0E-9CC7-3EE24D6EE13F}" type="presOf" srcId="{E297C8ED-F5F5-4831-94E8-1793258E3B1F}" destId="{D7C3D5CF-A8BB-4E66-952A-893CCDC01117}" srcOrd="0" destOrd="1" presId="urn:microsoft.com/office/officeart/2005/8/layout/hList7"/>
    <dgm:cxn modelId="{C7F734A6-05DB-4EE2-9B55-9CF3291CD460}" type="presOf" srcId="{E297C8ED-F5F5-4831-94E8-1793258E3B1F}" destId="{91151CE4-27BC-462B-8B88-4209DFA06D4B}" srcOrd="1" destOrd="1" presId="urn:microsoft.com/office/officeart/2005/8/layout/hList7"/>
    <dgm:cxn modelId="{BBD4EEA6-5E83-49C0-AE64-9B4634EE3EB4}" type="presOf" srcId="{CF9443AC-428A-4337-AAE8-8A420BA7D5CA}" destId="{A3B60F45-4FD4-4EBE-887F-8413027A49EB}" srcOrd="1" destOrd="0" presId="urn:microsoft.com/office/officeart/2005/8/layout/hList7"/>
    <dgm:cxn modelId="{D02E62B2-5507-4C3F-964C-F1AF21854595}" type="presOf" srcId="{FB598F96-1DB4-4A3F-87E6-A2CEACAE2109}" destId="{FAEEE01D-0B25-42B1-987A-192614BD42F0}" srcOrd="1" destOrd="0" presId="urn:microsoft.com/office/officeart/2005/8/layout/hList7"/>
    <dgm:cxn modelId="{8C0C25B4-C07D-4C05-B0A9-B4E4B57ACB64}" srcId="{CE782931-307B-4A35-9D30-EA249AE2D2B3}" destId="{FB598F96-1DB4-4A3F-87E6-A2CEACAE2109}" srcOrd="3" destOrd="0" parTransId="{7A34D8FC-25A0-4FE3-B0FA-5C7696FDAD4D}" sibTransId="{EA42AEED-5871-44C7-8C35-8B28B5656194}"/>
    <dgm:cxn modelId="{6C4FF7B9-212F-4D03-B264-8D187DD397FB}" type="presOf" srcId="{E5AE6F68-6686-4E80-94BD-35617E29B858}" destId="{FAEEE01D-0B25-42B1-987A-192614BD42F0}" srcOrd="1" destOrd="1" presId="urn:microsoft.com/office/officeart/2005/8/layout/hList7"/>
    <dgm:cxn modelId="{B93882BD-FDBA-41EE-ADC1-3AF60432ACA3}" srcId="{FB598F96-1DB4-4A3F-87E6-A2CEACAE2109}" destId="{E5AE6F68-6686-4E80-94BD-35617E29B858}" srcOrd="0" destOrd="0" parTransId="{D4BF054F-4307-4143-BD14-DEC281A43322}" sibTransId="{0C76C010-CCED-46FB-A297-00237042771A}"/>
    <dgm:cxn modelId="{280BBBBD-66E2-4F1F-82BC-7D57B31588B9}" srcId="{CE782931-307B-4A35-9D30-EA249AE2D2B3}" destId="{6ABFEB52-2E91-403F-B4BB-21D93952974D}" srcOrd="4" destOrd="0" parTransId="{5EC25451-90F9-47E8-82EC-26F3D427E391}" sibTransId="{867C1BFD-19BC-475B-8092-CE9749F5D1F1}"/>
    <dgm:cxn modelId="{1C0406C2-B314-4DDB-BAC8-6EE984F4027D}" type="presOf" srcId="{CE782931-307B-4A35-9D30-EA249AE2D2B3}" destId="{C8252BDD-E709-4E3E-A23D-C9038594AD7F}" srcOrd="0" destOrd="0" presId="urn:microsoft.com/office/officeart/2005/8/layout/hList7"/>
    <dgm:cxn modelId="{6A7134D0-979A-404E-A677-68793E870F6E}" type="presOf" srcId="{6ED3CB21-CEDF-4FC6-8BB5-77B17C0ADA39}" destId="{D7C3D5CF-A8BB-4E66-952A-893CCDC01117}" srcOrd="0" destOrd="0" presId="urn:microsoft.com/office/officeart/2005/8/layout/hList7"/>
    <dgm:cxn modelId="{C23C24E6-5362-41D8-AAEB-5BE9587C97CF}" srcId="{6ED3CB21-CEDF-4FC6-8BB5-77B17C0ADA39}" destId="{BE8672F3-B24C-485F-8212-2526D230707B}" srcOrd="1" destOrd="0" parTransId="{800D68FC-1104-4BAB-9E77-4358131D25AD}" sibTransId="{EE46D6C0-B6F4-429E-89F5-A37F1E59F9DF}"/>
    <dgm:cxn modelId="{8B875CF9-2421-407D-9FDF-EC6745CA2F74}" type="presOf" srcId="{70DC0A88-49C6-4601-97BE-98380038932D}" destId="{B3FD4803-BBAB-4107-AC78-629F542893BE}" srcOrd="0" destOrd="1" presId="urn:microsoft.com/office/officeart/2005/8/layout/hList7"/>
    <dgm:cxn modelId="{FD98C8FB-DFAE-45A9-A08E-669B464B2D20}" type="presOf" srcId="{CF9443AC-428A-4337-AAE8-8A420BA7D5CA}" destId="{40EC9037-27E5-4C73-9A49-F2F1DBA52B79}" srcOrd="0" destOrd="0" presId="urn:microsoft.com/office/officeart/2005/8/layout/hList7"/>
    <dgm:cxn modelId="{67031AFD-93D0-4F5A-ADB1-13143F074CCF}" type="presOf" srcId="{D45B0027-BDD4-40CF-B6AD-0DB2591E083D}" destId="{A5EEE9C4-A4FA-4B34-AE08-7D448A05128A}" srcOrd="1" destOrd="1" presId="urn:microsoft.com/office/officeart/2005/8/layout/hList7"/>
    <dgm:cxn modelId="{9B3A357C-8276-4199-8A4B-53F79C8900A2}" type="presParOf" srcId="{C8252BDD-E709-4E3E-A23D-C9038594AD7F}" destId="{0CE14E84-41E0-44F0-9FD1-E8DA28430EB2}" srcOrd="0" destOrd="0" presId="urn:microsoft.com/office/officeart/2005/8/layout/hList7"/>
    <dgm:cxn modelId="{2C3C112E-EE43-45EE-BBA0-51C70DA1AE8F}" type="presParOf" srcId="{C8252BDD-E709-4E3E-A23D-C9038594AD7F}" destId="{94B4784C-0D2E-4C4B-9380-409C63E58A6D}" srcOrd="1" destOrd="0" presId="urn:microsoft.com/office/officeart/2005/8/layout/hList7"/>
    <dgm:cxn modelId="{871B34A6-866C-4B66-81A2-7C68734DE8D0}" type="presParOf" srcId="{94B4784C-0D2E-4C4B-9380-409C63E58A6D}" destId="{F3D67407-DBF3-45FB-84B3-4CDAB5886D4C}" srcOrd="0" destOrd="0" presId="urn:microsoft.com/office/officeart/2005/8/layout/hList7"/>
    <dgm:cxn modelId="{3B048302-2725-4DC4-ACC6-7E51C5F7CABB}" type="presParOf" srcId="{F3D67407-DBF3-45FB-84B3-4CDAB5886D4C}" destId="{E7CCE11A-4281-4CC1-A43F-998B50EE3DBD}" srcOrd="0" destOrd="0" presId="urn:microsoft.com/office/officeart/2005/8/layout/hList7"/>
    <dgm:cxn modelId="{C52F779B-C2F1-4EA7-8EBE-407559CE64FE}" type="presParOf" srcId="{F3D67407-DBF3-45FB-84B3-4CDAB5886D4C}" destId="{A5EEE9C4-A4FA-4B34-AE08-7D448A05128A}" srcOrd="1" destOrd="0" presId="urn:microsoft.com/office/officeart/2005/8/layout/hList7"/>
    <dgm:cxn modelId="{C4A8F2C6-E85D-42EE-A5F7-9ED21C9BC6C4}" type="presParOf" srcId="{F3D67407-DBF3-45FB-84B3-4CDAB5886D4C}" destId="{30DA1EDF-1CB5-4864-BBF7-A003E9FED264}" srcOrd="2" destOrd="0" presId="urn:microsoft.com/office/officeart/2005/8/layout/hList7"/>
    <dgm:cxn modelId="{231E03AF-6262-4104-A673-79D95062AB85}" type="presParOf" srcId="{F3D67407-DBF3-45FB-84B3-4CDAB5886D4C}" destId="{C1618987-7907-4770-A6C5-6E84E69C93B8}" srcOrd="3" destOrd="0" presId="urn:microsoft.com/office/officeart/2005/8/layout/hList7"/>
    <dgm:cxn modelId="{2ECD4FCB-3400-4906-8195-B0BDBC8AB59A}" type="presParOf" srcId="{94B4784C-0D2E-4C4B-9380-409C63E58A6D}" destId="{9560D9A1-0F31-45FC-B36C-769143848002}" srcOrd="1" destOrd="0" presId="urn:microsoft.com/office/officeart/2005/8/layout/hList7"/>
    <dgm:cxn modelId="{1CEE3F65-41A4-4675-A0F6-F1767428321C}" type="presParOf" srcId="{94B4784C-0D2E-4C4B-9380-409C63E58A6D}" destId="{BF9AF6B5-6FBE-4734-94B1-FCE2BA2EB014}" srcOrd="2" destOrd="0" presId="urn:microsoft.com/office/officeart/2005/8/layout/hList7"/>
    <dgm:cxn modelId="{29CEFFAB-9382-431E-A4A2-859C41A690FE}" type="presParOf" srcId="{BF9AF6B5-6FBE-4734-94B1-FCE2BA2EB014}" destId="{40EC9037-27E5-4C73-9A49-F2F1DBA52B79}" srcOrd="0" destOrd="0" presId="urn:microsoft.com/office/officeart/2005/8/layout/hList7"/>
    <dgm:cxn modelId="{58AE4B13-C7C6-489B-9600-8D7D8FE3CFD6}" type="presParOf" srcId="{BF9AF6B5-6FBE-4734-94B1-FCE2BA2EB014}" destId="{A3B60F45-4FD4-4EBE-887F-8413027A49EB}" srcOrd="1" destOrd="0" presId="urn:microsoft.com/office/officeart/2005/8/layout/hList7"/>
    <dgm:cxn modelId="{F3187960-586C-49CB-AFDB-9F80388150B3}" type="presParOf" srcId="{BF9AF6B5-6FBE-4734-94B1-FCE2BA2EB014}" destId="{1EFDE367-CA38-4FAE-8D81-9BDAF698F9B5}" srcOrd="2" destOrd="0" presId="urn:microsoft.com/office/officeart/2005/8/layout/hList7"/>
    <dgm:cxn modelId="{FDC493DB-4311-413A-ADE6-B4FF4A086620}" type="presParOf" srcId="{BF9AF6B5-6FBE-4734-94B1-FCE2BA2EB014}" destId="{4AC26A98-38B9-439B-8087-3FAD5C6E1822}" srcOrd="3" destOrd="0" presId="urn:microsoft.com/office/officeart/2005/8/layout/hList7"/>
    <dgm:cxn modelId="{C56B193A-08B5-4A25-A7A9-E2591529D9A1}" type="presParOf" srcId="{94B4784C-0D2E-4C4B-9380-409C63E58A6D}" destId="{318E7607-9FA9-470A-96F7-48404EF88EF7}" srcOrd="3" destOrd="0" presId="urn:microsoft.com/office/officeart/2005/8/layout/hList7"/>
    <dgm:cxn modelId="{A60C5065-9676-4C25-9BED-D0E9457F0AC1}" type="presParOf" srcId="{94B4784C-0D2E-4C4B-9380-409C63E58A6D}" destId="{BAEE9DAC-1279-45B9-AAEE-B775CC29F63F}" srcOrd="4" destOrd="0" presId="urn:microsoft.com/office/officeart/2005/8/layout/hList7"/>
    <dgm:cxn modelId="{F5BAAB86-9950-47DB-B9BC-FC2A779C2805}" type="presParOf" srcId="{BAEE9DAC-1279-45B9-AAEE-B775CC29F63F}" destId="{D7C3D5CF-A8BB-4E66-952A-893CCDC01117}" srcOrd="0" destOrd="0" presId="urn:microsoft.com/office/officeart/2005/8/layout/hList7"/>
    <dgm:cxn modelId="{DA3887E9-B266-4BF4-8787-4DD93E9AC20C}" type="presParOf" srcId="{BAEE9DAC-1279-45B9-AAEE-B775CC29F63F}" destId="{91151CE4-27BC-462B-8B88-4209DFA06D4B}" srcOrd="1" destOrd="0" presId="urn:microsoft.com/office/officeart/2005/8/layout/hList7"/>
    <dgm:cxn modelId="{BB6A509B-22B5-4DA3-B029-561C49555395}" type="presParOf" srcId="{BAEE9DAC-1279-45B9-AAEE-B775CC29F63F}" destId="{012FEA51-B79B-4831-A9DD-7A945A69FA13}" srcOrd="2" destOrd="0" presId="urn:microsoft.com/office/officeart/2005/8/layout/hList7"/>
    <dgm:cxn modelId="{A38FCF93-5A74-47AB-8832-0015785C8C78}" type="presParOf" srcId="{BAEE9DAC-1279-45B9-AAEE-B775CC29F63F}" destId="{62FC842A-E682-4503-A7F1-4456A6B0CBBF}" srcOrd="3" destOrd="0" presId="urn:microsoft.com/office/officeart/2005/8/layout/hList7"/>
    <dgm:cxn modelId="{D30C0210-18F3-4F93-9D85-7E2281C95B1E}" type="presParOf" srcId="{94B4784C-0D2E-4C4B-9380-409C63E58A6D}" destId="{28BB935E-137A-4C4B-B8BD-B1BA4088A4B2}" srcOrd="5" destOrd="0" presId="urn:microsoft.com/office/officeart/2005/8/layout/hList7"/>
    <dgm:cxn modelId="{7600C0F8-FCC5-410A-AC60-3712C550A247}" type="presParOf" srcId="{94B4784C-0D2E-4C4B-9380-409C63E58A6D}" destId="{C088D512-0B62-408E-9D06-45B9F20828C3}" srcOrd="6" destOrd="0" presId="urn:microsoft.com/office/officeart/2005/8/layout/hList7"/>
    <dgm:cxn modelId="{4E9F4079-0641-4B71-AAA2-8970CBE449A4}" type="presParOf" srcId="{C088D512-0B62-408E-9D06-45B9F20828C3}" destId="{D2E8B538-A2A7-4983-8D44-0872153CBA2E}" srcOrd="0" destOrd="0" presId="urn:microsoft.com/office/officeart/2005/8/layout/hList7"/>
    <dgm:cxn modelId="{6C68693E-174C-4D28-A44A-6FF7CBA48CBC}" type="presParOf" srcId="{C088D512-0B62-408E-9D06-45B9F20828C3}" destId="{FAEEE01D-0B25-42B1-987A-192614BD42F0}" srcOrd="1" destOrd="0" presId="urn:microsoft.com/office/officeart/2005/8/layout/hList7"/>
    <dgm:cxn modelId="{C78AB999-5BD4-4FD9-A9C2-D69E8B530704}" type="presParOf" srcId="{C088D512-0B62-408E-9D06-45B9F20828C3}" destId="{3F345BA3-69DA-44E4-9DDF-9AD1C5169DCF}" srcOrd="2" destOrd="0" presId="urn:microsoft.com/office/officeart/2005/8/layout/hList7"/>
    <dgm:cxn modelId="{188B701A-A3A0-49F7-9551-6B40CE633CFA}" type="presParOf" srcId="{C088D512-0B62-408E-9D06-45B9F20828C3}" destId="{81875369-921F-42FB-AC34-7780580E91C7}" srcOrd="3" destOrd="0" presId="urn:microsoft.com/office/officeart/2005/8/layout/hList7"/>
    <dgm:cxn modelId="{D9241B83-C539-4353-BE40-A0BBE0981786}" type="presParOf" srcId="{94B4784C-0D2E-4C4B-9380-409C63E58A6D}" destId="{16368D59-5878-495D-B29A-A858A0A0D734}" srcOrd="7" destOrd="0" presId="urn:microsoft.com/office/officeart/2005/8/layout/hList7"/>
    <dgm:cxn modelId="{F576C6EF-09CD-41DC-952B-17A902D87782}" type="presParOf" srcId="{94B4784C-0D2E-4C4B-9380-409C63E58A6D}" destId="{4379623F-B616-4763-B3BA-A0002F0F9384}" srcOrd="8" destOrd="0" presId="urn:microsoft.com/office/officeart/2005/8/layout/hList7"/>
    <dgm:cxn modelId="{6E1967D2-FFB7-4071-88F5-BBD08FFE00B6}" type="presParOf" srcId="{4379623F-B616-4763-B3BA-A0002F0F9384}" destId="{B3FD4803-BBAB-4107-AC78-629F542893BE}" srcOrd="0" destOrd="0" presId="urn:microsoft.com/office/officeart/2005/8/layout/hList7"/>
    <dgm:cxn modelId="{FE84ABA2-02F1-4140-83AC-D7830CBA0BFD}" type="presParOf" srcId="{4379623F-B616-4763-B3BA-A0002F0F9384}" destId="{344983CF-FF03-4882-ABBA-CBF64D15B04A}" srcOrd="1" destOrd="0" presId="urn:microsoft.com/office/officeart/2005/8/layout/hList7"/>
    <dgm:cxn modelId="{35955FF4-6465-4677-91EB-5B1C71CB0477}" type="presParOf" srcId="{4379623F-B616-4763-B3BA-A0002F0F9384}" destId="{469E41B5-D959-41C4-9778-D0B7E62C1051}" srcOrd="2" destOrd="0" presId="urn:microsoft.com/office/officeart/2005/8/layout/hList7"/>
    <dgm:cxn modelId="{A17D2336-9C8C-4F0C-8363-E998D61F25C9}" type="presParOf" srcId="{4379623F-B616-4763-B3BA-A0002F0F9384}" destId="{83A2ADE3-80FA-47D2-87E0-4A7FBDE87848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2BF648-F972-4FD3-8D46-52C21A892306}" type="doc">
      <dgm:prSet loTypeId="urn:microsoft.com/office/officeart/2005/8/layout/hierarchy4" loCatId="hierarchy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pt-BR"/>
        </a:p>
      </dgm:t>
    </dgm:pt>
    <dgm:pt modelId="{C490D73C-45E5-4644-B195-5C3F06F9373C}">
      <dgm:prSet phldrT="[Texto]"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Base de dados preparada para treinar o modelo</a:t>
          </a:r>
        </a:p>
      </dgm:t>
    </dgm:pt>
    <dgm:pt modelId="{B84502E0-0E9E-4713-86D0-48823CBEB5F0}" type="parTrans" cxnId="{D243650B-B729-4EF2-BEBB-40A786762CCA}">
      <dgm:prSet/>
      <dgm:spPr/>
      <dgm:t>
        <a:bodyPr/>
        <a:lstStyle/>
        <a:p>
          <a:endParaRPr lang="pt-BR"/>
        </a:p>
      </dgm:t>
    </dgm:pt>
    <dgm:pt modelId="{919351E1-3CF9-45AB-AABD-9F2EA3AC287A}" type="sibTrans" cxnId="{D243650B-B729-4EF2-BEBB-40A786762CCA}">
      <dgm:prSet/>
      <dgm:spPr/>
      <dgm:t>
        <a:bodyPr/>
        <a:lstStyle/>
        <a:p>
          <a:endParaRPr lang="pt-BR"/>
        </a:p>
      </dgm:t>
    </dgm:pt>
    <dgm:pt modelId="{D7CC802E-D9D6-4039-9C42-2994A22DF19D}">
      <dgm:prSet phldrT="[Texto]"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Base amostral balanceada na origem</a:t>
          </a:r>
        </a:p>
      </dgm:t>
    </dgm:pt>
    <dgm:pt modelId="{9D95C631-63C1-46AC-B9BF-20CF80CED686}" type="parTrans" cxnId="{87D05881-07BC-45C6-80A3-9B2BF6DCD5D8}">
      <dgm:prSet/>
      <dgm:spPr/>
      <dgm:t>
        <a:bodyPr/>
        <a:lstStyle/>
        <a:p>
          <a:endParaRPr lang="pt-BR"/>
        </a:p>
      </dgm:t>
    </dgm:pt>
    <dgm:pt modelId="{0E1A42AC-8458-4E05-9F21-22D6B7B4880B}" type="sibTrans" cxnId="{87D05881-07BC-45C6-80A3-9B2BF6DCD5D8}">
      <dgm:prSet/>
      <dgm:spPr/>
      <dgm:t>
        <a:bodyPr/>
        <a:lstStyle/>
        <a:p>
          <a:endParaRPr lang="pt-BR"/>
        </a:p>
      </dgm:t>
    </dgm:pt>
    <dgm:pt modelId="{C5CFFB14-653A-4C56-A70F-4F6DC5FE4B58}">
      <dgm:prSet phldrT="[Texto]"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Random Forest</a:t>
          </a:r>
        </a:p>
      </dgm:t>
    </dgm:pt>
    <dgm:pt modelId="{D3C9C8AF-E964-4982-9F1A-C8A27E1E0248}" type="parTrans" cxnId="{BC79477B-3A25-4EB9-BE0C-3A7797CD15F3}">
      <dgm:prSet/>
      <dgm:spPr/>
      <dgm:t>
        <a:bodyPr/>
        <a:lstStyle/>
        <a:p>
          <a:endParaRPr lang="pt-BR"/>
        </a:p>
      </dgm:t>
    </dgm:pt>
    <dgm:pt modelId="{35A95422-EB0F-417A-B1B3-0E078F45AA05}" type="sibTrans" cxnId="{BC79477B-3A25-4EB9-BE0C-3A7797CD15F3}">
      <dgm:prSet/>
      <dgm:spPr/>
      <dgm:t>
        <a:bodyPr/>
        <a:lstStyle/>
        <a:p>
          <a:endParaRPr lang="pt-BR"/>
        </a:p>
      </dgm:t>
    </dgm:pt>
    <dgm:pt modelId="{47FD6C34-4C6E-4145-924C-70976DB0AEE5}">
      <dgm:prSet phldrT="[Texto]"/>
      <dgm:spPr/>
      <dgm:t>
        <a:bodyPr/>
        <a:lstStyle/>
        <a:p>
          <a:r>
            <a:rPr lang="pt-BR" dirty="0" err="1">
              <a:solidFill>
                <a:schemeClr val="accent6">
                  <a:lumMod val="50000"/>
                </a:schemeClr>
              </a:solidFill>
            </a:rPr>
            <a:t>XGBoost</a:t>
          </a:r>
          <a:endParaRPr lang="pt-BR" dirty="0">
            <a:solidFill>
              <a:schemeClr val="accent6">
                <a:lumMod val="50000"/>
              </a:schemeClr>
            </a:solidFill>
          </a:endParaRPr>
        </a:p>
      </dgm:t>
    </dgm:pt>
    <dgm:pt modelId="{4815561B-FB6E-4FC6-A39D-DE8F848B047F}" type="parTrans" cxnId="{7B82B4D7-F9FE-4180-BC12-1D12185D6774}">
      <dgm:prSet/>
      <dgm:spPr/>
      <dgm:t>
        <a:bodyPr/>
        <a:lstStyle/>
        <a:p>
          <a:endParaRPr lang="pt-BR"/>
        </a:p>
      </dgm:t>
    </dgm:pt>
    <dgm:pt modelId="{B24B06A6-8387-487E-868A-B622C9F24358}" type="sibTrans" cxnId="{7B82B4D7-F9FE-4180-BC12-1D12185D6774}">
      <dgm:prSet/>
      <dgm:spPr/>
      <dgm:t>
        <a:bodyPr/>
        <a:lstStyle/>
        <a:p>
          <a:endParaRPr lang="pt-BR"/>
        </a:p>
      </dgm:t>
    </dgm:pt>
    <dgm:pt modelId="{3555A2E3-64CE-48F0-90E3-1C873BE6F726}">
      <dgm:prSet phldrT="[Texto]"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Base amostral com estratificação de acordo com a target </a:t>
          </a:r>
        </a:p>
      </dgm:t>
    </dgm:pt>
    <dgm:pt modelId="{641284BF-E07F-4380-A363-8A03A86F056A}" type="parTrans" cxnId="{037B75EE-93FF-4B11-9CAB-6381F7890B4C}">
      <dgm:prSet/>
      <dgm:spPr/>
      <dgm:t>
        <a:bodyPr/>
        <a:lstStyle/>
        <a:p>
          <a:endParaRPr lang="pt-BR"/>
        </a:p>
      </dgm:t>
    </dgm:pt>
    <dgm:pt modelId="{A216A611-DC6F-4E6A-BC32-530651253ED1}" type="sibTrans" cxnId="{037B75EE-93FF-4B11-9CAB-6381F7890B4C}">
      <dgm:prSet/>
      <dgm:spPr/>
      <dgm:t>
        <a:bodyPr/>
        <a:lstStyle/>
        <a:p>
          <a:endParaRPr lang="pt-BR"/>
        </a:p>
      </dgm:t>
    </dgm:pt>
    <dgm:pt modelId="{86E2C568-3F51-4B7B-8E39-DD8BEB176284}">
      <dgm:prSet phldrT="[Texto]"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Regressão </a:t>
          </a:r>
          <a:r>
            <a:rPr lang="pt-BR" dirty="0" err="1">
              <a:solidFill>
                <a:schemeClr val="accent6">
                  <a:lumMod val="50000"/>
                </a:schemeClr>
              </a:solidFill>
            </a:rPr>
            <a:t>Logísitca</a:t>
          </a:r>
          <a:endParaRPr lang="pt-BR" dirty="0">
            <a:solidFill>
              <a:schemeClr val="accent6">
                <a:lumMod val="50000"/>
              </a:schemeClr>
            </a:solidFill>
          </a:endParaRPr>
        </a:p>
      </dgm:t>
    </dgm:pt>
    <dgm:pt modelId="{54CFD851-AE92-4CDA-B70D-69019DF02ED2}" type="parTrans" cxnId="{1A9A82EA-1236-4CA3-8014-1A7CF6490E02}">
      <dgm:prSet/>
      <dgm:spPr/>
      <dgm:t>
        <a:bodyPr/>
        <a:lstStyle/>
        <a:p>
          <a:endParaRPr lang="pt-BR"/>
        </a:p>
      </dgm:t>
    </dgm:pt>
    <dgm:pt modelId="{D888EAB0-FA0E-4FCB-9B04-9659DE076973}" type="sibTrans" cxnId="{1A9A82EA-1236-4CA3-8014-1A7CF6490E02}">
      <dgm:prSet/>
      <dgm:spPr/>
      <dgm:t>
        <a:bodyPr/>
        <a:lstStyle/>
        <a:p>
          <a:endParaRPr lang="pt-BR"/>
        </a:p>
      </dgm:t>
    </dgm:pt>
    <dgm:pt modelId="{2C48D2D2-760D-4CA1-BACE-2CD432FE4741}">
      <dgm:prSet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KNN</a:t>
          </a:r>
        </a:p>
      </dgm:t>
    </dgm:pt>
    <dgm:pt modelId="{A3616CBB-8BEF-4A80-9625-D0F1D1DEDB64}" type="parTrans" cxnId="{37564020-2981-4B64-8EE5-61E4E0D46E7A}">
      <dgm:prSet/>
      <dgm:spPr/>
      <dgm:t>
        <a:bodyPr/>
        <a:lstStyle/>
        <a:p>
          <a:endParaRPr lang="pt-BR"/>
        </a:p>
      </dgm:t>
    </dgm:pt>
    <dgm:pt modelId="{B291FA72-DFCE-4E51-AE39-C77A4D9F91E3}" type="sibTrans" cxnId="{37564020-2981-4B64-8EE5-61E4E0D46E7A}">
      <dgm:prSet/>
      <dgm:spPr/>
      <dgm:t>
        <a:bodyPr/>
        <a:lstStyle/>
        <a:p>
          <a:endParaRPr lang="pt-BR"/>
        </a:p>
      </dgm:t>
    </dgm:pt>
    <dgm:pt modelId="{01B25049-484E-4717-876E-364212A541E9}">
      <dgm:prSet phldrT="[Texto]"/>
      <dgm:spPr/>
      <dgm:t>
        <a:bodyPr/>
        <a:lstStyle/>
        <a:p>
          <a:r>
            <a:rPr lang="pt-BR" dirty="0" err="1">
              <a:solidFill>
                <a:schemeClr val="accent6">
                  <a:lumMod val="50000"/>
                </a:schemeClr>
              </a:solidFill>
            </a:rPr>
            <a:t>CatBoost</a:t>
          </a:r>
          <a:endParaRPr lang="pt-BR" dirty="0">
            <a:solidFill>
              <a:schemeClr val="accent6">
                <a:lumMod val="50000"/>
              </a:schemeClr>
            </a:solidFill>
          </a:endParaRPr>
        </a:p>
      </dgm:t>
    </dgm:pt>
    <dgm:pt modelId="{32A965A4-947B-4AE3-A1AD-7AFD29BE1CEB}" type="parTrans" cxnId="{0CD716C3-5992-4AB9-A648-203B4F2AAAEE}">
      <dgm:prSet/>
      <dgm:spPr/>
      <dgm:t>
        <a:bodyPr/>
        <a:lstStyle/>
        <a:p>
          <a:endParaRPr lang="pt-BR"/>
        </a:p>
      </dgm:t>
    </dgm:pt>
    <dgm:pt modelId="{7E61915E-070B-4C86-ABBC-D66F4DD9EB89}" type="sibTrans" cxnId="{0CD716C3-5992-4AB9-A648-203B4F2AAAEE}">
      <dgm:prSet/>
      <dgm:spPr/>
      <dgm:t>
        <a:bodyPr/>
        <a:lstStyle/>
        <a:p>
          <a:endParaRPr lang="pt-BR"/>
        </a:p>
      </dgm:t>
    </dgm:pt>
    <dgm:pt modelId="{739F3CBB-7F32-4354-B192-C3BD2AF8C417}">
      <dgm:prSet/>
      <dgm:spPr/>
      <dgm:t>
        <a:bodyPr/>
        <a:lstStyle/>
        <a:p>
          <a:r>
            <a:rPr lang="pt-BR" dirty="0">
              <a:solidFill>
                <a:schemeClr val="accent6">
                  <a:lumMod val="50000"/>
                </a:schemeClr>
              </a:solidFill>
            </a:rPr>
            <a:t>Árvore de Decisão</a:t>
          </a:r>
        </a:p>
      </dgm:t>
    </dgm:pt>
    <dgm:pt modelId="{5EE5E085-7DCB-413E-B5AC-9D782F76C2EF}" type="parTrans" cxnId="{A835DEB2-EC80-4C05-B802-ACD6D1FC2298}">
      <dgm:prSet/>
      <dgm:spPr/>
      <dgm:t>
        <a:bodyPr/>
        <a:lstStyle/>
        <a:p>
          <a:endParaRPr lang="pt-BR"/>
        </a:p>
      </dgm:t>
    </dgm:pt>
    <dgm:pt modelId="{0A869FE1-BB64-4991-A3F7-AD9C5D18B4BC}" type="sibTrans" cxnId="{A835DEB2-EC80-4C05-B802-ACD6D1FC2298}">
      <dgm:prSet/>
      <dgm:spPr/>
      <dgm:t>
        <a:bodyPr/>
        <a:lstStyle/>
        <a:p>
          <a:endParaRPr lang="pt-BR"/>
        </a:p>
      </dgm:t>
    </dgm:pt>
    <dgm:pt modelId="{8C383B3B-EE52-4C5B-9A37-B40ED0994511}" type="pres">
      <dgm:prSet presAssocID="{022BF648-F972-4FD3-8D46-52C21A892306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3BDE1C-0E83-4D66-814B-AF11D058977D}" type="pres">
      <dgm:prSet presAssocID="{C490D73C-45E5-4644-B195-5C3F06F9373C}" presName="vertOne" presStyleCnt="0"/>
      <dgm:spPr/>
    </dgm:pt>
    <dgm:pt modelId="{4EF4FB40-D500-47D3-B794-644B4230DF76}" type="pres">
      <dgm:prSet presAssocID="{C490D73C-45E5-4644-B195-5C3F06F9373C}" presName="txOne" presStyleLbl="node0" presStyleIdx="0" presStyleCnt="1">
        <dgm:presLayoutVars>
          <dgm:chPref val="3"/>
        </dgm:presLayoutVars>
      </dgm:prSet>
      <dgm:spPr/>
    </dgm:pt>
    <dgm:pt modelId="{C927E8CF-60FF-418F-94DA-0A95D6BDB56D}" type="pres">
      <dgm:prSet presAssocID="{C490D73C-45E5-4644-B195-5C3F06F9373C}" presName="parTransOne" presStyleCnt="0"/>
      <dgm:spPr/>
    </dgm:pt>
    <dgm:pt modelId="{A5DE453B-F65C-4047-B5E9-7AFCDF62FB86}" type="pres">
      <dgm:prSet presAssocID="{C490D73C-45E5-4644-B195-5C3F06F9373C}" presName="horzOne" presStyleCnt="0"/>
      <dgm:spPr/>
    </dgm:pt>
    <dgm:pt modelId="{95000DA2-5FDD-4DD3-866F-B31952665525}" type="pres">
      <dgm:prSet presAssocID="{D7CC802E-D9D6-4039-9C42-2994A22DF19D}" presName="vertTwo" presStyleCnt="0"/>
      <dgm:spPr/>
    </dgm:pt>
    <dgm:pt modelId="{4E1E94E8-C5F7-4741-BA03-8F0E8470D421}" type="pres">
      <dgm:prSet presAssocID="{D7CC802E-D9D6-4039-9C42-2994A22DF19D}" presName="txTwo" presStyleLbl="node2" presStyleIdx="0" presStyleCnt="2">
        <dgm:presLayoutVars>
          <dgm:chPref val="3"/>
        </dgm:presLayoutVars>
      </dgm:prSet>
      <dgm:spPr/>
    </dgm:pt>
    <dgm:pt modelId="{18B758AD-0090-400B-B287-35D1F9CA4567}" type="pres">
      <dgm:prSet presAssocID="{D7CC802E-D9D6-4039-9C42-2994A22DF19D}" presName="parTransTwo" presStyleCnt="0"/>
      <dgm:spPr/>
    </dgm:pt>
    <dgm:pt modelId="{743F1F0C-450F-4C0A-966F-A3B850BE4122}" type="pres">
      <dgm:prSet presAssocID="{D7CC802E-D9D6-4039-9C42-2994A22DF19D}" presName="horzTwo" presStyleCnt="0"/>
      <dgm:spPr/>
    </dgm:pt>
    <dgm:pt modelId="{D4F915C9-21A3-4518-B3D8-FD5E71B3F6C5}" type="pres">
      <dgm:prSet presAssocID="{C5CFFB14-653A-4C56-A70F-4F6DC5FE4B58}" presName="vertThree" presStyleCnt="0"/>
      <dgm:spPr/>
    </dgm:pt>
    <dgm:pt modelId="{9CFD7D03-A881-4FE0-B821-BF2FC4BFEC44}" type="pres">
      <dgm:prSet presAssocID="{C5CFFB14-653A-4C56-A70F-4F6DC5FE4B58}" presName="txThree" presStyleLbl="node3" presStyleIdx="0" presStyleCnt="6">
        <dgm:presLayoutVars>
          <dgm:chPref val="3"/>
        </dgm:presLayoutVars>
      </dgm:prSet>
      <dgm:spPr/>
    </dgm:pt>
    <dgm:pt modelId="{628E3AAB-DCD7-4DF2-A318-F6D393A9E5BC}" type="pres">
      <dgm:prSet presAssocID="{C5CFFB14-653A-4C56-A70F-4F6DC5FE4B58}" presName="horzThree" presStyleCnt="0"/>
      <dgm:spPr/>
    </dgm:pt>
    <dgm:pt modelId="{9130ACAF-CF21-4629-96C7-6F0C13921C8B}" type="pres">
      <dgm:prSet presAssocID="{35A95422-EB0F-417A-B1B3-0E078F45AA05}" presName="sibSpaceThree" presStyleCnt="0"/>
      <dgm:spPr/>
    </dgm:pt>
    <dgm:pt modelId="{BB9656A9-AA6C-4EE7-BDA8-643BB12C3013}" type="pres">
      <dgm:prSet presAssocID="{47FD6C34-4C6E-4145-924C-70976DB0AEE5}" presName="vertThree" presStyleCnt="0"/>
      <dgm:spPr/>
    </dgm:pt>
    <dgm:pt modelId="{BCF7F7CC-0685-41F2-9FAB-48A3ABA9720C}" type="pres">
      <dgm:prSet presAssocID="{47FD6C34-4C6E-4145-924C-70976DB0AEE5}" presName="txThree" presStyleLbl="node3" presStyleIdx="1" presStyleCnt="6">
        <dgm:presLayoutVars>
          <dgm:chPref val="3"/>
        </dgm:presLayoutVars>
      </dgm:prSet>
      <dgm:spPr/>
    </dgm:pt>
    <dgm:pt modelId="{6911F39D-1191-44FA-8C43-D8E10ACC4CCB}" type="pres">
      <dgm:prSet presAssocID="{47FD6C34-4C6E-4145-924C-70976DB0AEE5}" presName="horzThree" presStyleCnt="0"/>
      <dgm:spPr/>
    </dgm:pt>
    <dgm:pt modelId="{90C88294-3DFB-469C-A418-39103BBCD74F}" type="pres">
      <dgm:prSet presAssocID="{B24B06A6-8387-487E-868A-B622C9F24358}" presName="sibSpaceThree" presStyleCnt="0"/>
      <dgm:spPr/>
    </dgm:pt>
    <dgm:pt modelId="{353A4DDD-1D91-4D1A-9EF8-4E09006A43C6}" type="pres">
      <dgm:prSet presAssocID="{01B25049-484E-4717-876E-364212A541E9}" presName="vertThree" presStyleCnt="0"/>
      <dgm:spPr/>
    </dgm:pt>
    <dgm:pt modelId="{78BB06A3-2C43-4E20-8087-A49CD4BF95F8}" type="pres">
      <dgm:prSet presAssocID="{01B25049-484E-4717-876E-364212A541E9}" presName="txThree" presStyleLbl="node3" presStyleIdx="2" presStyleCnt="6">
        <dgm:presLayoutVars>
          <dgm:chPref val="3"/>
        </dgm:presLayoutVars>
      </dgm:prSet>
      <dgm:spPr/>
    </dgm:pt>
    <dgm:pt modelId="{BF43AE64-EFA5-4CC0-8253-58D1098D5256}" type="pres">
      <dgm:prSet presAssocID="{01B25049-484E-4717-876E-364212A541E9}" presName="horzThree" presStyleCnt="0"/>
      <dgm:spPr/>
    </dgm:pt>
    <dgm:pt modelId="{692178E6-DD0F-4153-A354-231821AE1E7C}" type="pres">
      <dgm:prSet presAssocID="{0E1A42AC-8458-4E05-9F21-22D6B7B4880B}" presName="sibSpaceTwo" presStyleCnt="0"/>
      <dgm:spPr/>
    </dgm:pt>
    <dgm:pt modelId="{F46619EB-CAF7-42B1-AA35-38D999AEA448}" type="pres">
      <dgm:prSet presAssocID="{3555A2E3-64CE-48F0-90E3-1C873BE6F726}" presName="vertTwo" presStyleCnt="0"/>
      <dgm:spPr/>
    </dgm:pt>
    <dgm:pt modelId="{AC1A9242-5397-41D3-B70E-63F0608456CC}" type="pres">
      <dgm:prSet presAssocID="{3555A2E3-64CE-48F0-90E3-1C873BE6F726}" presName="txTwo" presStyleLbl="node2" presStyleIdx="1" presStyleCnt="2">
        <dgm:presLayoutVars>
          <dgm:chPref val="3"/>
        </dgm:presLayoutVars>
      </dgm:prSet>
      <dgm:spPr/>
    </dgm:pt>
    <dgm:pt modelId="{ADFDF2A0-D6D9-48CD-B88E-6D38BEAFED79}" type="pres">
      <dgm:prSet presAssocID="{3555A2E3-64CE-48F0-90E3-1C873BE6F726}" presName="parTransTwo" presStyleCnt="0"/>
      <dgm:spPr/>
    </dgm:pt>
    <dgm:pt modelId="{9AD50EC7-AA8D-4417-96AB-D036F23D408B}" type="pres">
      <dgm:prSet presAssocID="{3555A2E3-64CE-48F0-90E3-1C873BE6F726}" presName="horzTwo" presStyleCnt="0"/>
      <dgm:spPr/>
    </dgm:pt>
    <dgm:pt modelId="{44FD05E9-9C3C-4A92-89CC-B8A7CC1AFA88}" type="pres">
      <dgm:prSet presAssocID="{86E2C568-3F51-4B7B-8E39-DD8BEB176284}" presName="vertThree" presStyleCnt="0"/>
      <dgm:spPr/>
    </dgm:pt>
    <dgm:pt modelId="{6757DD49-E453-46B5-82CA-B4F5DA80ECCA}" type="pres">
      <dgm:prSet presAssocID="{86E2C568-3F51-4B7B-8E39-DD8BEB176284}" presName="txThree" presStyleLbl="node3" presStyleIdx="3" presStyleCnt="6">
        <dgm:presLayoutVars>
          <dgm:chPref val="3"/>
        </dgm:presLayoutVars>
      </dgm:prSet>
      <dgm:spPr/>
    </dgm:pt>
    <dgm:pt modelId="{FF80BCB8-4E51-4D6F-A15D-E406E096AA81}" type="pres">
      <dgm:prSet presAssocID="{86E2C568-3F51-4B7B-8E39-DD8BEB176284}" presName="horzThree" presStyleCnt="0"/>
      <dgm:spPr/>
    </dgm:pt>
    <dgm:pt modelId="{FB536854-55CD-4F74-8DB2-359A93E75A2F}" type="pres">
      <dgm:prSet presAssocID="{D888EAB0-FA0E-4FCB-9B04-9659DE076973}" presName="sibSpaceThree" presStyleCnt="0"/>
      <dgm:spPr/>
    </dgm:pt>
    <dgm:pt modelId="{AF41BAA8-5BE3-4CBE-AE4A-2F4B04F08045}" type="pres">
      <dgm:prSet presAssocID="{2C48D2D2-760D-4CA1-BACE-2CD432FE4741}" presName="vertThree" presStyleCnt="0"/>
      <dgm:spPr/>
    </dgm:pt>
    <dgm:pt modelId="{02F088D2-8123-479C-B3ED-E48810DDF904}" type="pres">
      <dgm:prSet presAssocID="{2C48D2D2-760D-4CA1-BACE-2CD432FE4741}" presName="txThree" presStyleLbl="node3" presStyleIdx="4" presStyleCnt="6">
        <dgm:presLayoutVars>
          <dgm:chPref val="3"/>
        </dgm:presLayoutVars>
      </dgm:prSet>
      <dgm:spPr/>
    </dgm:pt>
    <dgm:pt modelId="{1A75CF42-F261-48EA-AFEA-03C5D5615183}" type="pres">
      <dgm:prSet presAssocID="{2C48D2D2-760D-4CA1-BACE-2CD432FE4741}" presName="horzThree" presStyleCnt="0"/>
      <dgm:spPr/>
    </dgm:pt>
    <dgm:pt modelId="{660097E8-548D-484A-ADA1-B480FD1B2A5E}" type="pres">
      <dgm:prSet presAssocID="{B291FA72-DFCE-4E51-AE39-C77A4D9F91E3}" presName="sibSpaceThree" presStyleCnt="0"/>
      <dgm:spPr/>
    </dgm:pt>
    <dgm:pt modelId="{9B222314-2625-477A-917C-5C8B5B28CB9C}" type="pres">
      <dgm:prSet presAssocID="{739F3CBB-7F32-4354-B192-C3BD2AF8C417}" presName="vertThree" presStyleCnt="0"/>
      <dgm:spPr/>
    </dgm:pt>
    <dgm:pt modelId="{43B37CBE-A3F7-4012-8371-F7C6B0BB15BB}" type="pres">
      <dgm:prSet presAssocID="{739F3CBB-7F32-4354-B192-C3BD2AF8C417}" presName="txThree" presStyleLbl="node3" presStyleIdx="5" presStyleCnt="6">
        <dgm:presLayoutVars>
          <dgm:chPref val="3"/>
        </dgm:presLayoutVars>
      </dgm:prSet>
      <dgm:spPr/>
    </dgm:pt>
    <dgm:pt modelId="{F0596EE1-5135-48BC-8501-0A3B186DC00E}" type="pres">
      <dgm:prSet presAssocID="{739F3CBB-7F32-4354-B192-C3BD2AF8C417}" presName="horzThree" presStyleCnt="0"/>
      <dgm:spPr/>
    </dgm:pt>
  </dgm:ptLst>
  <dgm:cxnLst>
    <dgm:cxn modelId="{D243650B-B729-4EF2-BEBB-40A786762CCA}" srcId="{022BF648-F972-4FD3-8D46-52C21A892306}" destId="{C490D73C-45E5-4644-B195-5C3F06F9373C}" srcOrd="0" destOrd="0" parTransId="{B84502E0-0E9E-4713-86D0-48823CBEB5F0}" sibTransId="{919351E1-3CF9-45AB-AABD-9F2EA3AC287A}"/>
    <dgm:cxn modelId="{37564020-2981-4B64-8EE5-61E4E0D46E7A}" srcId="{3555A2E3-64CE-48F0-90E3-1C873BE6F726}" destId="{2C48D2D2-760D-4CA1-BACE-2CD432FE4741}" srcOrd="1" destOrd="0" parTransId="{A3616CBB-8BEF-4A80-9625-D0F1D1DEDB64}" sibTransId="{B291FA72-DFCE-4E51-AE39-C77A4D9F91E3}"/>
    <dgm:cxn modelId="{4CE98336-2E0C-4C20-9C00-30AE1A1B0CED}" type="presOf" srcId="{86E2C568-3F51-4B7B-8E39-DD8BEB176284}" destId="{6757DD49-E453-46B5-82CA-B4F5DA80ECCA}" srcOrd="0" destOrd="0" presId="urn:microsoft.com/office/officeart/2005/8/layout/hierarchy4"/>
    <dgm:cxn modelId="{8F607F38-FF7C-4953-8024-1E6CB1EB5C47}" type="presOf" srcId="{022BF648-F972-4FD3-8D46-52C21A892306}" destId="{8C383B3B-EE52-4C5B-9A37-B40ED0994511}" srcOrd="0" destOrd="0" presId="urn:microsoft.com/office/officeart/2005/8/layout/hierarchy4"/>
    <dgm:cxn modelId="{772BB75B-C830-4B92-BF4C-2674A6530770}" type="presOf" srcId="{2C48D2D2-760D-4CA1-BACE-2CD432FE4741}" destId="{02F088D2-8123-479C-B3ED-E48810DDF904}" srcOrd="0" destOrd="0" presId="urn:microsoft.com/office/officeart/2005/8/layout/hierarchy4"/>
    <dgm:cxn modelId="{39725A4D-5042-443C-AF1F-B0EC13D6B34D}" type="presOf" srcId="{3555A2E3-64CE-48F0-90E3-1C873BE6F726}" destId="{AC1A9242-5397-41D3-B70E-63F0608456CC}" srcOrd="0" destOrd="0" presId="urn:microsoft.com/office/officeart/2005/8/layout/hierarchy4"/>
    <dgm:cxn modelId="{5C685A50-75CA-46E7-A936-5A6744563AFE}" type="presOf" srcId="{C5CFFB14-653A-4C56-A70F-4F6DC5FE4B58}" destId="{9CFD7D03-A881-4FE0-B821-BF2FC4BFEC44}" srcOrd="0" destOrd="0" presId="urn:microsoft.com/office/officeart/2005/8/layout/hierarchy4"/>
    <dgm:cxn modelId="{1ACEDF58-6973-42A8-A1AD-BAFFEE925985}" type="presOf" srcId="{01B25049-484E-4717-876E-364212A541E9}" destId="{78BB06A3-2C43-4E20-8087-A49CD4BF95F8}" srcOrd="0" destOrd="0" presId="urn:microsoft.com/office/officeart/2005/8/layout/hierarchy4"/>
    <dgm:cxn modelId="{BC79477B-3A25-4EB9-BE0C-3A7797CD15F3}" srcId="{D7CC802E-D9D6-4039-9C42-2994A22DF19D}" destId="{C5CFFB14-653A-4C56-A70F-4F6DC5FE4B58}" srcOrd="0" destOrd="0" parTransId="{D3C9C8AF-E964-4982-9F1A-C8A27E1E0248}" sibTransId="{35A95422-EB0F-417A-B1B3-0E078F45AA05}"/>
    <dgm:cxn modelId="{87D05881-07BC-45C6-80A3-9B2BF6DCD5D8}" srcId="{C490D73C-45E5-4644-B195-5C3F06F9373C}" destId="{D7CC802E-D9D6-4039-9C42-2994A22DF19D}" srcOrd="0" destOrd="0" parTransId="{9D95C631-63C1-46AC-B9BF-20CF80CED686}" sibTransId="{0E1A42AC-8458-4E05-9F21-22D6B7B4880B}"/>
    <dgm:cxn modelId="{104CCEA1-29AE-45BA-B004-B542CB07EA1C}" type="presOf" srcId="{D7CC802E-D9D6-4039-9C42-2994A22DF19D}" destId="{4E1E94E8-C5F7-4741-BA03-8F0E8470D421}" srcOrd="0" destOrd="0" presId="urn:microsoft.com/office/officeart/2005/8/layout/hierarchy4"/>
    <dgm:cxn modelId="{7B292DA9-54FA-4312-B6C7-589C5C9313EA}" type="presOf" srcId="{C490D73C-45E5-4644-B195-5C3F06F9373C}" destId="{4EF4FB40-D500-47D3-B794-644B4230DF76}" srcOrd="0" destOrd="0" presId="urn:microsoft.com/office/officeart/2005/8/layout/hierarchy4"/>
    <dgm:cxn modelId="{37FAE7AE-0928-431C-98F4-16A5E039F2C0}" type="presOf" srcId="{47FD6C34-4C6E-4145-924C-70976DB0AEE5}" destId="{BCF7F7CC-0685-41F2-9FAB-48A3ABA9720C}" srcOrd="0" destOrd="0" presId="urn:microsoft.com/office/officeart/2005/8/layout/hierarchy4"/>
    <dgm:cxn modelId="{A835DEB2-EC80-4C05-B802-ACD6D1FC2298}" srcId="{3555A2E3-64CE-48F0-90E3-1C873BE6F726}" destId="{739F3CBB-7F32-4354-B192-C3BD2AF8C417}" srcOrd="2" destOrd="0" parTransId="{5EE5E085-7DCB-413E-B5AC-9D782F76C2EF}" sibTransId="{0A869FE1-BB64-4991-A3F7-AD9C5D18B4BC}"/>
    <dgm:cxn modelId="{0CD716C3-5992-4AB9-A648-203B4F2AAAEE}" srcId="{D7CC802E-D9D6-4039-9C42-2994A22DF19D}" destId="{01B25049-484E-4717-876E-364212A541E9}" srcOrd="2" destOrd="0" parTransId="{32A965A4-947B-4AE3-A1AD-7AFD29BE1CEB}" sibTransId="{7E61915E-070B-4C86-ABBC-D66F4DD9EB89}"/>
    <dgm:cxn modelId="{20D7C6C4-6083-41C6-B70A-8D009FA334DE}" type="presOf" srcId="{739F3CBB-7F32-4354-B192-C3BD2AF8C417}" destId="{43B37CBE-A3F7-4012-8371-F7C6B0BB15BB}" srcOrd="0" destOrd="0" presId="urn:microsoft.com/office/officeart/2005/8/layout/hierarchy4"/>
    <dgm:cxn modelId="{7B82B4D7-F9FE-4180-BC12-1D12185D6774}" srcId="{D7CC802E-D9D6-4039-9C42-2994A22DF19D}" destId="{47FD6C34-4C6E-4145-924C-70976DB0AEE5}" srcOrd="1" destOrd="0" parTransId="{4815561B-FB6E-4FC6-A39D-DE8F848B047F}" sibTransId="{B24B06A6-8387-487E-868A-B622C9F24358}"/>
    <dgm:cxn modelId="{1A9A82EA-1236-4CA3-8014-1A7CF6490E02}" srcId="{3555A2E3-64CE-48F0-90E3-1C873BE6F726}" destId="{86E2C568-3F51-4B7B-8E39-DD8BEB176284}" srcOrd="0" destOrd="0" parTransId="{54CFD851-AE92-4CDA-B70D-69019DF02ED2}" sibTransId="{D888EAB0-FA0E-4FCB-9B04-9659DE076973}"/>
    <dgm:cxn modelId="{037B75EE-93FF-4B11-9CAB-6381F7890B4C}" srcId="{C490D73C-45E5-4644-B195-5C3F06F9373C}" destId="{3555A2E3-64CE-48F0-90E3-1C873BE6F726}" srcOrd="1" destOrd="0" parTransId="{641284BF-E07F-4380-A363-8A03A86F056A}" sibTransId="{A216A611-DC6F-4E6A-BC32-530651253ED1}"/>
    <dgm:cxn modelId="{AA8D5543-A6E1-4539-AD5D-E437A2D6622C}" type="presParOf" srcId="{8C383B3B-EE52-4C5B-9A37-B40ED0994511}" destId="{D53BDE1C-0E83-4D66-814B-AF11D058977D}" srcOrd="0" destOrd="0" presId="urn:microsoft.com/office/officeart/2005/8/layout/hierarchy4"/>
    <dgm:cxn modelId="{457AB26C-97A6-4780-BAC8-CE27B11CC13F}" type="presParOf" srcId="{D53BDE1C-0E83-4D66-814B-AF11D058977D}" destId="{4EF4FB40-D500-47D3-B794-644B4230DF76}" srcOrd="0" destOrd="0" presId="urn:microsoft.com/office/officeart/2005/8/layout/hierarchy4"/>
    <dgm:cxn modelId="{270EE3B2-688B-40D6-A4B7-BE3E206F379C}" type="presParOf" srcId="{D53BDE1C-0E83-4D66-814B-AF11D058977D}" destId="{C927E8CF-60FF-418F-94DA-0A95D6BDB56D}" srcOrd="1" destOrd="0" presId="urn:microsoft.com/office/officeart/2005/8/layout/hierarchy4"/>
    <dgm:cxn modelId="{8F136170-AFA1-4F8D-AC09-6808D8233A8C}" type="presParOf" srcId="{D53BDE1C-0E83-4D66-814B-AF11D058977D}" destId="{A5DE453B-F65C-4047-B5E9-7AFCDF62FB86}" srcOrd="2" destOrd="0" presId="urn:microsoft.com/office/officeart/2005/8/layout/hierarchy4"/>
    <dgm:cxn modelId="{7EFFFBB1-CD96-468A-A17A-F18058F7441B}" type="presParOf" srcId="{A5DE453B-F65C-4047-B5E9-7AFCDF62FB86}" destId="{95000DA2-5FDD-4DD3-866F-B31952665525}" srcOrd="0" destOrd="0" presId="urn:microsoft.com/office/officeart/2005/8/layout/hierarchy4"/>
    <dgm:cxn modelId="{1F03E050-C5A1-4221-ADFE-87FDEE880D3E}" type="presParOf" srcId="{95000DA2-5FDD-4DD3-866F-B31952665525}" destId="{4E1E94E8-C5F7-4741-BA03-8F0E8470D421}" srcOrd="0" destOrd="0" presId="urn:microsoft.com/office/officeart/2005/8/layout/hierarchy4"/>
    <dgm:cxn modelId="{CCE8569E-33E9-4CE3-B0B4-AA83C938851A}" type="presParOf" srcId="{95000DA2-5FDD-4DD3-866F-B31952665525}" destId="{18B758AD-0090-400B-B287-35D1F9CA4567}" srcOrd="1" destOrd="0" presId="urn:microsoft.com/office/officeart/2005/8/layout/hierarchy4"/>
    <dgm:cxn modelId="{24B79E6C-0101-4717-A912-C3FEC10E2D1C}" type="presParOf" srcId="{95000DA2-5FDD-4DD3-866F-B31952665525}" destId="{743F1F0C-450F-4C0A-966F-A3B850BE4122}" srcOrd="2" destOrd="0" presId="urn:microsoft.com/office/officeart/2005/8/layout/hierarchy4"/>
    <dgm:cxn modelId="{9F69BCF5-2C8C-4D2D-B3C8-31D017708643}" type="presParOf" srcId="{743F1F0C-450F-4C0A-966F-A3B850BE4122}" destId="{D4F915C9-21A3-4518-B3D8-FD5E71B3F6C5}" srcOrd="0" destOrd="0" presId="urn:microsoft.com/office/officeart/2005/8/layout/hierarchy4"/>
    <dgm:cxn modelId="{64890877-AB07-429B-A8C3-0F9A56385A70}" type="presParOf" srcId="{D4F915C9-21A3-4518-B3D8-FD5E71B3F6C5}" destId="{9CFD7D03-A881-4FE0-B821-BF2FC4BFEC44}" srcOrd="0" destOrd="0" presId="urn:microsoft.com/office/officeart/2005/8/layout/hierarchy4"/>
    <dgm:cxn modelId="{FAC6A044-91A9-41CD-A64A-0953C28224B4}" type="presParOf" srcId="{D4F915C9-21A3-4518-B3D8-FD5E71B3F6C5}" destId="{628E3AAB-DCD7-4DF2-A318-F6D393A9E5BC}" srcOrd="1" destOrd="0" presId="urn:microsoft.com/office/officeart/2005/8/layout/hierarchy4"/>
    <dgm:cxn modelId="{5696604F-3E12-4956-811B-421CE811E957}" type="presParOf" srcId="{743F1F0C-450F-4C0A-966F-A3B850BE4122}" destId="{9130ACAF-CF21-4629-96C7-6F0C13921C8B}" srcOrd="1" destOrd="0" presId="urn:microsoft.com/office/officeart/2005/8/layout/hierarchy4"/>
    <dgm:cxn modelId="{D4E64FD0-FDB5-4D53-8BF2-80EBD0D588EE}" type="presParOf" srcId="{743F1F0C-450F-4C0A-966F-A3B850BE4122}" destId="{BB9656A9-AA6C-4EE7-BDA8-643BB12C3013}" srcOrd="2" destOrd="0" presId="urn:microsoft.com/office/officeart/2005/8/layout/hierarchy4"/>
    <dgm:cxn modelId="{57FA7F16-30E2-4A32-A69E-5BE534B86D97}" type="presParOf" srcId="{BB9656A9-AA6C-4EE7-BDA8-643BB12C3013}" destId="{BCF7F7CC-0685-41F2-9FAB-48A3ABA9720C}" srcOrd="0" destOrd="0" presId="urn:microsoft.com/office/officeart/2005/8/layout/hierarchy4"/>
    <dgm:cxn modelId="{BC7B2E37-E78A-41DF-9B24-030E35EC5BA0}" type="presParOf" srcId="{BB9656A9-AA6C-4EE7-BDA8-643BB12C3013}" destId="{6911F39D-1191-44FA-8C43-D8E10ACC4CCB}" srcOrd="1" destOrd="0" presId="urn:microsoft.com/office/officeart/2005/8/layout/hierarchy4"/>
    <dgm:cxn modelId="{0E0E7504-9198-4278-B4E4-F80490859A37}" type="presParOf" srcId="{743F1F0C-450F-4C0A-966F-A3B850BE4122}" destId="{90C88294-3DFB-469C-A418-39103BBCD74F}" srcOrd="3" destOrd="0" presId="urn:microsoft.com/office/officeart/2005/8/layout/hierarchy4"/>
    <dgm:cxn modelId="{628D4903-1D7B-4C49-B23F-DE3ED470D3EA}" type="presParOf" srcId="{743F1F0C-450F-4C0A-966F-A3B850BE4122}" destId="{353A4DDD-1D91-4D1A-9EF8-4E09006A43C6}" srcOrd="4" destOrd="0" presId="urn:microsoft.com/office/officeart/2005/8/layout/hierarchy4"/>
    <dgm:cxn modelId="{5EC1717C-E5A7-4C23-A4D9-4D8046DED4E7}" type="presParOf" srcId="{353A4DDD-1D91-4D1A-9EF8-4E09006A43C6}" destId="{78BB06A3-2C43-4E20-8087-A49CD4BF95F8}" srcOrd="0" destOrd="0" presId="urn:microsoft.com/office/officeart/2005/8/layout/hierarchy4"/>
    <dgm:cxn modelId="{E704DEA5-0529-4C6D-9D7C-60177E8D0DE9}" type="presParOf" srcId="{353A4DDD-1D91-4D1A-9EF8-4E09006A43C6}" destId="{BF43AE64-EFA5-4CC0-8253-58D1098D5256}" srcOrd="1" destOrd="0" presId="urn:microsoft.com/office/officeart/2005/8/layout/hierarchy4"/>
    <dgm:cxn modelId="{5C38D4F6-6F09-4BE2-BF45-53672AFADE7F}" type="presParOf" srcId="{A5DE453B-F65C-4047-B5E9-7AFCDF62FB86}" destId="{692178E6-DD0F-4153-A354-231821AE1E7C}" srcOrd="1" destOrd="0" presId="urn:microsoft.com/office/officeart/2005/8/layout/hierarchy4"/>
    <dgm:cxn modelId="{3975B04C-4313-4237-BFD0-60C86913D3E1}" type="presParOf" srcId="{A5DE453B-F65C-4047-B5E9-7AFCDF62FB86}" destId="{F46619EB-CAF7-42B1-AA35-38D999AEA448}" srcOrd="2" destOrd="0" presId="urn:microsoft.com/office/officeart/2005/8/layout/hierarchy4"/>
    <dgm:cxn modelId="{A4E4B8CE-50A1-4899-82F4-FED81D3B6929}" type="presParOf" srcId="{F46619EB-CAF7-42B1-AA35-38D999AEA448}" destId="{AC1A9242-5397-41D3-B70E-63F0608456CC}" srcOrd="0" destOrd="0" presId="urn:microsoft.com/office/officeart/2005/8/layout/hierarchy4"/>
    <dgm:cxn modelId="{C0E0682E-CAD7-44DD-A6F3-855FDFAC9047}" type="presParOf" srcId="{F46619EB-CAF7-42B1-AA35-38D999AEA448}" destId="{ADFDF2A0-D6D9-48CD-B88E-6D38BEAFED79}" srcOrd="1" destOrd="0" presId="urn:microsoft.com/office/officeart/2005/8/layout/hierarchy4"/>
    <dgm:cxn modelId="{165A4609-070F-46E2-A90B-FA607A44325C}" type="presParOf" srcId="{F46619EB-CAF7-42B1-AA35-38D999AEA448}" destId="{9AD50EC7-AA8D-4417-96AB-D036F23D408B}" srcOrd="2" destOrd="0" presId="urn:microsoft.com/office/officeart/2005/8/layout/hierarchy4"/>
    <dgm:cxn modelId="{E4B22F3F-4619-445C-A16B-44A28C5039F1}" type="presParOf" srcId="{9AD50EC7-AA8D-4417-96AB-D036F23D408B}" destId="{44FD05E9-9C3C-4A92-89CC-B8A7CC1AFA88}" srcOrd="0" destOrd="0" presId="urn:microsoft.com/office/officeart/2005/8/layout/hierarchy4"/>
    <dgm:cxn modelId="{1AD50681-2874-4DB2-BB6A-197FB8C1B50C}" type="presParOf" srcId="{44FD05E9-9C3C-4A92-89CC-B8A7CC1AFA88}" destId="{6757DD49-E453-46B5-82CA-B4F5DA80ECCA}" srcOrd="0" destOrd="0" presId="urn:microsoft.com/office/officeart/2005/8/layout/hierarchy4"/>
    <dgm:cxn modelId="{5ECC1EE5-0619-4101-B6EF-827EF914EDCA}" type="presParOf" srcId="{44FD05E9-9C3C-4A92-89CC-B8A7CC1AFA88}" destId="{FF80BCB8-4E51-4D6F-A15D-E406E096AA81}" srcOrd="1" destOrd="0" presId="urn:microsoft.com/office/officeart/2005/8/layout/hierarchy4"/>
    <dgm:cxn modelId="{6171F583-747E-47D5-B849-FB9AED4EEF43}" type="presParOf" srcId="{9AD50EC7-AA8D-4417-96AB-D036F23D408B}" destId="{FB536854-55CD-4F74-8DB2-359A93E75A2F}" srcOrd="1" destOrd="0" presId="urn:microsoft.com/office/officeart/2005/8/layout/hierarchy4"/>
    <dgm:cxn modelId="{4E55A691-A07D-46E6-9016-8B6D58176713}" type="presParOf" srcId="{9AD50EC7-AA8D-4417-96AB-D036F23D408B}" destId="{AF41BAA8-5BE3-4CBE-AE4A-2F4B04F08045}" srcOrd="2" destOrd="0" presId="urn:microsoft.com/office/officeart/2005/8/layout/hierarchy4"/>
    <dgm:cxn modelId="{C99A6604-E960-4619-A5E1-4D50C310E217}" type="presParOf" srcId="{AF41BAA8-5BE3-4CBE-AE4A-2F4B04F08045}" destId="{02F088D2-8123-479C-B3ED-E48810DDF904}" srcOrd="0" destOrd="0" presId="urn:microsoft.com/office/officeart/2005/8/layout/hierarchy4"/>
    <dgm:cxn modelId="{9C0FA05C-3637-4766-A1C9-25890BFF19B6}" type="presParOf" srcId="{AF41BAA8-5BE3-4CBE-AE4A-2F4B04F08045}" destId="{1A75CF42-F261-48EA-AFEA-03C5D5615183}" srcOrd="1" destOrd="0" presId="urn:microsoft.com/office/officeart/2005/8/layout/hierarchy4"/>
    <dgm:cxn modelId="{4B67623B-0866-4F25-B6F5-6DAD91C4A45A}" type="presParOf" srcId="{9AD50EC7-AA8D-4417-96AB-D036F23D408B}" destId="{660097E8-548D-484A-ADA1-B480FD1B2A5E}" srcOrd="3" destOrd="0" presId="urn:microsoft.com/office/officeart/2005/8/layout/hierarchy4"/>
    <dgm:cxn modelId="{5E85B31B-326F-4FA8-AC94-807E3D364530}" type="presParOf" srcId="{9AD50EC7-AA8D-4417-96AB-D036F23D408B}" destId="{9B222314-2625-477A-917C-5C8B5B28CB9C}" srcOrd="4" destOrd="0" presId="urn:microsoft.com/office/officeart/2005/8/layout/hierarchy4"/>
    <dgm:cxn modelId="{951DDF15-0265-499C-A950-480EB40687C8}" type="presParOf" srcId="{9B222314-2625-477A-917C-5C8B5B28CB9C}" destId="{43B37CBE-A3F7-4012-8371-F7C6B0BB15BB}" srcOrd="0" destOrd="0" presId="urn:microsoft.com/office/officeart/2005/8/layout/hierarchy4"/>
    <dgm:cxn modelId="{804927A1-EE8B-4BF3-A6D8-0CAEB4E485F0}" type="presParOf" srcId="{9B222314-2625-477A-917C-5C8B5B28CB9C}" destId="{F0596EE1-5135-48BC-8501-0A3B186DC00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B52B88B-083B-4A88-8034-E2BE7FB2DF38}" type="doc">
      <dgm:prSet loTypeId="urn:microsoft.com/office/officeart/2005/8/layout/arrow2" loCatId="process" qsTypeId="urn:microsoft.com/office/officeart/2005/8/quickstyle/simple1" qsCatId="simple" csTypeId="urn:microsoft.com/office/officeart/2005/8/colors/accent3_1" csCatId="accent3" phldr="1"/>
      <dgm:spPr/>
    </dgm:pt>
    <dgm:pt modelId="{7AAB91E6-8792-4851-8756-DC1AB87F34C7}">
      <dgm:prSet phldrT="[Texto]"/>
      <dgm:spPr/>
      <dgm:t>
        <a:bodyPr/>
        <a:lstStyle/>
        <a:p>
          <a:r>
            <a:rPr lang="pt-BR" dirty="0"/>
            <a:t>Avaliar o modelo a partir de um caso concreto</a:t>
          </a:r>
        </a:p>
      </dgm:t>
    </dgm:pt>
    <dgm:pt modelId="{EF2C84D5-BC54-4284-B737-E8FB71E92731}" type="parTrans" cxnId="{92F6FA69-D199-4213-9D83-18EC64999C75}">
      <dgm:prSet/>
      <dgm:spPr/>
      <dgm:t>
        <a:bodyPr/>
        <a:lstStyle/>
        <a:p>
          <a:endParaRPr lang="pt-BR"/>
        </a:p>
      </dgm:t>
    </dgm:pt>
    <dgm:pt modelId="{7B1FBFCA-667A-45E7-8D78-BDACD5357E6B}" type="sibTrans" cxnId="{92F6FA69-D199-4213-9D83-18EC64999C75}">
      <dgm:prSet/>
      <dgm:spPr/>
      <dgm:t>
        <a:bodyPr/>
        <a:lstStyle/>
        <a:p>
          <a:endParaRPr lang="pt-BR"/>
        </a:p>
      </dgm:t>
    </dgm:pt>
    <dgm:pt modelId="{7E973906-4A01-40C3-B7BC-085BF9FC7496}">
      <dgm:prSet phldrT="[Texto]"/>
      <dgm:spPr/>
      <dgm:t>
        <a:bodyPr/>
        <a:lstStyle/>
        <a:p>
          <a:r>
            <a:rPr lang="pt-BR" dirty="0"/>
            <a:t>Passar o conhecimento para a área de negócio </a:t>
          </a:r>
        </a:p>
      </dgm:t>
    </dgm:pt>
    <dgm:pt modelId="{EA159E45-F755-4AC1-8592-654DBED863B9}" type="parTrans" cxnId="{4AE6A459-D95B-4474-A31B-E82612AB2305}">
      <dgm:prSet/>
      <dgm:spPr/>
      <dgm:t>
        <a:bodyPr/>
        <a:lstStyle/>
        <a:p>
          <a:endParaRPr lang="pt-BR"/>
        </a:p>
      </dgm:t>
    </dgm:pt>
    <dgm:pt modelId="{88326154-43C8-4384-84BD-8D770B35F2D4}" type="sibTrans" cxnId="{4AE6A459-D95B-4474-A31B-E82612AB2305}">
      <dgm:prSet/>
      <dgm:spPr/>
      <dgm:t>
        <a:bodyPr/>
        <a:lstStyle/>
        <a:p>
          <a:endParaRPr lang="pt-BR"/>
        </a:p>
      </dgm:t>
    </dgm:pt>
    <dgm:pt modelId="{CB0DBC92-8735-48AA-88AE-C877B6609795}">
      <dgm:prSet phldrT="[Texto]"/>
      <dgm:spPr/>
      <dgm:t>
        <a:bodyPr/>
        <a:lstStyle/>
        <a:p>
          <a:r>
            <a:rPr lang="pt-BR" dirty="0"/>
            <a:t>Propor estratégias de fortalecimento da equipe para utilização de ferramentas de ML</a:t>
          </a:r>
        </a:p>
      </dgm:t>
    </dgm:pt>
    <dgm:pt modelId="{1E47C467-1596-4F0E-8759-C52D9639537A}" type="parTrans" cxnId="{08FF1525-647F-494C-86B8-9227F3CA8818}">
      <dgm:prSet/>
      <dgm:spPr/>
      <dgm:t>
        <a:bodyPr/>
        <a:lstStyle/>
        <a:p>
          <a:endParaRPr lang="pt-BR"/>
        </a:p>
      </dgm:t>
    </dgm:pt>
    <dgm:pt modelId="{FF87C797-20A6-4FD0-9282-043244F07312}" type="sibTrans" cxnId="{08FF1525-647F-494C-86B8-9227F3CA8818}">
      <dgm:prSet/>
      <dgm:spPr/>
      <dgm:t>
        <a:bodyPr/>
        <a:lstStyle/>
        <a:p>
          <a:endParaRPr lang="pt-BR"/>
        </a:p>
      </dgm:t>
    </dgm:pt>
    <dgm:pt modelId="{AE1FE9FA-BE2D-46AF-95B5-FBF8A6822A1F}" type="pres">
      <dgm:prSet presAssocID="{0B52B88B-083B-4A88-8034-E2BE7FB2DF38}" presName="arrowDiagram" presStyleCnt="0">
        <dgm:presLayoutVars>
          <dgm:chMax val="5"/>
          <dgm:dir/>
          <dgm:resizeHandles val="exact"/>
        </dgm:presLayoutVars>
      </dgm:prSet>
      <dgm:spPr/>
    </dgm:pt>
    <dgm:pt modelId="{76F9F5F4-99CE-43C5-838E-37C796DE07A1}" type="pres">
      <dgm:prSet presAssocID="{0B52B88B-083B-4A88-8034-E2BE7FB2DF38}" presName="arrow" presStyleLbl="bgShp" presStyleIdx="0" presStyleCnt="1"/>
      <dgm:spPr/>
    </dgm:pt>
    <dgm:pt modelId="{010A0109-11A6-4C96-A1E4-1E6B35EB8FB2}" type="pres">
      <dgm:prSet presAssocID="{0B52B88B-083B-4A88-8034-E2BE7FB2DF38}" presName="arrowDiagram3" presStyleCnt="0"/>
      <dgm:spPr/>
    </dgm:pt>
    <dgm:pt modelId="{D62D5272-4735-4FF0-A433-1FBE4E4E65D3}" type="pres">
      <dgm:prSet presAssocID="{7AAB91E6-8792-4851-8756-DC1AB87F34C7}" presName="bullet3a" presStyleLbl="node1" presStyleIdx="0" presStyleCnt="3"/>
      <dgm:spPr/>
    </dgm:pt>
    <dgm:pt modelId="{969AA075-4B6A-409D-9D97-735F17BEC5CF}" type="pres">
      <dgm:prSet presAssocID="{7AAB91E6-8792-4851-8756-DC1AB87F34C7}" presName="textBox3a" presStyleLbl="revTx" presStyleIdx="0" presStyleCnt="3">
        <dgm:presLayoutVars>
          <dgm:bulletEnabled val="1"/>
        </dgm:presLayoutVars>
      </dgm:prSet>
      <dgm:spPr/>
    </dgm:pt>
    <dgm:pt modelId="{FEDFB4CF-1854-4216-BB8F-B3975799915E}" type="pres">
      <dgm:prSet presAssocID="{7E973906-4A01-40C3-B7BC-085BF9FC7496}" presName="bullet3b" presStyleLbl="node1" presStyleIdx="1" presStyleCnt="3"/>
      <dgm:spPr/>
    </dgm:pt>
    <dgm:pt modelId="{A0D1DB1A-25F5-4C5E-9498-6117DFA1C708}" type="pres">
      <dgm:prSet presAssocID="{7E973906-4A01-40C3-B7BC-085BF9FC7496}" presName="textBox3b" presStyleLbl="revTx" presStyleIdx="1" presStyleCnt="3">
        <dgm:presLayoutVars>
          <dgm:bulletEnabled val="1"/>
        </dgm:presLayoutVars>
      </dgm:prSet>
      <dgm:spPr/>
    </dgm:pt>
    <dgm:pt modelId="{1A6FCBE1-B1E9-4B1F-BA64-3D25246BD004}" type="pres">
      <dgm:prSet presAssocID="{CB0DBC92-8735-48AA-88AE-C877B6609795}" presName="bullet3c" presStyleLbl="node1" presStyleIdx="2" presStyleCnt="3"/>
      <dgm:spPr/>
    </dgm:pt>
    <dgm:pt modelId="{9EE5B8DD-B933-4D11-A060-525973F02695}" type="pres">
      <dgm:prSet presAssocID="{CB0DBC92-8735-48AA-88AE-C877B6609795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08FF1525-647F-494C-86B8-9227F3CA8818}" srcId="{0B52B88B-083B-4A88-8034-E2BE7FB2DF38}" destId="{CB0DBC92-8735-48AA-88AE-C877B6609795}" srcOrd="2" destOrd="0" parTransId="{1E47C467-1596-4F0E-8759-C52D9639537A}" sibTransId="{FF87C797-20A6-4FD0-9282-043244F07312}"/>
    <dgm:cxn modelId="{850C2543-33AC-4BB6-A9DF-E4A2239594A1}" type="presOf" srcId="{0B52B88B-083B-4A88-8034-E2BE7FB2DF38}" destId="{AE1FE9FA-BE2D-46AF-95B5-FBF8A6822A1F}" srcOrd="0" destOrd="0" presId="urn:microsoft.com/office/officeart/2005/8/layout/arrow2"/>
    <dgm:cxn modelId="{92F6FA69-D199-4213-9D83-18EC64999C75}" srcId="{0B52B88B-083B-4A88-8034-E2BE7FB2DF38}" destId="{7AAB91E6-8792-4851-8756-DC1AB87F34C7}" srcOrd="0" destOrd="0" parTransId="{EF2C84D5-BC54-4284-B737-E8FB71E92731}" sibTransId="{7B1FBFCA-667A-45E7-8D78-BDACD5357E6B}"/>
    <dgm:cxn modelId="{33420171-84CD-4016-BD82-64CE4E88C3BB}" type="presOf" srcId="{7AAB91E6-8792-4851-8756-DC1AB87F34C7}" destId="{969AA075-4B6A-409D-9D97-735F17BEC5CF}" srcOrd="0" destOrd="0" presId="urn:microsoft.com/office/officeart/2005/8/layout/arrow2"/>
    <dgm:cxn modelId="{4AE6A459-D95B-4474-A31B-E82612AB2305}" srcId="{0B52B88B-083B-4A88-8034-E2BE7FB2DF38}" destId="{7E973906-4A01-40C3-B7BC-085BF9FC7496}" srcOrd="1" destOrd="0" parTransId="{EA159E45-F755-4AC1-8592-654DBED863B9}" sibTransId="{88326154-43C8-4384-84BD-8D770B35F2D4}"/>
    <dgm:cxn modelId="{9A792BA1-4790-4577-94A0-896B5F757246}" type="presOf" srcId="{7E973906-4A01-40C3-B7BC-085BF9FC7496}" destId="{A0D1DB1A-25F5-4C5E-9498-6117DFA1C708}" srcOrd="0" destOrd="0" presId="urn:microsoft.com/office/officeart/2005/8/layout/arrow2"/>
    <dgm:cxn modelId="{A9CE9AA2-188A-4B61-A7E1-DE4A3F581FFB}" type="presOf" srcId="{CB0DBC92-8735-48AA-88AE-C877B6609795}" destId="{9EE5B8DD-B933-4D11-A060-525973F02695}" srcOrd="0" destOrd="0" presId="urn:microsoft.com/office/officeart/2005/8/layout/arrow2"/>
    <dgm:cxn modelId="{8BB45506-E5CC-46B8-9F21-C0A8DBFF007C}" type="presParOf" srcId="{AE1FE9FA-BE2D-46AF-95B5-FBF8A6822A1F}" destId="{76F9F5F4-99CE-43C5-838E-37C796DE07A1}" srcOrd="0" destOrd="0" presId="urn:microsoft.com/office/officeart/2005/8/layout/arrow2"/>
    <dgm:cxn modelId="{26682167-E040-4163-BB44-413A57448BC4}" type="presParOf" srcId="{AE1FE9FA-BE2D-46AF-95B5-FBF8A6822A1F}" destId="{010A0109-11A6-4C96-A1E4-1E6B35EB8FB2}" srcOrd="1" destOrd="0" presId="urn:microsoft.com/office/officeart/2005/8/layout/arrow2"/>
    <dgm:cxn modelId="{81043E46-ED71-44EE-BDCC-CB5631A3F1B2}" type="presParOf" srcId="{010A0109-11A6-4C96-A1E4-1E6B35EB8FB2}" destId="{D62D5272-4735-4FF0-A433-1FBE4E4E65D3}" srcOrd="0" destOrd="0" presId="urn:microsoft.com/office/officeart/2005/8/layout/arrow2"/>
    <dgm:cxn modelId="{FA875683-A925-4D47-93AC-D3856D352505}" type="presParOf" srcId="{010A0109-11A6-4C96-A1E4-1E6B35EB8FB2}" destId="{969AA075-4B6A-409D-9D97-735F17BEC5CF}" srcOrd="1" destOrd="0" presId="urn:microsoft.com/office/officeart/2005/8/layout/arrow2"/>
    <dgm:cxn modelId="{D5F74CD5-07EF-4027-B752-788928C0D256}" type="presParOf" srcId="{010A0109-11A6-4C96-A1E4-1E6B35EB8FB2}" destId="{FEDFB4CF-1854-4216-BB8F-B3975799915E}" srcOrd="2" destOrd="0" presId="urn:microsoft.com/office/officeart/2005/8/layout/arrow2"/>
    <dgm:cxn modelId="{9D692343-0545-4DC6-B43A-930717A21A39}" type="presParOf" srcId="{010A0109-11A6-4C96-A1E4-1E6B35EB8FB2}" destId="{A0D1DB1A-25F5-4C5E-9498-6117DFA1C708}" srcOrd="3" destOrd="0" presId="urn:microsoft.com/office/officeart/2005/8/layout/arrow2"/>
    <dgm:cxn modelId="{B24E3D59-F9C2-4115-A4FE-097A70885742}" type="presParOf" srcId="{010A0109-11A6-4C96-A1E4-1E6B35EB8FB2}" destId="{1A6FCBE1-B1E9-4B1F-BA64-3D25246BD004}" srcOrd="4" destOrd="0" presId="urn:microsoft.com/office/officeart/2005/8/layout/arrow2"/>
    <dgm:cxn modelId="{4D5A680F-BE93-4F3B-88F7-8D8CB64CB705}" type="presParOf" srcId="{010A0109-11A6-4C96-A1E4-1E6B35EB8FB2}" destId="{9EE5B8DD-B933-4D11-A060-525973F0269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03AFF-4D25-4CF3-AE80-446823177921}">
      <dsp:nvSpPr>
        <dsp:cNvPr id="0" name=""/>
        <dsp:cNvSpPr/>
      </dsp:nvSpPr>
      <dsp:spPr>
        <a:xfrm>
          <a:off x="-4530730" y="-694738"/>
          <a:ext cx="5397257" cy="5397257"/>
        </a:xfrm>
        <a:prstGeom prst="blockArc">
          <a:avLst>
            <a:gd name="adj1" fmla="val 18900000"/>
            <a:gd name="adj2" fmla="val 2700000"/>
            <a:gd name="adj3" fmla="val 400"/>
          </a:avLst>
        </a:prstGeom>
        <a:noFill/>
        <a:ln w="1905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E58AB5-3D29-494E-A2D6-84CAE7654764}">
      <dsp:nvSpPr>
        <dsp:cNvPr id="0" name=""/>
        <dsp:cNvSpPr/>
      </dsp:nvSpPr>
      <dsp:spPr>
        <a:xfrm>
          <a:off x="379343" y="250406"/>
          <a:ext cx="9615614" cy="501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7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 err="1"/>
            <a:t>CadÚnico</a:t>
          </a:r>
          <a:r>
            <a:rPr lang="pt-BR" sz="1500" kern="1200" dirty="0"/>
            <a:t> - principal instrumento para caracterização econômica das famílias de baixa renda residentes no Brasil</a:t>
          </a:r>
        </a:p>
      </dsp:txBody>
      <dsp:txXfrm>
        <a:off x="379343" y="250406"/>
        <a:ext cx="9615614" cy="501132"/>
      </dsp:txXfrm>
    </dsp:sp>
    <dsp:sp modelId="{6718A5DC-636D-450A-8076-809BFF2369C5}">
      <dsp:nvSpPr>
        <dsp:cNvPr id="0" name=""/>
        <dsp:cNvSpPr/>
      </dsp:nvSpPr>
      <dsp:spPr>
        <a:xfrm>
          <a:off x="66135" y="187764"/>
          <a:ext cx="626416" cy="62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D62BC-DC89-4AC3-BE65-EA161FAC6EA3}">
      <dsp:nvSpPr>
        <dsp:cNvPr id="0" name=""/>
        <dsp:cNvSpPr/>
      </dsp:nvSpPr>
      <dsp:spPr>
        <a:xfrm>
          <a:off x="738440" y="1001865"/>
          <a:ext cx="9256516" cy="501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7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Utilizado por mais de 40 programas federais para seleção de beneficiários, incluindo o Programa Bolsa Família e o Benefício de Prestação Continuada</a:t>
          </a:r>
        </a:p>
      </dsp:txBody>
      <dsp:txXfrm>
        <a:off x="738440" y="1001865"/>
        <a:ext cx="9256516" cy="501132"/>
      </dsp:txXfrm>
    </dsp:sp>
    <dsp:sp modelId="{BB86254C-70F3-4735-8FA9-EBEB0DC87FC3}">
      <dsp:nvSpPr>
        <dsp:cNvPr id="0" name=""/>
        <dsp:cNvSpPr/>
      </dsp:nvSpPr>
      <dsp:spPr>
        <a:xfrm>
          <a:off x="425232" y="939223"/>
          <a:ext cx="626416" cy="62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7F37E-9FDB-456B-8690-BDCD68DBA688}">
      <dsp:nvSpPr>
        <dsp:cNvPr id="0" name=""/>
        <dsp:cNvSpPr/>
      </dsp:nvSpPr>
      <dsp:spPr>
        <a:xfrm>
          <a:off x="848654" y="1753324"/>
          <a:ext cx="9146302" cy="501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7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Processo de qualificação cadastral com o objetivo de reduzir erros de inclusão</a:t>
          </a:r>
        </a:p>
      </dsp:txBody>
      <dsp:txXfrm>
        <a:off x="848654" y="1753324"/>
        <a:ext cx="9146302" cy="501132"/>
      </dsp:txXfrm>
    </dsp:sp>
    <dsp:sp modelId="{6656B272-D128-494E-8F13-690208CFC5AA}">
      <dsp:nvSpPr>
        <dsp:cNvPr id="0" name=""/>
        <dsp:cNvSpPr/>
      </dsp:nvSpPr>
      <dsp:spPr>
        <a:xfrm>
          <a:off x="535446" y="1690682"/>
          <a:ext cx="626416" cy="62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E20B5-89CD-46D2-ABC1-300801547AE0}">
      <dsp:nvSpPr>
        <dsp:cNvPr id="0" name=""/>
        <dsp:cNvSpPr/>
      </dsp:nvSpPr>
      <dsp:spPr>
        <a:xfrm>
          <a:off x="738440" y="2504782"/>
          <a:ext cx="9256516" cy="501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7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Apenas em 2024 mais de 3,3 milhões de famílias convocadas para o processo de averiguação cadastral</a:t>
          </a:r>
        </a:p>
      </dsp:txBody>
      <dsp:txXfrm>
        <a:off x="738440" y="2504782"/>
        <a:ext cx="9256516" cy="501132"/>
      </dsp:txXfrm>
    </dsp:sp>
    <dsp:sp modelId="{3D167BC7-0280-4962-9A6A-7F05BCF38388}">
      <dsp:nvSpPr>
        <dsp:cNvPr id="0" name=""/>
        <dsp:cNvSpPr/>
      </dsp:nvSpPr>
      <dsp:spPr>
        <a:xfrm>
          <a:off x="425232" y="2442141"/>
          <a:ext cx="626416" cy="62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AD000-FCEB-4A9E-BB90-1BDA6E1D7F6E}">
      <dsp:nvSpPr>
        <dsp:cNvPr id="0" name=""/>
        <dsp:cNvSpPr/>
      </dsp:nvSpPr>
      <dsp:spPr>
        <a:xfrm>
          <a:off x="379343" y="3256241"/>
          <a:ext cx="9615614" cy="501132"/>
        </a:xfrm>
        <a:prstGeom prst="rect">
          <a:avLst/>
        </a:prstGeom>
        <a:noFill/>
        <a:ln w="1905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7774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>
              <a:solidFill>
                <a:schemeClr val="accent6">
                  <a:lumMod val="50000"/>
                </a:schemeClr>
              </a:solidFill>
            </a:rPr>
            <a:t>Necessidade de automatização da identificação do público de averiguação cadastral com base nos dados do </a:t>
          </a:r>
          <a:r>
            <a:rPr lang="pt-BR" sz="1500" kern="1200" dirty="0" err="1">
              <a:solidFill>
                <a:schemeClr val="accent6">
                  <a:lumMod val="50000"/>
                </a:schemeClr>
              </a:solidFill>
            </a:rPr>
            <a:t>CadÚnico</a:t>
          </a:r>
          <a:endParaRPr lang="pt-BR" sz="15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79343" y="3256241"/>
        <a:ext cx="9615614" cy="501132"/>
      </dsp:txXfrm>
    </dsp:sp>
    <dsp:sp modelId="{45A37987-D5C0-4C49-B2BD-4780DB61ACA7}">
      <dsp:nvSpPr>
        <dsp:cNvPr id="0" name=""/>
        <dsp:cNvSpPr/>
      </dsp:nvSpPr>
      <dsp:spPr>
        <a:xfrm>
          <a:off x="66135" y="3193600"/>
          <a:ext cx="626416" cy="62641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DB364-4060-4A37-9D14-EB15537230D9}">
      <dsp:nvSpPr>
        <dsp:cNvPr id="0" name=""/>
        <dsp:cNvSpPr/>
      </dsp:nvSpPr>
      <dsp:spPr>
        <a:xfrm>
          <a:off x="0" y="43877"/>
          <a:ext cx="10133584" cy="798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Classificar as famílias em classes de renda de acordo com a renda média per capita</a:t>
          </a:r>
        </a:p>
      </dsp:txBody>
      <dsp:txXfrm>
        <a:off x="38981" y="82858"/>
        <a:ext cx="10055622" cy="720563"/>
      </dsp:txXfrm>
    </dsp:sp>
    <dsp:sp modelId="{E180F88C-010A-4745-B994-B7DC2ADC0370}">
      <dsp:nvSpPr>
        <dsp:cNvPr id="0" name=""/>
        <dsp:cNvSpPr/>
      </dsp:nvSpPr>
      <dsp:spPr>
        <a:xfrm>
          <a:off x="0" y="842403"/>
          <a:ext cx="10133584" cy="82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174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Classe 0 – pobreza (R$ 0,00 a 178,00 – considerando o PBF/2018)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Classe 1 – baixa renda (R$ 178,01 a 477,00 – considerando S/M de 2018)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600" kern="1200" dirty="0"/>
            <a:t>Classe 2 – acima de ½ S.M. (Acima de R$ 477,00)</a:t>
          </a:r>
        </a:p>
      </dsp:txBody>
      <dsp:txXfrm>
        <a:off x="0" y="842403"/>
        <a:ext cx="10133584" cy="828000"/>
      </dsp:txXfrm>
    </dsp:sp>
    <dsp:sp modelId="{00D32042-EA20-4E0C-9078-105E46D1AFD1}">
      <dsp:nvSpPr>
        <dsp:cNvPr id="0" name=""/>
        <dsp:cNvSpPr/>
      </dsp:nvSpPr>
      <dsp:spPr>
        <a:xfrm>
          <a:off x="0" y="1670403"/>
          <a:ext cx="10133584" cy="798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Preparar um modelo de classificação para predizer a classe da família de acordo com as características obtidas por meio do </a:t>
          </a:r>
          <a:r>
            <a:rPr lang="pt-BR" sz="2000" kern="1200" dirty="0" err="1"/>
            <a:t>CadÚnico</a:t>
          </a:r>
          <a:endParaRPr lang="pt-BR" sz="2000" kern="1200" dirty="0"/>
        </a:p>
      </dsp:txBody>
      <dsp:txXfrm>
        <a:off x="38981" y="1709384"/>
        <a:ext cx="10055622" cy="720563"/>
      </dsp:txXfrm>
    </dsp:sp>
    <dsp:sp modelId="{E1835E6B-2E5F-4ABF-AA41-8D09CC69B243}">
      <dsp:nvSpPr>
        <dsp:cNvPr id="0" name=""/>
        <dsp:cNvSpPr/>
      </dsp:nvSpPr>
      <dsp:spPr>
        <a:xfrm>
          <a:off x="0" y="2526527"/>
          <a:ext cx="10133584" cy="798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As famílias classificadas em uma classe acima da constante no </a:t>
          </a:r>
          <a:r>
            <a:rPr lang="pt-BR" sz="2000" kern="1200" dirty="0" err="1"/>
            <a:t>CadÚnico</a:t>
          </a:r>
          <a:r>
            <a:rPr lang="pt-BR" sz="2000" kern="1200" dirty="0"/>
            <a:t> serão chamadas para averiguação cadastral</a:t>
          </a:r>
        </a:p>
      </dsp:txBody>
      <dsp:txXfrm>
        <a:off x="38981" y="2565508"/>
        <a:ext cx="10055622" cy="720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D90DD-A1DD-4DA0-A40F-F303FE9EEBCC}">
      <dsp:nvSpPr>
        <dsp:cNvPr id="0" name=""/>
        <dsp:cNvSpPr/>
      </dsp:nvSpPr>
      <dsp:spPr>
        <a:xfrm rot="10800000">
          <a:off x="2266786" y="383"/>
          <a:ext cx="8107680" cy="89850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1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Dados amostrais desidentificados disponibilizados no Portal de Dados Abertos - 2018</a:t>
          </a:r>
        </a:p>
      </dsp:txBody>
      <dsp:txXfrm rot="10800000">
        <a:off x="2491412" y="383"/>
        <a:ext cx="7883054" cy="898505"/>
      </dsp:txXfrm>
    </dsp:sp>
    <dsp:sp modelId="{0DEBB796-3DEE-464F-9A5C-B05036B42457}">
      <dsp:nvSpPr>
        <dsp:cNvPr id="0" name=""/>
        <dsp:cNvSpPr/>
      </dsp:nvSpPr>
      <dsp:spPr>
        <a:xfrm>
          <a:off x="1817533" y="383"/>
          <a:ext cx="898505" cy="89850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0C468-CD34-433E-A27F-7849FE4DBC1A}">
      <dsp:nvSpPr>
        <dsp:cNvPr id="0" name=""/>
        <dsp:cNvSpPr/>
      </dsp:nvSpPr>
      <dsp:spPr>
        <a:xfrm rot="10800000">
          <a:off x="2266786" y="1123515"/>
          <a:ext cx="8107680" cy="89850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1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Regras de preenchimento do formulário do </a:t>
          </a:r>
          <a:r>
            <a:rPr lang="pt-BR" sz="2400" kern="1200" dirty="0" err="1"/>
            <a:t>CadÚnico</a:t>
          </a:r>
          <a:r>
            <a:rPr lang="pt-BR" sz="2400" kern="1200" dirty="0"/>
            <a:t> com campos obrigatórios e outros condicionados</a:t>
          </a:r>
        </a:p>
      </dsp:txBody>
      <dsp:txXfrm rot="10800000">
        <a:off x="2491412" y="1123515"/>
        <a:ext cx="7883054" cy="898505"/>
      </dsp:txXfrm>
    </dsp:sp>
    <dsp:sp modelId="{EF74B6DB-4C35-47DA-BEB1-9A6A98E2D7F8}">
      <dsp:nvSpPr>
        <dsp:cNvPr id="0" name=""/>
        <dsp:cNvSpPr/>
      </dsp:nvSpPr>
      <dsp:spPr>
        <a:xfrm>
          <a:off x="1817533" y="1123515"/>
          <a:ext cx="898505" cy="89850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F3D10-4028-4878-88F9-D612C6785C87}">
      <dsp:nvSpPr>
        <dsp:cNvPr id="0" name=""/>
        <dsp:cNvSpPr/>
      </dsp:nvSpPr>
      <dsp:spPr>
        <a:xfrm rot="10800000">
          <a:off x="2266786" y="2246646"/>
          <a:ext cx="8107680" cy="898505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16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Duas bases de dados, uma relacionada à família (+ de 4,8 mi de linhas) e outra a pessoas (+ 12,8 mi de linhas)</a:t>
          </a:r>
        </a:p>
      </dsp:txBody>
      <dsp:txXfrm rot="10800000">
        <a:off x="2491412" y="2246646"/>
        <a:ext cx="7883054" cy="898505"/>
      </dsp:txXfrm>
    </dsp:sp>
    <dsp:sp modelId="{735CF970-17A3-4528-869D-81A18C44A644}">
      <dsp:nvSpPr>
        <dsp:cNvPr id="0" name=""/>
        <dsp:cNvSpPr/>
      </dsp:nvSpPr>
      <dsp:spPr>
        <a:xfrm>
          <a:off x="1817533" y="2246646"/>
          <a:ext cx="898505" cy="89850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CE11A-4281-4CC1-A43F-998B50EE3DBD}">
      <dsp:nvSpPr>
        <dsp:cNvPr id="0" name=""/>
        <dsp:cNvSpPr/>
      </dsp:nvSpPr>
      <dsp:spPr>
        <a:xfrm>
          <a:off x="0" y="0"/>
          <a:ext cx="2134096" cy="422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Domicílio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Avaliação de variáveis categóricas e quantitativas como água canalizada, material piso/parede, </a:t>
          </a:r>
          <a:r>
            <a:rPr lang="pt-BR" sz="1200" kern="1200" dirty="0" err="1"/>
            <a:t>qtd</a:t>
          </a:r>
          <a:r>
            <a:rPr lang="pt-BR" sz="1200" kern="1200" dirty="0"/>
            <a:t> de cômodos, </a:t>
          </a:r>
          <a:r>
            <a:rPr lang="pt-BR" sz="1200" kern="1200" dirty="0" err="1"/>
            <a:t>etc</a:t>
          </a:r>
          <a:endParaRPr lang="pt-BR" sz="1200" kern="1200" dirty="0"/>
        </a:p>
      </dsp:txBody>
      <dsp:txXfrm>
        <a:off x="0" y="1691386"/>
        <a:ext cx="2134096" cy="1691386"/>
      </dsp:txXfrm>
    </dsp:sp>
    <dsp:sp modelId="{C1618987-7907-4770-A6C5-6E84E69C93B8}">
      <dsp:nvSpPr>
        <dsp:cNvPr id="0" name=""/>
        <dsp:cNvSpPr/>
      </dsp:nvSpPr>
      <dsp:spPr>
        <a:xfrm>
          <a:off x="363008" y="253708"/>
          <a:ext cx="1408079" cy="140807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C9037-27E5-4C73-9A49-F2F1DBA52B79}">
      <dsp:nvSpPr>
        <dsp:cNvPr id="0" name=""/>
        <dsp:cNvSpPr/>
      </dsp:nvSpPr>
      <dsp:spPr>
        <a:xfrm>
          <a:off x="2198118" y="0"/>
          <a:ext cx="2134096" cy="422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Trabalho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Criação de novas features com o percentual das pessoas &gt; 14 anos na família que trabalharam na última semana ou últimos 12 meses, tipo de ocupação, </a:t>
          </a:r>
          <a:r>
            <a:rPr lang="pt-BR" sz="1200" kern="1200" dirty="0" err="1"/>
            <a:t>etc</a:t>
          </a:r>
          <a:endParaRPr lang="pt-BR" sz="1200" kern="1200" dirty="0"/>
        </a:p>
      </dsp:txBody>
      <dsp:txXfrm>
        <a:off x="2198118" y="1691386"/>
        <a:ext cx="2134096" cy="1691386"/>
      </dsp:txXfrm>
    </dsp:sp>
    <dsp:sp modelId="{4AC26A98-38B9-439B-8087-3FAD5C6E1822}">
      <dsp:nvSpPr>
        <dsp:cNvPr id="0" name=""/>
        <dsp:cNvSpPr/>
      </dsp:nvSpPr>
      <dsp:spPr>
        <a:xfrm>
          <a:off x="2561127" y="253708"/>
          <a:ext cx="1408079" cy="140807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C3D5CF-A8BB-4E66-952A-893CCDC01117}">
      <dsp:nvSpPr>
        <dsp:cNvPr id="0" name=""/>
        <dsp:cNvSpPr/>
      </dsp:nvSpPr>
      <dsp:spPr>
        <a:xfrm>
          <a:off x="4396237" y="0"/>
          <a:ext cx="2134096" cy="422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Escolaridade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Criação de novas features criando percentuais de acordo com a faixa etária e o nível de escolaridade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Dados do </a:t>
          </a:r>
          <a:r>
            <a:rPr lang="pt-BR" sz="1200" kern="1200" dirty="0" err="1"/>
            <a:t>ideb</a:t>
          </a:r>
          <a:r>
            <a:rPr lang="pt-BR" sz="1200" kern="1200" dirty="0"/>
            <a:t> de 2017</a:t>
          </a:r>
        </a:p>
      </dsp:txBody>
      <dsp:txXfrm>
        <a:off x="4396237" y="1691386"/>
        <a:ext cx="2134096" cy="1691386"/>
      </dsp:txXfrm>
    </dsp:sp>
    <dsp:sp modelId="{62FC842A-E682-4503-A7F1-4456A6B0CBBF}">
      <dsp:nvSpPr>
        <dsp:cNvPr id="0" name=""/>
        <dsp:cNvSpPr/>
      </dsp:nvSpPr>
      <dsp:spPr>
        <a:xfrm>
          <a:off x="4759246" y="253708"/>
          <a:ext cx="1408079" cy="140807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E8B538-A2A7-4983-8D44-0872153CBA2E}">
      <dsp:nvSpPr>
        <dsp:cNvPr id="0" name=""/>
        <dsp:cNvSpPr/>
      </dsp:nvSpPr>
      <dsp:spPr>
        <a:xfrm>
          <a:off x="6594356" y="0"/>
          <a:ext cx="2134096" cy="422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Composição Familiar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Criação de novas features agrupando o dado de pessoas na família de acordo com características como idade, deficiência física, marcação de GPTE</a:t>
          </a:r>
        </a:p>
      </dsp:txBody>
      <dsp:txXfrm>
        <a:off x="6594356" y="1691386"/>
        <a:ext cx="2134096" cy="1691386"/>
      </dsp:txXfrm>
    </dsp:sp>
    <dsp:sp modelId="{81875369-921F-42FB-AC34-7780580E91C7}">
      <dsp:nvSpPr>
        <dsp:cNvPr id="0" name=""/>
        <dsp:cNvSpPr/>
      </dsp:nvSpPr>
      <dsp:spPr>
        <a:xfrm>
          <a:off x="6957365" y="253708"/>
          <a:ext cx="1408079" cy="1408079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4803-BBAB-4107-AC78-629F542893BE}">
      <dsp:nvSpPr>
        <dsp:cNvPr id="0" name=""/>
        <dsp:cNvSpPr/>
      </dsp:nvSpPr>
      <dsp:spPr>
        <a:xfrm>
          <a:off x="8792475" y="0"/>
          <a:ext cx="2134096" cy="42284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1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Responsável Familiar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Criação de novas features a partir do filtro de RF para avaliação das características de idade, raça/cor, escolaridade, trabalho.</a:t>
          </a:r>
        </a:p>
      </dsp:txBody>
      <dsp:txXfrm>
        <a:off x="8792475" y="1691386"/>
        <a:ext cx="2134096" cy="1691386"/>
      </dsp:txXfrm>
    </dsp:sp>
    <dsp:sp modelId="{83A2ADE3-80FA-47D2-87E0-4A7FBDE87848}">
      <dsp:nvSpPr>
        <dsp:cNvPr id="0" name=""/>
        <dsp:cNvSpPr/>
      </dsp:nvSpPr>
      <dsp:spPr>
        <a:xfrm>
          <a:off x="9155484" y="253708"/>
          <a:ext cx="1408079" cy="1408079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14E84-41E0-44F0-9FD1-E8DA28430EB2}">
      <dsp:nvSpPr>
        <dsp:cNvPr id="0" name=""/>
        <dsp:cNvSpPr/>
      </dsp:nvSpPr>
      <dsp:spPr>
        <a:xfrm>
          <a:off x="437062" y="3382773"/>
          <a:ext cx="10052446" cy="634270"/>
        </a:xfrm>
        <a:prstGeom prst="leftRightArrow">
          <a:avLst/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F4FB40-D500-47D3-B794-644B4230DF76}">
      <dsp:nvSpPr>
        <dsp:cNvPr id="0" name=""/>
        <dsp:cNvSpPr/>
      </dsp:nvSpPr>
      <dsp:spPr>
        <a:xfrm>
          <a:off x="1024" y="115"/>
          <a:ext cx="8928590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>
              <a:solidFill>
                <a:schemeClr val="accent6">
                  <a:lumMod val="50000"/>
                </a:schemeClr>
              </a:solidFill>
            </a:rPr>
            <a:t>Base de dados preparada para treinar o modelo</a:t>
          </a:r>
        </a:p>
      </dsp:txBody>
      <dsp:txXfrm>
        <a:off x="34723" y="33814"/>
        <a:ext cx="8861192" cy="1083178"/>
      </dsp:txXfrm>
    </dsp:sp>
    <dsp:sp modelId="{4E1E94E8-C5F7-4741-BA03-8F0E8470D421}">
      <dsp:nvSpPr>
        <dsp:cNvPr id="0" name=""/>
        <dsp:cNvSpPr/>
      </dsp:nvSpPr>
      <dsp:spPr>
        <a:xfrm>
          <a:off x="1024" y="1303803"/>
          <a:ext cx="4404314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accent6">
                  <a:lumMod val="50000"/>
                </a:schemeClr>
              </a:solidFill>
            </a:rPr>
            <a:t>Base amostral balanceada na origem</a:t>
          </a:r>
        </a:p>
      </dsp:txBody>
      <dsp:txXfrm>
        <a:off x="34723" y="1337502"/>
        <a:ext cx="4336916" cy="1083178"/>
      </dsp:txXfrm>
    </dsp:sp>
    <dsp:sp modelId="{9CFD7D03-A881-4FE0-B821-BF2FC4BFEC44}">
      <dsp:nvSpPr>
        <dsp:cNvPr id="0" name=""/>
        <dsp:cNvSpPr/>
      </dsp:nvSpPr>
      <dsp:spPr>
        <a:xfrm>
          <a:off x="1024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accent6">
                  <a:lumMod val="50000"/>
                </a:schemeClr>
              </a:solidFill>
            </a:rPr>
            <a:t>Random Forest</a:t>
          </a:r>
        </a:p>
      </dsp:txBody>
      <dsp:txXfrm>
        <a:off x="34723" y="2641191"/>
        <a:ext cx="1360719" cy="1083178"/>
      </dsp:txXfrm>
    </dsp:sp>
    <dsp:sp modelId="{BCF7F7CC-0685-41F2-9FAB-48A3ABA9720C}">
      <dsp:nvSpPr>
        <dsp:cNvPr id="0" name=""/>
        <dsp:cNvSpPr/>
      </dsp:nvSpPr>
      <dsp:spPr>
        <a:xfrm>
          <a:off x="1489123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solidFill>
                <a:schemeClr val="accent6">
                  <a:lumMod val="50000"/>
                </a:schemeClr>
              </a:solidFill>
            </a:rPr>
            <a:t>XGBoost</a:t>
          </a:r>
          <a:endParaRPr lang="pt-BR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1522822" y="2641191"/>
        <a:ext cx="1360719" cy="1083178"/>
      </dsp:txXfrm>
    </dsp:sp>
    <dsp:sp modelId="{78BB06A3-2C43-4E20-8087-A49CD4BF95F8}">
      <dsp:nvSpPr>
        <dsp:cNvPr id="0" name=""/>
        <dsp:cNvSpPr/>
      </dsp:nvSpPr>
      <dsp:spPr>
        <a:xfrm>
          <a:off x="2977221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 err="1">
              <a:solidFill>
                <a:schemeClr val="accent6">
                  <a:lumMod val="50000"/>
                </a:schemeClr>
              </a:solidFill>
            </a:rPr>
            <a:t>CatBoost</a:t>
          </a:r>
          <a:endParaRPr lang="pt-BR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3010920" y="2641191"/>
        <a:ext cx="1360719" cy="1083178"/>
      </dsp:txXfrm>
    </dsp:sp>
    <dsp:sp modelId="{AC1A9242-5397-41D3-B70E-63F0608456CC}">
      <dsp:nvSpPr>
        <dsp:cNvPr id="0" name=""/>
        <dsp:cNvSpPr/>
      </dsp:nvSpPr>
      <dsp:spPr>
        <a:xfrm>
          <a:off x="4525300" y="1303803"/>
          <a:ext cx="4404314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>
              <a:solidFill>
                <a:schemeClr val="accent6">
                  <a:lumMod val="50000"/>
                </a:schemeClr>
              </a:solidFill>
            </a:rPr>
            <a:t>Base amostral com estratificação de acordo com a target </a:t>
          </a:r>
        </a:p>
      </dsp:txBody>
      <dsp:txXfrm>
        <a:off x="4558999" y="1337502"/>
        <a:ext cx="4336916" cy="1083178"/>
      </dsp:txXfrm>
    </dsp:sp>
    <dsp:sp modelId="{6757DD49-E453-46B5-82CA-B4F5DA80ECCA}">
      <dsp:nvSpPr>
        <dsp:cNvPr id="0" name=""/>
        <dsp:cNvSpPr/>
      </dsp:nvSpPr>
      <dsp:spPr>
        <a:xfrm>
          <a:off x="4525300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accent6">
                  <a:lumMod val="50000"/>
                </a:schemeClr>
              </a:solidFill>
            </a:rPr>
            <a:t>Regressão </a:t>
          </a:r>
          <a:r>
            <a:rPr lang="pt-BR" sz="2000" kern="1200" dirty="0" err="1">
              <a:solidFill>
                <a:schemeClr val="accent6">
                  <a:lumMod val="50000"/>
                </a:schemeClr>
              </a:solidFill>
            </a:rPr>
            <a:t>Logísitca</a:t>
          </a:r>
          <a:endParaRPr lang="pt-BR" sz="20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4558999" y="2641191"/>
        <a:ext cx="1360719" cy="1083178"/>
      </dsp:txXfrm>
    </dsp:sp>
    <dsp:sp modelId="{02F088D2-8123-479C-B3ED-E48810DDF904}">
      <dsp:nvSpPr>
        <dsp:cNvPr id="0" name=""/>
        <dsp:cNvSpPr/>
      </dsp:nvSpPr>
      <dsp:spPr>
        <a:xfrm>
          <a:off x="6013399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accent6">
                  <a:lumMod val="50000"/>
                </a:schemeClr>
              </a:solidFill>
            </a:rPr>
            <a:t>KNN</a:t>
          </a:r>
        </a:p>
      </dsp:txBody>
      <dsp:txXfrm>
        <a:off x="6047098" y="2641191"/>
        <a:ext cx="1360719" cy="1083178"/>
      </dsp:txXfrm>
    </dsp:sp>
    <dsp:sp modelId="{43B37CBE-A3F7-4012-8371-F7C6B0BB15BB}">
      <dsp:nvSpPr>
        <dsp:cNvPr id="0" name=""/>
        <dsp:cNvSpPr/>
      </dsp:nvSpPr>
      <dsp:spPr>
        <a:xfrm>
          <a:off x="7501497" y="2607492"/>
          <a:ext cx="1428117" cy="115057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solidFill>
                <a:schemeClr val="accent6">
                  <a:lumMod val="50000"/>
                </a:schemeClr>
              </a:solidFill>
            </a:rPr>
            <a:t>Árvore de Decisão</a:t>
          </a:r>
        </a:p>
      </dsp:txBody>
      <dsp:txXfrm>
        <a:off x="7535196" y="2641191"/>
        <a:ext cx="1360719" cy="10831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9F5F4-99CE-43C5-838E-37C796DE07A1}">
      <dsp:nvSpPr>
        <dsp:cNvPr id="0" name=""/>
        <dsp:cNvSpPr/>
      </dsp:nvSpPr>
      <dsp:spPr>
        <a:xfrm>
          <a:off x="2496630" y="0"/>
          <a:ext cx="6564755" cy="410297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D5272-4735-4FF0-A433-1FBE4E4E65D3}">
      <dsp:nvSpPr>
        <dsp:cNvPr id="0" name=""/>
        <dsp:cNvSpPr/>
      </dsp:nvSpPr>
      <dsp:spPr>
        <a:xfrm>
          <a:off x="3330354" y="2831871"/>
          <a:ext cx="170683" cy="170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AA075-4B6A-409D-9D97-735F17BEC5CF}">
      <dsp:nvSpPr>
        <dsp:cNvPr id="0" name=""/>
        <dsp:cNvSpPr/>
      </dsp:nvSpPr>
      <dsp:spPr>
        <a:xfrm>
          <a:off x="3415696" y="2917213"/>
          <a:ext cx="1529587" cy="1185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Avaliar o modelo a partir de um caso concreto</a:t>
          </a:r>
        </a:p>
      </dsp:txBody>
      <dsp:txXfrm>
        <a:off x="3415696" y="2917213"/>
        <a:ext cx="1529587" cy="1185758"/>
      </dsp:txXfrm>
    </dsp:sp>
    <dsp:sp modelId="{FEDFB4CF-1854-4216-BB8F-B3975799915E}">
      <dsp:nvSpPr>
        <dsp:cNvPr id="0" name=""/>
        <dsp:cNvSpPr/>
      </dsp:nvSpPr>
      <dsp:spPr>
        <a:xfrm>
          <a:off x="4836965" y="1716683"/>
          <a:ext cx="308543" cy="3085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1DB1A-25F5-4C5E-9498-6117DFA1C708}">
      <dsp:nvSpPr>
        <dsp:cNvPr id="0" name=""/>
        <dsp:cNvSpPr/>
      </dsp:nvSpPr>
      <dsp:spPr>
        <a:xfrm>
          <a:off x="4991237" y="1870955"/>
          <a:ext cx="1575541" cy="2232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491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Passar o conhecimento para a área de negócio </a:t>
          </a:r>
        </a:p>
      </dsp:txBody>
      <dsp:txXfrm>
        <a:off x="4991237" y="1870955"/>
        <a:ext cx="1575541" cy="2232016"/>
      </dsp:txXfrm>
    </dsp:sp>
    <dsp:sp modelId="{1A6FCBE1-B1E9-4B1F-BA64-3D25246BD004}">
      <dsp:nvSpPr>
        <dsp:cNvPr id="0" name=""/>
        <dsp:cNvSpPr/>
      </dsp:nvSpPr>
      <dsp:spPr>
        <a:xfrm>
          <a:off x="6648838" y="1038051"/>
          <a:ext cx="426709" cy="4267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5B8DD-B933-4D11-A060-525973F02695}">
      <dsp:nvSpPr>
        <dsp:cNvPr id="0" name=""/>
        <dsp:cNvSpPr/>
      </dsp:nvSpPr>
      <dsp:spPr>
        <a:xfrm>
          <a:off x="6862192" y="1251406"/>
          <a:ext cx="1575541" cy="2851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104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Propor estratégias de fortalecimento da equipe para utilização de ferramentas de ML</a:t>
          </a:r>
        </a:p>
      </dsp:txBody>
      <dsp:txXfrm>
        <a:off x="6862192" y="1251406"/>
        <a:ext cx="1575541" cy="285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F0EA5-D995-4474-E720-CC708131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7C148-FB56-CE28-03DC-F7E6C6C2D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CB5160-8895-3ABD-743A-55D2A337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4BAA5-B98A-6592-1084-253A8907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AAFD1D-2AC9-EA24-9585-A62316E1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735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7F485-9481-E774-C762-4200C585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F0F8AA-CA13-ABDD-723A-A8D7E2C19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69F36-AA5F-0E1D-554B-95861425D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709CE6-FAD5-9985-26F8-827895AF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40C78-E4BB-07C7-3739-E466E685F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70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907FD-07CC-28A6-DA79-5F7C0D2B8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4C0D62-B9BC-FA93-BFA3-1E43E860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CFCD5A-E24B-A174-C870-01D6FFF2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E3E1D0-0B41-CE68-D600-1723F0DF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D72EBF-D7FD-F9E5-51E6-7CAEFA2A6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0109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16409D-6EFB-8C2C-819F-EC13E79D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55DAE-7FB6-5AE7-FEF0-2BCCC061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8832E7-8F30-C195-CE74-A6475550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FA3B0-572E-9AC4-179A-97F371AF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139495-06D1-3A3A-B3B2-5749FD6C1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3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A665C-E8A8-DFAC-93F2-86A9DCFE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67835-CB3E-0491-FACD-405E57737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BEA0B8-F552-ECBE-390A-F10EE5EB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A76837-C626-37B4-1DE7-9D8D7DC6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58EA06-1C34-59A1-2D51-FC81A6534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574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F6276-60BA-98EE-292E-FC39A712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6256C-582C-8101-83C1-BC309A046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E355FC-348E-4316-DB62-AB04E734D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656D77-FED0-CC60-27FA-BE4E40D8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231BF0-6882-0F86-EB63-5A165CE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98E901-CC6E-BE9A-CBDD-A7EFEAD0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1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83092-C081-3C70-C2E7-044F9431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AB8FEF-FF69-270D-D8A4-2897E2B8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9A8044-79E0-7AC0-C1C5-A0A7DC2D9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34EA17-8FF0-8258-55FF-578E228CE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5AED0E-8015-ED78-1892-045F8F66D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414FA81-EDDF-C35D-F321-0CCF9A3B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50F3732-A1EF-18B1-99CF-48DF96EC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733EB5-AA10-59B1-45E9-7A00CEE9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82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62C9D-4321-B45F-EAD9-1A7DFCF9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5F3C5CB-C168-71DA-8192-BABFE4A2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7AE19E-03E5-09B3-339A-7A607834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EC2FD4-E449-4E0A-C848-C0D4B43EE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43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9394A4-9245-39C6-F190-5EA619AA5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EBC661F-753C-D8B8-BE4A-F0F2EFF2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FC5995-9CA7-1243-3218-B87C3F43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64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1D092-DEB6-453B-5F29-CCF4B58F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5932C-8998-986B-EFB1-DFE74F046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29CFD-71D1-0413-7A21-B292C039B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55EB05-60F6-F29D-3310-0D60EE5C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DACD82-670A-DB38-74A7-A4DB1E32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29CE44-FE11-6967-7B7D-983EBC2D6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47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2231D-DAA0-EDFD-5EAC-6926F623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85A96C-5D21-7E84-F3F2-F2A35014B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B4C5A6-29C1-430D-CEA8-2C04D515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99DDF7-0BF8-A324-E684-23925EFA5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934975-A0C6-0F6A-BE9D-BC3BE7BA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01654C-B060-B6F4-1646-22E52F63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7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55DED9-654E-C329-1E82-6C97123D6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169FFB-F49E-B8CF-0BBB-AC7F77195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33CE8E-20B8-E54D-2555-A9E5F0F1A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ABCB1D-E237-431A-9AA7-576079BD68B0}" type="datetimeFigureOut">
              <a:rPr lang="pt-BR" smtClean="0"/>
              <a:t>25/10/2024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275D4-E704-B45C-6E47-17F8C5064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5A8409-0029-B5BF-EAB3-7E8CCB362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9DF34-00E7-47E7-88C9-7074398CF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04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12ADD5A-AD2B-7B68-7DCD-E2A1FBACC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79249"/>
            <a:ext cx="9144000" cy="1763567"/>
          </a:xfrm>
        </p:spPr>
        <p:txBody>
          <a:bodyPr>
            <a:normAutofit/>
          </a:bodyPr>
          <a:lstStyle/>
          <a:p>
            <a:r>
              <a:rPr lang="pt-BR" sz="3600" b="0" i="0" dirty="0">
                <a:effectLst/>
                <a:latin typeface="-apple-system"/>
              </a:rPr>
              <a:t>Algoritmo de classificação usando técnicas de Machine Learning (ML) para identificação do público para averiguação Cadastral</a:t>
            </a:r>
            <a:endParaRPr lang="pt-BR" sz="3600" dirty="0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738" y="-85300"/>
            <a:ext cx="5279147" cy="246583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1362114-454F-B9FB-2933-C19CF331FA23}"/>
              </a:ext>
            </a:extLst>
          </p:cNvPr>
          <p:cNvSpPr txBox="1"/>
          <p:nvPr/>
        </p:nvSpPr>
        <p:spPr>
          <a:xfrm>
            <a:off x="2505456" y="4510574"/>
            <a:ext cx="80375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Escola Nacional de Administração Pública - Enap </a:t>
            </a:r>
          </a:p>
          <a:p>
            <a:pPr algn="r"/>
            <a:r>
              <a:rPr lang="pt-BR" dirty="0"/>
              <a:t>Autores (ordem alfabética): </a:t>
            </a:r>
          </a:p>
          <a:p>
            <a:pPr algn="r"/>
            <a:r>
              <a:rPr lang="pt-BR" dirty="0" err="1"/>
              <a:t>Grinaldo</a:t>
            </a:r>
            <a:endParaRPr lang="pt-BR" dirty="0"/>
          </a:p>
          <a:p>
            <a:pPr algn="r"/>
            <a:r>
              <a:rPr lang="pt-BR" dirty="0"/>
              <a:t>Mariana Resende</a:t>
            </a:r>
          </a:p>
          <a:p>
            <a:pPr algn="r"/>
            <a:r>
              <a:rPr lang="pt-BR" dirty="0"/>
              <a:t>Michela</a:t>
            </a:r>
          </a:p>
          <a:p>
            <a:pPr algn="r"/>
            <a:r>
              <a:rPr lang="pt-BR" dirty="0"/>
              <a:t>Renata</a:t>
            </a:r>
          </a:p>
          <a:p>
            <a:pPr algn="r"/>
            <a:r>
              <a:rPr lang="pt-BR" dirty="0" err="1"/>
              <a:t>Risla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23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51BA21-A2C6-A9AF-8699-DD61B4052D11}"/>
              </a:ext>
            </a:extLst>
          </p:cNvPr>
          <p:cNvSpPr txBox="1"/>
          <p:nvPr/>
        </p:nvSpPr>
        <p:spPr>
          <a:xfrm>
            <a:off x="1252728" y="2240280"/>
            <a:ext cx="10853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/>
              <a:t>Use um </a:t>
            </a:r>
            <a:r>
              <a:rPr lang="pt-BR" sz="1600" b="1" dirty="0"/>
              <a:t>exemplo de caso real ou fictício</a:t>
            </a:r>
            <a:r>
              <a:rPr lang="pt-BR" sz="1600" dirty="0"/>
              <a:t> para mostrar como o modelo toma decisões:</a:t>
            </a:r>
          </a:p>
        </p:txBody>
      </p:sp>
    </p:spTree>
    <p:extLst>
      <p:ext uri="{BB962C8B-B14F-4D97-AF65-F5344CB8AC3E}">
        <p14:creationId xmlns:p14="http://schemas.microsoft.com/office/powerpoint/2010/main" val="2550028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Próximos passos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10DC1DEA-2388-BBA0-53C2-DAAEE5D730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0051409"/>
              </p:ext>
            </p:extLst>
          </p:nvPr>
        </p:nvGraphicFramePr>
        <p:xfrm>
          <a:off x="173736" y="1901953"/>
          <a:ext cx="11558016" cy="41029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7787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Problema a ser resolvido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FA8CFEB-ABC6-550F-0DAE-056679832D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782664"/>
              </p:ext>
            </p:extLst>
          </p:nvPr>
        </p:nvGraphicFramePr>
        <p:xfrm>
          <a:off x="1071372" y="2002536"/>
          <a:ext cx="10049256" cy="40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946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544" y="1175637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Abordagem para solucionar o problema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A2A2076-B922-A231-0B8C-254F67A61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5197592"/>
              </p:ext>
            </p:extLst>
          </p:nvPr>
        </p:nvGraphicFramePr>
        <p:xfrm>
          <a:off x="1042416" y="2313432"/>
          <a:ext cx="10133584" cy="336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948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0536" y="1175637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Dados utilizados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2A2A2076-B922-A231-0B8C-254F67A617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3022072"/>
              </p:ext>
            </p:extLst>
          </p:nvPr>
        </p:nvGraphicFramePr>
        <p:xfrm>
          <a:off x="33528" y="2258569"/>
          <a:ext cx="12192000" cy="3145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653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Pré-processamento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70C250C3-CBC8-A34D-C2EC-79A408B7D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689742"/>
              </p:ext>
            </p:extLst>
          </p:nvPr>
        </p:nvGraphicFramePr>
        <p:xfrm>
          <a:off x="576580" y="1788285"/>
          <a:ext cx="10926572" cy="4228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D5E0507-2358-80A0-CA5E-B017A77C7E48}"/>
              </a:ext>
            </a:extLst>
          </p:cNvPr>
          <p:cNvSpPr txBox="1"/>
          <p:nvPr/>
        </p:nvSpPr>
        <p:spPr>
          <a:xfrm>
            <a:off x="1920240" y="5303520"/>
            <a:ext cx="8878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Limpeza dos campos </a:t>
            </a:r>
            <a:r>
              <a:rPr lang="pt-BR" dirty="0" err="1"/>
              <a:t>NaN</a:t>
            </a:r>
            <a:r>
              <a:rPr lang="pt-BR" dirty="0"/>
              <a:t> de acordo com as regras de preenchimento do formulário</a:t>
            </a:r>
          </a:p>
        </p:txBody>
      </p:sp>
    </p:spTree>
    <p:extLst>
      <p:ext uri="{BB962C8B-B14F-4D97-AF65-F5344CB8AC3E}">
        <p14:creationId xmlns:p14="http://schemas.microsoft.com/office/powerpoint/2010/main" val="4572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1392" y="1139061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Treinamento</a:t>
            </a: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0643C6E5-46AF-660C-41FC-CFD46728C8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845083"/>
              </p:ext>
            </p:extLst>
          </p:nvPr>
        </p:nvGraphicFramePr>
        <p:xfrm>
          <a:off x="1444752" y="2048256"/>
          <a:ext cx="8930640" cy="3758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8870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Avaliação</a:t>
            </a:r>
          </a:p>
        </p:txBody>
      </p:sp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80A4A2BA-CAB6-CE23-AC22-7C95E6C21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3" y="1473385"/>
            <a:ext cx="2540926" cy="492727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2D4A3A-31AD-B4D9-47C8-4D5F91AF5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7655" y="1473385"/>
            <a:ext cx="2146179" cy="23543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A71B300-48A6-717A-7D69-30E8B603B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4688" y="1591056"/>
            <a:ext cx="3819783" cy="3749192"/>
          </a:xfrm>
          <a:prstGeom prst="rect">
            <a:avLst/>
          </a:prstGeom>
        </p:spPr>
      </p:pic>
      <p:pic>
        <p:nvPicPr>
          <p:cNvPr id="11" name="Imagem 10" descr="Tabela&#10;&#10;Descrição gerada automaticamente">
            <a:extLst>
              <a:ext uri="{FF2B5EF4-FFF2-40B4-BE49-F238E27FC236}">
                <a16:creationId xmlns:a16="http://schemas.microsoft.com/office/drawing/2014/main" id="{9EA75005-0E18-ED99-1440-369A043579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888" y="1581912"/>
            <a:ext cx="2413485" cy="2513748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3759F0D9-3C1B-0726-76A4-37AC79B7DBC5}"/>
              </a:ext>
            </a:extLst>
          </p:cNvPr>
          <p:cNvSpPr/>
          <p:nvPr/>
        </p:nvSpPr>
        <p:spPr>
          <a:xfrm>
            <a:off x="433183" y="3447288"/>
            <a:ext cx="2540926" cy="51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B5B5BD1-DFA0-FA28-5C21-C5C5200030A4}"/>
              </a:ext>
            </a:extLst>
          </p:cNvPr>
          <p:cNvSpPr/>
          <p:nvPr/>
        </p:nvSpPr>
        <p:spPr>
          <a:xfrm>
            <a:off x="3237654" y="2197324"/>
            <a:ext cx="2146179" cy="451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1FD4397-AA63-A4DC-9470-B102B583690D}"/>
              </a:ext>
            </a:extLst>
          </p:cNvPr>
          <p:cNvSpPr/>
          <p:nvPr/>
        </p:nvSpPr>
        <p:spPr>
          <a:xfrm>
            <a:off x="3237653" y="3221290"/>
            <a:ext cx="2146179" cy="606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255B75A7-28E8-176C-4531-533F8DB1CBF3}"/>
              </a:ext>
            </a:extLst>
          </p:cNvPr>
          <p:cNvSpPr/>
          <p:nvPr/>
        </p:nvSpPr>
        <p:spPr>
          <a:xfrm>
            <a:off x="5504688" y="4888253"/>
            <a:ext cx="3886200" cy="4519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63DF19B-A01F-44E4-EC03-4FECA12F5E41}"/>
              </a:ext>
            </a:extLst>
          </p:cNvPr>
          <p:cNvSpPr/>
          <p:nvPr/>
        </p:nvSpPr>
        <p:spPr>
          <a:xfrm>
            <a:off x="9390887" y="1874520"/>
            <a:ext cx="2413485" cy="774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7" name="Balão de Fala: Retângulo 16">
            <a:extLst>
              <a:ext uri="{FF2B5EF4-FFF2-40B4-BE49-F238E27FC236}">
                <a16:creationId xmlns:a16="http://schemas.microsoft.com/office/drawing/2014/main" id="{24B028DB-2794-607D-CFDF-65296C4F1446}"/>
              </a:ext>
            </a:extLst>
          </p:cNvPr>
          <p:cNvSpPr/>
          <p:nvPr/>
        </p:nvSpPr>
        <p:spPr>
          <a:xfrm>
            <a:off x="1289612" y="2766909"/>
            <a:ext cx="1365504" cy="512064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Performance melhor no treino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4B4C1DF-9840-0686-0410-917F5BFC5140}"/>
              </a:ext>
            </a:extLst>
          </p:cNvPr>
          <p:cNvSpPr/>
          <p:nvPr/>
        </p:nvSpPr>
        <p:spPr>
          <a:xfrm>
            <a:off x="415179" y="5874026"/>
            <a:ext cx="2540926" cy="512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19" name="Balão de Fala: Retângulo 18">
            <a:extLst>
              <a:ext uri="{FF2B5EF4-FFF2-40B4-BE49-F238E27FC236}">
                <a16:creationId xmlns:a16="http://schemas.microsoft.com/office/drawing/2014/main" id="{F6D13BB1-078F-40A2-FA9D-D5CDA3BE9C46}"/>
              </a:ext>
            </a:extLst>
          </p:cNvPr>
          <p:cNvSpPr/>
          <p:nvPr/>
        </p:nvSpPr>
        <p:spPr>
          <a:xfrm>
            <a:off x="858056" y="5230223"/>
            <a:ext cx="1365504" cy="512064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Performance melhor no treino</a:t>
            </a:r>
          </a:p>
        </p:txBody>
      </p:sp>
      <p:sp>
        <p:nvSpPr>
          <p:cNvPr id="20" name="Balão de Fala: Retângulo 19">
            <a:extLst>
              <a:ext uri="{FF2B5EF4-FFF2-40B4-BE49-F238E27FC236}">
                <a16:creationId xmlns:a16="http://schemas.microsoft.com/office/drawing/2014/main" id="{5D4F2160-F4A6-D5A3-58E1-337192421EB0}"/>
              </a:ext>
            </a:extLst>
          </p:cNvPr>
          <p:cNvSpPr/>
          <p:nvPr/>
        </p:nvSpPr>
        <p:spPr>
          <a:xfrm>
            <a:off x="3355848" y="1574831"/>
            <a:ext cx="1847088" cy="451995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Performance parecida com diferentes estratégicas</a:t>
            </a:r>
          </a:p>
        </p:txBody>
      </p:sp>
      <p:sp>
        <p:nvSpPr>
          <p:cNvPr id="21" name="Balão de Fala: Retângulo 20">
            <a:extLst>
              <a:ext uri="{FF2B5EF4-FFF2-40B4-BE49-F238E27FC236}">
                <a16:creationId xmlns:a16="http://schemas.microsoft.com/office/drawing/2014/main" id="{F81011DA-4CAF-10A6-BB4B-DC6EB9496644}"/>
              </a:ext>
            </a:extLst>
          </p:cNvPr>
          <p:cNvSpPr/>
          <p:nvPr/>
        </p:nvSpPr>
        <p:spPr>
          <a:xfrm>
            <a:off x="3237653" y="2750765"/>
            <a:ext cx="2120980" cy="345896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Performance parecida usando LIME para seleção de features</a:t>
            </a:r>
          </a:p>
        </p:txBody>
      </p:sp>
      <p:sp>
        <p:nvSpPr>
          <p:cNvPr id="22" name="Balão de Fala: Retângulo 21">
            <a:extLst>
              <a:ext uri="{FF2B5EF4-FFF2-40B4-BE49-F238E27FC236}">
                <a16:creationId xmlns:a16="http://schemas.microsoft.com/office/drawing/2014/main" id="{8BDD040F-165E-1F21-9437-B46F512E769A}"/>
              </a:ext>
            </a:extLst>
          </p:cNvPr>
          <p:cNvSpPr/>
          <p:nvPr/>
        </p:nvSpPr>
        <p:spPr>
          <a:xfrm>
            <a:off x="9496889" y="1299201"/>
            <a:ext cx="1847088" cy="451995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Performance parecida com diferentes estratégicas</a:t>
            </a:r>
          </a:p>
        </p:txBody>
      </p:sp>
      <p:sp>
        <p:nvSpPr>
          <p:cNvPr id="23" name="Balão de Fala: Retângulo 22">
            <a:extLst>
              <a:ext uri="{FF2B5EF4-FFF2-40B4-BE49-F238E27FC236}">
                <a16:creationId xmlns:a16="http://schemas.microsoft.com/office/drawing/2014/main" id="{E2CAD94F-43E8-3A37-39C4-A3F308DADF84}"/>
              </a:ext>
            </a:extLst>
          </p:cNvPr>
          <p:cNvSpPr/>
          <p:nvPr/>
        </p:nvSpPr>
        <p:spPr>
          <a:xfrm>
            <a:off x="6611112" y="4095661"/>
            <a:ext cx="2361521" cy="622294"/>
          </a:xfrm>
          <a:prstGeom prst="wedgeRectCallou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Escolha por outros parâmetros além da Acurácia: Recall e AUC</a:t>
            </a:r>
          </a:p>
        </p:txBody>
      </p:sp>
    </p:spTree>
    <p:extLst>
      <p:ext uri="{BB962C8B-B14F-4D97-AF65-F5344CB8AC3E}">
        <p14:creationId xmlns:p14="http://schemas.microsoft.com/office/powerpoint/2010/main" val="37055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51BA21-A2C6-A9AF-8699-DD61B4052D11}"/>
              </a:ext>
            </a:extLst>
          </p:cNvPr>
          <p:cNvSpPr txBox="1"/>
          <p:nvPr/>
        </p:nvSpPr>
        <p:spPr>
          <a:xfrm>
            <a:off x="502920" y="1536192"/>
            <a:ext cx="108539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Colocar os resultados do modelo escolhido</a:t>
            </a:r>
          </a:p>
          <a:p>
            <a:r>
              <a:rPr lang="pt-BR" sz="1600" b="1" dirty="0"/>
              <a:t>Principais Métricas</a:t>
            </a:r>
            <a:r>
              <a:rPr lang="pt-BR" sz="1600" dirty="0"/>
              <a:t>: </a:t>
            </a:r>
          </a:p>
          <a:p>
            <a:r>
              <a:rPr lang="pt-BR" sz="1600" dirty="0"/>
              <a:t>Acurácia: Proporção de previsões corretas em relação ao total.</a:t>
            </a:r>
          </a:p>
          <a:p>
            <a:r>
              <a:rPr lang="pt-BR" sz="1600" dirty="0"/>
              <a:t>F1-Score: Média harmônica entre precisão e recall, útil quando há classes desbalanceadas.</a:t>
            </a:r>
          </a:p>
          <a:p>
            <a:r>
              <a:rPr lang="pt-BR" sz="1600" dirty="0"/>
              <a:t>AUC (Área Sob a Curva ROC): Indica a capacidade do modelo de distinguir entre as classes.</a:t>
            </a:r>
          </a:p>
          <a:p>
            <a:r>
              <a:rPr lang="pt-BR" sz="1600" dirty="0"/>
              <a:t>Recall: Importante se o foco for identificar todas as ocorrências de uma determinada classe (por exemplo, identificar clientes que irão </a:t>
            </a:r>
            <a:r>
              <a:rPr lang="pt-BR" sz="1600" dirty="0" err="1"/>
              <a:t>churnar</a:t>
            </a:r>
            <a:r>
              <a:rPr lang="pt-BR" sz="1600" dirty="0"/>
              <a:t>).</a:t>
            </a:r>
          </a:p>
          <a:p>
            <a:endParaRPr lang="pt-BR" sz="1600" dirty="0"/>
          </a:p>
          <a:p>
            <a:endParaRPr lang="pt-BR" sz="1600" dirty="0"/>
          </a:p>
          <a:p>
            <a:endParaRPr lang="pt-BR" sz="1600" dirty="0"/>
          </a:p>
          <a:p>
            <a:r>
              <a:rPr lang="pt-BR" sz="1600" b="1" dirty="0"/>
              <a:t>Comparação Visual</a:t>
            </a:r>
            <a:r>
              <a:rPr lang="pt-BR" sz="1600" dirty="0"/>
              <a:t>: </a:t>
            </a:r>
            <a:br>
              <a:rPr lang="pt-BR" sz="1600" dirty="0"/>
            </a:br>
            <a:r>
              <a:rPr lang="pt-BR" sz="1600" dirty="0" err="1"/>
              <a:t>Barplot</a:t>
            </a:r>
            <a:r>
              <a:rPr lang="pt-BR" sz="1600" dirty="0"/>
              <a:t> comparando o desempenho do </a:t>
            </a:r>
            <a:r>
              <a:rPr lang="pt-BR" sz="1600" dirty="0" err="1"/>
              <a:t>CatBoost</a:t>
            </a:r>
            <a:r>
              <a:rPr lang="pt-BR" sz="1600" dirty="0"/>
              <a:t> com outros </a:t>
            </a:r>
            <a:r>
              <a:rPr lang="pt-BR" sz="1600" dirty="0" err="1"/>
              <a:t>modelos.Curva</a:t>
            </a:r>
            <a:r>
              <a:rPr lang="pt-BR" sz="1600" dirty="0"/>
              <a:t> ROC para mostrar visualmente a performance do modelo.</a:t>
            </a:r>
          </a:p>
          <a:p>
            <a:endParaRPr lang="pt-BR" sz="1600" dirty="0"/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140658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EC968A96-E79F-8788-FE42-BFFA3A20A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57" y="88437"/>
            <a:ext cx="1886626" cy="881224"/>
          </a:xfrm>
          <a:prstGeom prst="rect">
            <a:avLst/>
          </a:prstGeom>
        </p:spPr>
      </p:pic>
      <p:sp>
        <p:nvSpPr>
          <p:cNvPr id="4" name="Subtítulo 3">
            <a:extLst>
              <a:ext uri="{FF2B5EF4-FFF2-40B4-BE49-F238E27FC236}">
                <a16:creationId xmlns:a16="http://schemas.microsoft.com/office/drawing/2014/main" id="{AD968044-17F5-5144-3857-B89AB23CC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240" y="853075"/>
            <a:ext cx="9144000" cy="451995"/>
          </a:xfrm>
        </p:spPr>
        <p:txBody>
          <a:bodyPr>
            <a:normAutofit fontScale="92500" lnSpcReduction="20000"/>
          </a:bodyPr>
          <a:lstStyle/>
          <a:p>
            <a:r>
              <a:rPr lang="pt-BR" sz="3200" b="1" dirty="0"/>
              <a:t>Avaliação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51BA21-A2C6-A9AF-8699-DD61B4052D11}"/>
              </a:ext>
            </a:extLst>
          </p:cNvPr>
          <p:cNvSpPr txBox="1"/>
          <p:nvPr/>
        </p:nvSpPr>
        <p:spPr>
          <a:xfrm>
            <a:off x="502920" y="1536192"/>
            <a:ext cx="108539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600" dirty="0"/>
          </a:p>
          <a:p>
            <a:r>
              <a:rPr lang="pt-BR" sz="1600" dirty="0"/>
              <a:t>Feature </a:t>
            </a:r>
            <a:r>
              <a:rPr lang="pt-BR" sz="1600" dirty="0" err="1"/>
              <a:t>Importance</a:t>
            </a:r>
            <a:r>
              <a:rPr lang="pt-BR" sz="1600" dirty="0"/>
              <a:t>: </a:t>
            </a:r>
          </a:p>
          <a:p>
            <a:r>
              <a:rPr lang="pt-BR" sz="1600" dirty="0"/>
              <a:t>Mostre as variáveis mais importantes para o modelo.</a:t>
            </a:r>
            <a:br>
              <a:rPr lang="pt-BR" sz="1600" dirty="0"/>
            </a:br>
            <a:r>
              <a:rPr lang="pt-BR" sz="1600" dirty="0"/>
              <a:t>Utilize um gráfico de barras para mostrar as features mais relevantes.</a:t>
            </a:r>
            <a:br>
              <a:rPr lang="pt-BR" sz="1600" dirty="0"/>
            </a:br>
            <a:r>
              <a:rPr lang="pt-BR" sz="1600" dirty="0"/>
              <a:t>Destaque variáveis que fazem sentido para o público</a:t>
            </a:r>
            <a:br>
              <a:rPr lang="pt-BR" sz="1600" dirty="0"/>
            </a:br>
            <a:r>
              <a:rPr lang="pt-BR" sz="1600" dirty="0"/>
              <a:t>SHAP </a:t>
            </a:r>
            <a:r>
              <a:rPr lang="pt-BR" sz="1600" dirty="0" err="1"/>
              <a:t>Values</a:t>
            </a:r>
            <a:r>
              <a:rPr lang="pt-BR" sz="1600" dirty="0"/>
              <a:t>: Ferramenta mais avançada que explica como cada feature impacta individualmente as previsões.</a:t>
            </a:r>
          </a:p>
          <a:p>
            <a:r>
              <a:rPr lang="pt-BR" sz="1600" dirty="0"/>
              <a:t>Use um </a:t>
            </a:r>
            <a:r>
              <a:rPr lang="pt-BR" sz="1600" dirty="0" err="1"/>
              <a:t>summary</a:t>
            </a:r>
            <a:r>
              <a:rPr lang="pt-BR" sz="1600" dirty="0"/>
              <a:t> </a:t>
            </a:r>
            <a:r>
              <a:rPr lang="pt-BR" sz="1600" dirty="0" err="1"/>
              <a:t>plot</a:t>
            </a:r>
            <a:r>
              <a:rPr lang="pt-BR" sz="1600" dirty="0"/>
              <a:t> de SHAP para mostrar como cada variável contribui para a previsão.</a:t>
            </a:r>
          </a:p>
          <a:p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29324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716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NOGUEIRA DE SOUSA</dc:creator>
  <cp:lastModifiedBy>MARIANA NOGUEIRA DE SOUSA</cp:lastModifiedBy>
  <cp:revision>1</cp:revision>
  <dcterms:created xsi:type="dcterms:W3CDTF">2024-10-25T18:41:36Z</dcterms:created>
  <dcterms:modified xsi:type="dcterms:W3CDTF">2024-10-25T21:48:06Z</dcterms:modified>
</cp:coreProperties>
</file>