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12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1122363"/>
            <a:ext cx="6385243" cy="2387600"/>
          </a:xfrm>
        </p:spPr>
        <p:txBody>
          <a:bodyPr anchor="b"/>
          <a:lstStyle>
            <a:lvl1pPr algn="ctr">
              <a:defRPr sz="4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3602038"/>
            <a:ext cx="5634038" cy="1655762"/>
          </a:xfrm>
        </p:spPr>
        <p:txBody>
          <a:bodyPr/>
          <a:lstStyle>
            <a:lvl1pPr marL="0" indent="0" algn="ctr">
              <a:buNone/>
              <a:defRPr sz="1972"/>
            </a:lvl1pPr>
            <a:lvl2pPr marL="375590" indent="0" algn="ctr">
              <a:buNone/>
              <a:defRPr sz="1643"/>
            </a:lvl2pPr>
            <a:lvl3pPr marL="751180" indent="0" algn="ctr">
              <a:buNone/>
              <a:defRPr sz="1479"/>
            </a:lvl3pPr>
            <a:lvl4pPr marL="1126769" indent="0" algn="ctr">
              <a:buNone/>
              <a:defRPr sz="1314"/>
            </a:lvl4pPr>
            <a:lvl5pPr marL="1502359" indent="0" algn="ctr">
              <a:buNone/>
              <a:defRPr sz="1314"/>
            </a:lvl5pPr>
            <a:lvl6pPr marL="1877949" indent="0" algn="ctr">
              <a:buNone/>
              <a:defRPr sz="1314"/>
            </a:lvl6pPr>
            <a:lvl7pPr marL="2253539" indent="0" algn="ctr">
              <a:buNone/>
              <a:defRPr sz="1314"/>
            </a:lvl7pPr>
            <a:lvl8pPr marL="2629129" indent="0" algn="ctr">
              <a:buNone/>
              <a:defRPr sz="1314"/>
            </a:lvl8pPr>
            <a:lvl9pPr marL="3004718" indent="0" algn="ctr">
              <a:buNone/>
              <a:defRPr sz="13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365125"/>
            <a:ext cx="1619786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365125"/>
            <a:ext cx="4765457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7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709740"/>
            <a:ext cx="6479143" cy="2852737"/>
          </a:xfrm>
        </p:spPr>
        <p:txBody>
          <a:bodyPr anchor="b"/>
          <a:lstStyle>
            <a:lvl1pPr>
              <a:defRPr sz="49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4589465"/>
            <a:ext cx="6479143" cy="1500187"/>
          </a:xfrm>
        </p:spPr>
        <p:txBody>
          <a:bodyPr/>
          <a:lstStyle>
            <a:lvl1pPr marL="0" indent="0">
              <a:buNone/>
              <a:defRPr sz="1972">
                <a:solidFill>
                  <a:schemeClr val="tx1"/>
                </a:solidFill>
              </a:defRPr>
            </a:lvl1pPr>
            <a:lvl2pPr marL="375590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75118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3pPr>
            <a:lvl4pPr marL="112676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4pPr>
            <a:lvl5pPr marL="150235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5pPr>
            <a:lvl6pPr marL="187794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6pPr>
            <a:lvl7pPr marL="225353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7pPr>
            <a:lvl8pPr marL="262912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8pPr>
            <a:lvl9pPr marL="3004718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825625"/>
            <a:ext cx="319262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825625"/>
            <a:ext cx="319262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65127"/>
            <a:ext cx="647914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681163"/>
            <a:ext cx="3177949" cy="82391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2505075"/>
            <a:ext cx="317794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681163"/>
            <a:ext cx="3193600" cy="82391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2505075"/>
            <a:ext cx="319360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57200"/>
            <a:ext cx="2422832" cy="1600200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987427"/>
            <a:ext cx="3802975" cy="4873625"/>
          </a:xfrm>
        </p:spPr>
        <p:txBody>
          <a:bodyPr/>
          <a:lstStyle>
            <a:lvl1pPr>
              <a:defRPr sz="2629"/>
            </a:lvl1pPr>
            <a:lvl2pPr>
              <a:defRPr sz="2300"/>
            </a:lvl2pPr>
            <a:lvl3pPr>
              <a:defRPr sz="1972"/>
            </a:lvl3pPr>
            <a:lvl4pPr>
              <a:defRPr sz="1643"/>
            </a:lvl4pPr>
            <a:lvl5pPr>
              <a:defRPr sz="1643"/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057400"/>
            <a:ext cx="2422832" cy="3811588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57200"/>
            <a:ext cx="2422832" cy="1600200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987427"/>
            <a:ext cx="3802975" cy="4873625"/>
          </a:xfrm>
        </p:spPr>
        <p:txBody>
          <a:bodyPr anchor="t"/>
          <a:lstStyle>
            <a:lvl1pPr marL="0" indent="0">
              <a:buNone/>
              <a:defRPr sz="2629"/>
            </a:lvl1pPr>
            <a:lvl2pPr marL="375590" indent="0">
              <a:buNone/>
              <a:defRPr sz="2300"/>
            </a:lvl2pPr>
            <a:lvl3pPr marL="751180" indent="0">
              <a:buNone/>
              <a:defRPr sz="1972"/>
            </a:lvl3pPr>
            <a:lvl4pPr marL="1126769" indent="0">
              <a:buNone/>
              <a:defRPr sz="1643"/>
            </a:lvl4pPr>
            <a:lvl5pPr marL="1502359" indent="0">
              <a:buNone/>
              <a:defRPr sz="1643"/>
            </a:lvl5pPr>
            <a:lvl6pPr marL="1877949" indent="0">
              <a:buNone/>
              <a:defRPr sz="1643"/>
            </a:lvl6pPr>
            <a:lvl7pPr marL="2253539" indent="0">
              <a:buNone/>
              <a:defRPr sz="1643"/>
            </a:lvl7pPr>
            <a:lvl8pPr marL="2629129" indent="0">
              <a:buNone/>
              <a:defRPr sz="1643"/>
            </a:lvl8pPr>
            <a:lvl9pPr marL="3004718" indent="0">
              <a:buNone/>
              <a:defRPr sz="164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057400"/>
            <a:ext cx="2422832" cy="3811588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365127"/>
            <a:ext cx="6479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825625"/>
            <a:ext cx="647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6356352"/>
            <a:ext cx="1690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ABFF-4335-4B2E-AD5F-62B659D13CB1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6356352"/>
            <a:ext cx="2535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6356352"/>
            <a:ext cx="1690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7FB6-2844-405F-8322-01E55404F4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1180" rtl="0" eaLnBrk="1" latinLnBrk="0" hangingPunct="1">
        <a:lnSpc>
          <a:spcPct val="90000"/>
        </a:lnSpc>
        <a:spcBef>
          <a:spcPct val="0"/>
        </a:spcBef>
        <a:buNone/>
        <a:defRPr sz="36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795" indent="-187795" algn="l" defTabSz="751180" rtl="0" eaLnBrk="1" latinLnBrk="0" hangingPunct="1">
        <a:lnSpc>
          <a:spcPct val="90000"/>
        </a:lnSpc>
        <a:spcBef>
          <a:spcPts val="82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338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2pPr>
      <a:lvl3pPr marL="93897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31456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69015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206574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44133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81692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192513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7559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5118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2676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50235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187794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25353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62912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004718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6C7321-5425-40BA-B53F-E7975E0B6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91" y="1007766"/>
            <a:ext cx="4842467" cy="48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51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Ramírez</dc:creator>
  <cp:lastModifiedBy>Mariana Ramírez</cp:lastModifiedBy>
  <cp:revision>1</cp:revision>
  <dcterms:created xsi:type="dcterms:W3CDTF">2019-04-16T19:10:19Z</dcterms:created>
  <dcterms:modified xsi:type="dcterms:W3CDTF">2019-04-16T19:12:55Z</dcterms:modified>
</cp:coreProperties>
</file>