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56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1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3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12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19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0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76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2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02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94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2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rianareginaramirez.com/si339_final_projec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00F1B-4F30-6BDE-DC13-30E4F69C2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599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5E76C-CEE7-E444-5155-EF6938333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04" y="3620810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Mariana Ramirez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56F64-AFA7-AD62-68C6-5B2877396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3" r="17345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94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85DB-C55E-863C-9839-097081A1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85F1-E979-9B09-B2BE-F90C2EEA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8733"/>
            <a:ext cx="10515600" cy="5205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2"/>
              </a:rPr>
              <a:t>http://www.marianareginaramirez.com/si339_final_project/index.html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63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A835-61D1-7B0F-C3E2-DD2497B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97F39F-3F92-991B-B45C-B15606A1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0" y="1365835"/>
            <a:ext cx="4956608" cy="309788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A48685-BDA8-FF36-1DEF-D135F3EC3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02" y="1365836"/>
            <a:ext cx="4956608" cy="309788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215F802-6C01-65C7-B95B-86FEF0CCD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20" y="3760119"/>
            <a:ext cx="4956609" cy="30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8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A82E-FC3D-A1DE-287C-F2066760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37E8-C9D4-7E51-050C-4001FCF6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facts</a:t>
            </a:r>
          </a:p>
        </p:txBody>
      </p:sp>
    </p:spTree>
    <p:extLst>
      <p:ext uri="{BB962C8B-B14F-4D97-AF65-F5344CB8AC3E}">
        <p14:creationId xmlns:p14="http://schemas.microsoft.com/office/powerpoint/2010/main" val="27795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BDE8A-C77F-5113-228A-AE74171C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820950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Tw Cen MT</vt:lpstr>
      <vt:lpstr>ShapesVTI</vt:lpstr>
      <vt:lpstr>Final Project Presentation</vt:lpstr>
      <vt:lpstr>Live Demo</vt:lpstr>
      <vt:lpstr>Accessibility</vt:lpstr>
      <vt:lpstr>Extras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Ramirez, Mariana</dc:creator>
  <cp:lastModifiedBy>Ramirez, Mariana</cp:lastModifiedBy>
  <cp:revision>1</cp:revision>
  <dcterms:created xsi:type="dcterms:W3CDTF">2022-11-27T21:07:09Z</dcterms:created>
  <dcterms:modified xsi:type="dcterms:W3CDTF">2022-11-27T21:14:01Z</dcterms:modified>
</cp:coreProperties>
</file>