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3" r:id="rId4"/>
  </p:sldMasterIdLst>
  <p:notesMasterIdLst>
    <p:notesMasterId r:id="rId10"/>
  </p:notesMasterIdLst>
  <p:sldIdLst>
    <p:sldId id="256" r:id="rId5"/>
    <p:sldId id="258" r:id="rId6"/>
    <p:sldId id="259" r:id="rId7"/>
    <p:sldId id="257" r:id="rId8"/>
    <p:sldId id="260" r:id="rId9"/>
  </p:sldIdLst>
  <p:sldSz cx="144002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E605F-7118-2971-C627-50156520F468}" v="84" dt="2021-04-26T17:35:14.867"/>
    <p1510:client id="{593E80DA-3904-09BB-275D-4A6114B58343}" v="2627" dt="2021-04-26T20:32:04.199"/>
    <p1510:client id="{76FD5B2C-FFE7-5EB0-BB86-4F836B63AB91}" v="5" dt="2021-04-26T17:36:50.956"/>
    <p1510:client id="{8363FB32-C12E-2C80-2C6F-2315A2BF0184}" v="1" dt="2021-04-26T17:25:49.981"/>
    <p1510:client id="{AA19C29F-00A4-2000-DBDD-0F45ED9746EB}" v="321" dt="2021-04-26T18:37:55.890"/>
    <p1510:client id="{D09867D6-0D0B-9168-BDBC-9C56E130FE93}" v="307" dt="2021-04-26T18:20:28.494"/>
    <p1510:client id="{D78ECCF7-1C71-487A-9BD4-442A28AB1E75}" v="1878" dt="2021-04-26T20:44:29.196"/>
    <p1510:client id="{E96F917D-87AF-771D-BAC2-C703CE841949}" v="141" dt="2021-04-26T18:03:07.8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68" autoAdjust="0"/>
  </p:normalViewPr>
  <p:slideViewPr>
    <p:cSldViewPr snapToGrid="0">
      <p:cViewPr>
        <p:scale>
          <a:sx n="50" d="100"/>
          <a:sy n="50" d="100"/>
        </p:scale>
        <p:origin x="87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1E1A-E3BC-41F5-8AC5-732FF978C2B0}" type="datetimeFigureOut">
              <a:rPr lang="pt-PT" smtClean="0"/>
              <a:t>23/06/2021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417A8-598A-4CB6-B937-6D9264294B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715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417A8-598A-4CB6-B937-6D9264294B90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7199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UPDATES: Tirar artista do </a:t>
            </a:r>
            <a:r>
              <a:rPr lang="pt-PT" dirty="0" err="1"/>
              <a:t>is-a</a:t>
            </a:r>
            <a:r>
              <a:rPr lang="pt-PT" dirty="0"/>
              <a:t>;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417A8-598A-4CB6-B937-6D9264294B90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9945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DUVIDA HERANÇA: idade? Se os atributos de pessoa são importados para a entidade visitante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417A8-598A-4CB6-B937-6D9264294B90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5510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4400213" cy="71998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7500" y="1"/>
            <a:ext cx="14392715" cy="7199844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" y="7811068"/>
            <a:ext cx="9180136" cy="2303949"/>
          </a:xfrm>
        </p:spPr>
        <p:txBody>
          <a:bodyPr anchor="ctr">
            <a:normAutofit/>
          </a:bodyPr>
          <a:lstStyle>
            <a:lvl1pPr algn="r">
              <a:defRPr sz="6929" spc="315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70150" y="7811068"/>
            <a:ext cx="3780056" cy="2303949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2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719999" indent="0" algn="ctr">
              <a:buNone/>
              <a:defRPr sz="2520"/>
            </a:lvl2pPr>
            <a:lvl3pPr marL="1439997" indent="0" algn="ctr">
              <a:buNone/>
              <a:defRPr sz="2520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9DF060B-7538-4B4C-A51D-298C75EC0D8D}" type="datetime1">
              <a:rPr lang="pt-PT" smtClean="0"/>
              <a:t>23/06/2021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9905866" y="8289749"/>
            <a:ext cx="0" cy="143996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4E26-6DFF-4F33-A75D-FC7689DFA898}" type="datetime1">
              <a:rPr lang="pt-PT" smtClean="0"/>
              <a:t>23/06/2021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620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5" y="1199974"/>
            <a:ext cx="3105046" cy="8519813"/>
          </a:xfrm>
        </p:spPr>
        <p:txBody>
          <a:bodyPr vert="eaVert" lIns="45720" tIns="91440" rIns="45720" bIns="9144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0020" y="1199974"/>
            <a:ext cx="8955132" cy="8519813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7A8D-4F4F-4CC3-ACE6-0DDCCA8E8781}" type="datetime1">
              <a:rPr lang="pt-PT" smtClean="0"/>
              <a:t>23/06/2021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1880176" y="273302"/>
            <a:ext cx="0" cy="10800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56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1C1A-1652-4C1B-BA80-0D7DD6D965C9}" type="datetime1">
              <a:rPr lang="pt-PT" smtClean="0"/>
              <a:t>23/06/2021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046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4400213" cy="719984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7500" y="1"/>
            <a:ext cx="14392715" cy="7199844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8" y="7811068"/>
            <a:ext cx="9180136" cy="2303949"/>
          </a:xfrm>
        </p:spPr>
        <p:txBody>
          <a:bodyPr anchor="ctr">
            <a:normAutofit/>
          </a:bodyPr>
          <a:lstStyle>
            <a:lvl1pPr algn="r">
              <a:defRPr sz="6929" b="0" spc="315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70150" y="7811068"/>
            <a:ext cx="3780056" cy="2303949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52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71999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1A3F-6A39-4135-90BD-72FF3B56CB26}" type="datetime1">
              <a:rPr lang="pt-PT" smtClean="0"/>
              <a:t>23/06/2021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9905866" y="8289749"/>
            <a:ext cx="0" cy="143996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99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618" y="921580"/>
            <a:ext cx="11480570" cy="236154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18" y="3599921"/>
            <a:ext cx="5616083" cy="633586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4105" y="3599921"/>
            <a:ext cx="5616083" cy="633586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341-ECA7-4BF9-ACE3-BC28CA90606D}" type="datetime1">
              <a:rPr lang="pt-PT" smtClean="0"/>
              <a:t>23/06/2021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19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09618" y="921580"/>
            <a:ext cx="11480570" cy="236154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9618" y="3432422"/>
            <a:ext cx="5616083" cy="1295972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465" b="0" cap="none" baseline="0">
                <a:solidFill>
                  <a:schemeClr val="accent1"/>
                </a:solidFill>
                <a:latin typeface="+mn-lt"/>
              </a:defRPr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9618" y="4673579"/>
            <a:ext cx="5616083" cy="526220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4105" y="3432422"/>
            <a:ext cx="5616083" cy="1295972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346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marL="0" lvl="0" indent="0" algn="l" defTabSz="1439997" rtl="0" eaLnBrk="1" latinLnBrk="0" hangingPunct="1">
              <a:lnSpc>
                <a:spcPct val="90000"/>
              </a:lnSpc>
              <a:spcBef>
                <a:spcPts val="2835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4105" y="4673579"/>
            <a:ext cx="5616083" cy="526220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950F-E2A7-4C24-BD4C-E530FF77625D}" type="datetime1">
              <a:rPr lang="pt-PT" smtClean="0"/>
              <a:t>23/06/2021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303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D9F1-ECD8-45A9-8238-58238AA759F8}" type="datetime1">
              <a:rPr lang="pt-PT" smtClean="0"/>
              <a:t>23/06/2021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452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003F-7028-4DC5-B31A-FD77683ED4AD}" type="datetime1">
              <a:rPr lang="pt-PT" smtClean="0"/>
              <a:t>23/06/2021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470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09618" y="742518"/>
            <a:ext cx="5184077" cy="273594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566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0100" y="1295971"/>
            <a:ext cx="6706899" cy="8164621"/>
          </a:xfrm>
        </p:spPr>
        <p:txBody>
          <a:bodyPr>
            <a:normAutofit/>
          </a:bodyPr>
          <a:lstStyle>
            <a:lvl1pPr>
              <a:defRPr sz="3150"/>
            </a:lvl1pPr>
            <a:lvl2pPr>
              <a:defRPr sz="2520"/>
            </a:lvl2pPr>
            <a:lvl3pPr>
              <a:defRPr sz="189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9618" y="3555050"/>
            <a:ext cx="5184077" cy="5924742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945"/>
              </a:spcBef>
              <a:buNone/>
              <a:defRPr sz="2520"/>
            </a:lvl1pPr>
            <a:lvl2pPr marL="719999" indent="0">
              <a:buNone/>
              <a:defRPr sz="1890"/>
            </a:lvl2pPr>
            <a:lvl3pPr marL="1439997" indent="0">
              <a:buNone/>
              <a:defRPr sz="1575"/>
            </a:lvl3pPr>
            <a:lvl4pPr marL="2159996" indent="0">
              <a:buNone/>
              <a:defRPr sz="1417"/>
            </a:lvl4pPr>
            <a:lvl5pPr marL="2879994" indent="0">
              <a:buNone/>
              <a:defRPr sz="1417"/>
            </a:lvl5pPr>
            <a:lvl6pPr marL="3599993" indent="0">
              <a:buNone/>
              <a:defRPr sz="1417"/>
            </a:lvl6pPr>
            <a:lvl7pPr marL="4319991" indent="0">
              <a:buNone/>
              <a:defRPr sz="1417"/>
            </a:lvl7pPr>
            <a:lvl8pPr marL="5039990" indent="0">
              <a:buNone/>
              <a:defRPr sz="1417"/>
            </a:lvl8pPr>
            <a:lvl9pPr marL="5759988" indent="0">
              <a:buNone/>
              <a:defRPr sz="1417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8468-DD7F-4969-AF89-CBA90B1BE205}" type="datetime1">
              <a:rPr lang="pt-PT" smtClean="0"/>
              <a:t>23/06/2021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454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8" y="7811070"/>
            <a:ext cx="9180136" cy="2303949"/>
          </a:xfrm>
        </p:spPr>
        <p:txBody>
          <a:bodyPr anchor="ctr">
            <a:normAutofit/>
          </a:bodyPr>
          <a:lstStyle>
            <a:lvl1pPr algn="r">
              <a:defRPr sz="6929" spc="315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2"/>
            <a:ext cx="14396613" cy="7199842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70150" y="7811070"/>
            <a:ext cx="3780056" cy="2303949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52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2497-B2EE-4B6B-A9E2-42BBE9FBD65F}" type="datetime1">
              <a:rPr lang="pt-PT" smtClean="0"/>
              <a:t>23/06/2021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9905866" y="8289749"/>
            <a:ext cx="0" cy="143996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75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9618" y="921580"/>
            <a:ext cx="11480570" cy="2361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9619" y="3599921"/>
            <a:ext cx="11480571" cy="633586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9620" y="10189861"/>
            <a:ext cx="2544301" cy="43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C6369D8-FD1C-43D8-AF24-8821D0764A8B}" type="datetime1">
              <a:rPr lang="pt-PT" smtClean="0"/>
              <a:t>23/06/2021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0085" y="10189861"/>
            <a:ext cx="6970330" cy="43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00189" y="10189861"/>
            <a:ext cx="1150017" cy="43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00013" y="1301269"/>
            <a:ext cx="0" cy="143996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7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</p:sldLayoutIdLst>
  <p:hf hdr="0" ftr="0" dt="0"/>
  <p:txStyles>
    <p:titleStyle>
      <a:lvl1pPr algn="l" defTabSz="1439997" rtl="0" eaLnBrk="1" latinLnBrk="0" hangingPunct="1">
        <a:lnSpc>
          <a:spcPct val="80000"/>
        </a:lnSpc>
        <a:spcBef>
          <a:spcPct val="0"/>
        </a:spcBef>
        <a:buNone/>
        <a:defRPr sz="6929" kern="1200" cap="all" spc="157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1439997" rtl="0" eaLnBrk="1" latinLnBrk="0" hangingPunct="1">
        <a:lnSpc>
          <a:spcPct val="90000"/>
        </a:lnSpc>
        <a:spcBef>
          <a:spcPts val="1890"/>
        </a:spcBef>
        <a:spcAft>
          <a:spcPts val="315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417599" indent="-216000" algn="l" defTabSz="1439997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1"/>
        </a:buClr>
        <a:buFont typeface="Wingdings 3" pitchFamily="18" charset="2"/>
        <a:buChar char="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705599" indent="-216000" algn="l" defTabSz="1439997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1"/>
        </a:buClr>
        <a:buFont typeface="Wingdings 3" pitchFamily="18" charset="2"/>
        <a:buChar char="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935998" indent="-216000" algn="l" defTabSz="1439997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1"/>
        </a:buClr>
        <a:buFont typeface="Wingdings 3" pitchFamily="18" charset="2"/>
        <a:buChar char="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223998" indent="-216000" algn="l" defTabSz="1439997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1"/>
        </a:buClr>
        <a:buFont typeface="Wingdings 3" pitchFamily="18" charset="2"/>
        <a:buChar char="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1439997" indent="-216000" algn="l" defTabSz="1439997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1"/>
        </a:buClr>
        <a:buFont typeface="Wingdings 3" pitchFamily="18" charset="2"/>
        <a:buChar char="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1670397" indent="-216000" algn="l" defTabSz="1439997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1"/>
        </a:buClr>
        <a:buFont typeface="Wingdings 3" pitchFamily="18" charset="2"/>
        <a:buChar char="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1915196" indent="-216000" algn="l" defTabSz="1439997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1"/>
        </a:buClr>
        <a:buFont typeface="Wingdings 3" pitchFamily="18" charset="2"/>
        <a:buChar char="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2145596" indent="-216000" algn="l" defTabSz="1439997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1"/>
        </a:buClr>
        <a:buFont typeface="Wingdings 3" pitchFamily="18" charset="2"/>
        <a:buChar char="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aixaDeTexto 179">
            <a:extLst>
              <a:ext uri="{FF2B5EF4-FFF2-40B4-BE49-F238E27FC236}">
                <a16:creationId xmlns:a16="http://schemas.microsoft.com/office/drawing/2014/main" id="{3AA48001-8D54-4B4A-8E2B-F63D1A2E0D74}"/>
              </a:ext>
            </a:extLst>
          </p:cNvPr>
          <p:cNvSpPr txBox="1"/>
          <p:nvPr/>
        </p:nvSpPr>
        <p:spPr>
          <a:xfrm>
            <a:off x="1091381" y="7130533"/>
            <a:ext cx="1190194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0" b="1" spc="-120" dirty="0">
                <a:solidFill>
                  <a:schemeClr val="tx1"/>
                </a:solidFill>
              </a:rPr>
              <a:t>Base de Dados</a:t>
            </a:r>
          </a:p>
          <a:p>
            <a:r>
              <a:rPr lang="en-US" sz="10000" b="1" spc="-120" dirty="0">
                <a:solidFill>
                  <a:schemeClr val="tx1"/>
                </a:solidFill>
              </a:rPr>
              <a:t>de um </a:t>
            </a:r>
            <a:r>
              <a:rPr lang="en-US" sz="10000" b="1" spc="-120" dirty="0" err="1">
                <a:solidFill>
                  <a:schemeClr val="tx1"/>
                </a:solidFill>
              </a:rPr>
              <a:t>Museu</a:t>
            </a:r>
            <a:endParaRPr lang="pt-PT" sz="10000" dirty="0"/>
          </a:p>
        </p:txBody>
      </p:sp>
      <p:sp>
        <p:nvSpPr>
          <p:cNvPr id="16" name="Marcador de Posição do Número do Diapositivo 15">
            <a:extLst>
              <a:ext uri="{FF2B5EF4-FFF2-40B4-BE49-F238E27FC236}">
                <a16:creationId xmlns:a16="http://schemas.microsoft.com/office/drawing/2014/main" id="{C0701E44-4A3C-45CB-B1FA-18CE6731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1</a:t>
            </a:fld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06A5FAD-3202-4213-9FC7-6AF9A86EBF7F}"/>
              </a:ext>
            </a:extLst>
          </p:cNvPr>
          <p:cNvSpPr txBox="1"/>
          <p:nvPr/>
        </p:nvSpPr>
        <p:spPr>
          <a:xfrm>
            <a:off x="10116972" y="8291417"/>
            <a:ext cx="41605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/>
              <a:t>BD 2020/2021, G1P3</a:t>
            </a:r>
          </a:p>
          <a:p>
            <a:r>
              <a:rPr lang="pt-PT" sz="3200" dirty="0"/>
              <a:t> </a:t>
            </a:r>
            <a:r>
              <a:rPr lang="pt-PT" sz="2400" dirty="0" err="1"/>
              <a:t>Anastasiya</a:t>
            </a:r>
            <a:r>
              <a:rPr lang="pt-PT" sz="2400" dirty="0"/>
              <a:t> </a:t>
            </a:r>
            <a:r>
              <a:rPr lang="pt-PT" sz="2400" dirty="0" err="1"/>
              <a:t>Lykholat</a:t>
            </a:r>
            <a:r>
              <a:rPr lang="pt-PT" sz="2400" dirty="0"/>
              <a:t> 93436,</a:t>
            </a:r>
            <a:br>
              <a:rPr lang="pt-PT" sz="2400" dirty="0"/>
            </a:br>
            <a:r>
              <a:rPr lang="pt-PT" sz="2400" dirty="0"/>
              <a:t>Mariana Rosa 98390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14412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557B-4661-482A-A42B-7A7770950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977" y="632198"/>
            <a:ext cx="11858718" cy="19340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</a:pPr>
            <a:r>
              <a:rPr lang="en-US" sz="8800" b="1" spc="-120" dirty="0" err="1">
                <a:solidFill>
                  <a:schemeClr val="tx1"/>
                </a:solidFill>
              </a:rPr>
              <a:t>Análise</a:t>
            </a:r>
            <a:r>
              <a:rPr lang="en-US" sz="8800" b="1" spc="-120" dirty="0">
                <a:solidFill>
                  <a:schemeClr val="tx1"/>
                </a:solidFill>
              </a:rPr>
              <a:t> de </a:t>
            </a:r>
            <a:r>
              <a:rPr lang="en-US" sz="8800" b="1" spc="-120" dirty="0" err="1">
                <a:solidFill>
                  <a:schemeClr val="tx1"/>
                </a:solidFill>
              </a:rPr>
              <a:t>Requisitos</a:t>
            </a:r>
            <a:endParaRPr lang="en-US" sz="8800" b="1" spc="-12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4CD87-1CFD-4129-BC34-A7AB0A84A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091" y="2566219"/>
            <a:ext cx="13804490" cy="780189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988060" indent="-857250" defTabSz="914400">
              <a:buFont typeface="Wingdings" panose="05000000000000000000" pitchFamily="2" charset="2"/>
              <a:buChar char="§"/>
            </a:pPr>
            <a:r>
              <a:rPr lang="en-US" sz="12800" dirty="0" err="1"/>
              <a:t>Museu</a:t>
            </a:r>
            <a:r>
              <a:rPr lang="en-US" sz="12800" dirty="0"/>
              <a:t> que </a:t>
            </a:r>
            <a:r>
              <a:rPr lang="en-US" sz="12800" dirty="0" err="1"/>
              <a:t>irá</a:t>
            </a:r>
            <a:r>
              <a:rPr lang="en-US" sz="12800" dirty="0"/>
              <a:t> </a:t>
            </a:r>
            <a:r>
              <a:rPr lang="en-US" sz="12800" dirty="0" err="1"/>
              <a:t>empregar</a:t>
            </a:r>
            <a:r>
              <a:rPr lang="en-US" sz="12800" dirty="0"/>
              <a:t> </a:t>
            </a:r>
            <a:r>
              <a:rPr lang="en-US" sz="12800" dirty="0" err="1"/>
              <a:t>vários</a:t>
            </a:r>
            <a:r>
              <a:rPr lang="en-US" sz="12800" dirty="0"/>
              <a:t> </a:t>
            </a:r>
            <a:r>
              <a:rPr lang="en-US" sz="12800" dirty="0" err="1"/>
              <a:t>seguranças</a:t>
            </a:r>
            <a:r>
              <a:rPr lang="en-US" sz="12800" dirty="0"/>
              <a:t> (</a:t>
            </a:r>
            <a:r>
              <a:rPr lang="en-US" sz="12800" dirty="0" err="1"/>
              <a:t>proteger</a:t>
            </a:r>
            <a:r>
              <a:rPr lang="en-US" sz="12800" dirty="0"/>
              <a:t> o </a:t>
            </a:r>
            <a:r>
              <a:rPr lang="en-US" sz="12800" dirty="0" err="1"/>
              <a:t>museu</a:t>
            </a:r>
            <a:r>
              <a:rPr lang="en-US" sz="12800" dirty="0"/>
              <a:t>), </a:t>
            </a:r>
            <a:r>
              <a:rPr lang="en-US" sz="12800" dirty="0" err="1"/>
              <a:t>guias</a:t>
            </a:r>
            <a:r>
              <a:rPr lang="en-US" sz="12800" dirty="0"/>
              <a:t> (para </a:t>
            </a:r>
            <a:r>
              <a:rPr lang="en-US" sz="12800" dirty="0" err="1"/>
              <a:t>guiar</a:t>
            </a:r>
            <a:r>
              <a:rPr lang="en-US" sz="12800" dirty="0"/>
              <a:t> </a:t>
            </a:r>
            <a:r>
              <a:rPr lang="en-US" sz="12800" dirty="0" err="1"/>
              <a:t>os</a:t>
            </a:r>
            <a:r>
              <a:rPr lang="en-US" sz="12800" dirty="0"/>
              <a:t> </a:t>
            </a:r>
            <a:r>
              <a:rPr lang="en-US" sz="12800" dirty="0" err="1"/>
              <a:t>visitantes</a:t>
            </a:r>
            <a:r>
              <a:rPr lang="en-US" sz="12800" dirty="0"/>
              <a:t>), </a:t>
            </a:r>
            <a:r>
              <a:rPr lang="en-US" sz="12800" dirty="0" err="1"/>
              <a:t>rececionista</a:t>
            </a:r>
            <a:r>
              <a:rPr lang="en-US" sz="12800" dirty="0"/>
              <a:t> (vender </a:t>
            </a:r>
            <a:r>
              <a:rPr lang="en-US" sz="12800" dirty="0" err="1"/>
              <a:t>os</a:t>
            </a:r>
            <a:r>
              <a:rPr lang="en-US" sz="12800" dirty="0"/>
              <a:t> </a:t>
            </a:r>
            <a:r>
              <a:rPr lang="en-US" sz="12800" dirty="0" err="1"/>
              <a:t>bilhetes</a:t>
            </a:r>
            <a:r>
              <a:rPr lang="en-US" sz="12800" dirty="0"/>
              <a:t> de </a:t>
            </a:r>
            <a:r>
              <a:rPr lang="en-US" sz="12800" dirty="0" err="1"/>
              <a:t>acesso</a:t>
            </a:r>
            <a:r>
              <a:rPr lang="en-US" sz="12800" dirty="0"/>
              <a:t>) e claro, um </a:t>
            </a:r>
            <a:r>
              <a:rPr lang="en-US" sz="12800" dirty="0" err="1"/>
              <a:t>gerente</a:t>
            </a:r>
            <a:r>
              <a:rPr lang="en-US" sz="12800" dirty="0"/>
              <a:t>; </a:t>
            </a:r>
          </a:p>
          <a:p>
            <a:pPr marL="988060" indent="-857250" defTabSz="914400">
              <a:buFont typeface="Wingdings" panose="05000000000000000000" pitchFamily="2" charset="2"/>
              <a:buChar char="§"/>
            </a:pPr>
            <a:r>
              <a:rPr lang="en-US" sz="12800" dirty="0"/>
              <a:t>O </a:t>
            </a:r>
            <a:r>
              <a:rPr lang="en-US" sz="12800" dirty="0" err="1"/>
              <a:t>Museu</a:t>
            </a:r>
            <a:r>
              <a:rPr lang="en-US" sz="12800" dirty="0"/>
              <a:t> </a:t>
            </a:r>
            <a:r>
              <a:rPr lang="en-US" sz="12800" dirty="0" err="1"/>
              <a:t>será</a:t>
            </a:r>
            <a:r>
              <a:rPr lang="en-US" sz="12800" dirty="0"/>
              <a:t> </a:t>
            </a:r>
            <a:r>
              <a:rPr lang="en-US" sz="12800" dirty="0" err="1"/>
              <a:t>composto</a:t>
            </a:r>
            <a:r>
              <a:rPr lang="en-US" sz="12800" dirty="0"/>
              <a:t> por </a:t>
            </a:r>
            <a:r>
              <a:rPr lang="en-US" sz="12800" dirty="0" err="1"/>
              <a:t>salas</a:t>
            </a:r>
            <a:r>
              <a:rPr lang="en-US" sz="12800" dirty="0"/>
              <a:t>, que </a:t>
            </a:r>
            <a:r>
              <a:rPr lang="en-US" sz="12800" dirty="0" err="1"/>
              <a:t>irão</a:t>
            </a:r>
            <a:r>
              <a:rPr lang="en-US" sz="12800" dirty="0"/>
              <a:t> </a:t>
            </a:r>
            <a:r>
              <a:rPr lang="en-US" sz="12800" dirty="0" err="1"/>
              <a:t>conter</a:t>
            </a:r>
            <a:r>
              <a:rPr lang="en-US" sz="12800" dirty="0"/>
              <a:t> </a:t>
            </a:r>
            <a:r>
              <a:rPr lang="en-US" sz="12800" dirty="0" err="1"/>
              <a:t>uma</a:t>
            </a:r>
            <a:r>
              <a:rPr lang="en-US" sz="12800" dirty="0"/>
              <a:t> </a:t>
            </a:r>
            <a:r>
              <a:rPr lang="en-US" sz="12800" dirty="0" err="1"/>
              <a:t>ou</a:t>
            </a:r>
            <a:r>
              <a:rPr lang="en-US" sz="12800" dirty="0"/>
              <a:t> </a:t>
            </a:r>
            <a:r>
              <a:rPr lang="en-US" sz="12800" dirty="0" err="1"/>
              <a:t>várias</a:t>
            </a:r>
            <a:r>
              <a:rPr lang="en-US" sz="12800" dirty="0"/>
              <a:t> </a:t>
            </a:r>
            <a:r>
              <a:rPr lang="en-US" sz="12800" dirty="0" err="1"/>
              <a:t>exposições</a:t>
            </a:r>
            <a:r>
              <a:rPr lang="en-US" sz="12800" dirty="0"/>
              <a:t>,</a:t>
            </a:r>
          </a:p>
          <a:p>
            <a:pPr marL="988060" indent="-857250" defTabSz="914400">
              <a:buFont typeface="Wingdings" panose="05000000000000000000" pitchFamily="2" charset="2"/>
              <a:buChar char="§"/>
            </a:pPr>
            <a:r>
              <a:rPr lang="en-US" sz="12800" dirty="0"/>
              <a:t>As </a:t>
            </a:r>
            <a:r>
              <a:rPr lang="en-US" sz="12800" dirty="0" err="1"/>
              <a:t>exposições</a:t>
            </a:r>
            <a:r>
              <a:rPr lang="en-US" sz="12800" dirty="0"/>
              <a:t> </a:t>
            </a:r>
            <a:r>
              <a:rPr lang="en-US" sz="12800" dirty="0" err="1"/>
              <a:t>vão</a:t>
            </a:r>
            <a:r>
              <a:rPr lang="en-US" sz="12800" dirty="0"/>
              <a:t> ser </a:t>
            </a:r>
            <a:r>
              <a:rPr lang="en-US" sz="12800" dirty="0" err="1"/>
              <a:t>sazonais</a:t>
            </a:r>
            <a:r>
              <a:rPr lang="en-US" sz="12800" dirty="0"/>
              <a:t> </a:t>
            </a:r>
            <a:r>
              <a:rPr lang="en-US" sz="12800" dirty="0" err="1"/>
              <a:t>outras</a:t>
            </a:r>
            <a:r>
              <a:rPr lang="en-US" sz="12800" dirty="0"/>
              <a:t> </a:t>
            </a:r>
            <a:r>
              <a:rPr lang="en-US" sz="12800" dirty="0" err="1"/>
              <a:t>definitivas</a:t>
            </a:r>
            <a:r>
              <a:rPr lang="en-US" sz="12800" dirty="0"/>
              <a:t>, </a:t>
            </a:r>
            <a:r>
              <a:rPr lang="en-US" sz="12800" dirty="0" err="1"/>
              <a:t>uma</a:t>
            </a:r>
            <a:r>
              <a:rPr lang="en-US" sz="12800" dirty="0"/>
              <a:t> </a:t>
            </a:r>
            <a:r>
              <a:rPr lang="en-US" sz="12800" dirty="0" err="1"/>
              <a:t>vez</a:t>
            </a:r>
            <a:r>
              <a:rPr lang="en-US" sz="12800" dirty="0"/>
              <a:t> que o </a:t>
            </a:r>
            <a:r>
              <a:rPr lang="en-US" sz="12800" dirty="0" err="1"/>
              <a:t>Museu</a:t>
            </a:r>
            <a:r>
              <a:rPr lang="en-US" sz="12800" dirty="0"/>
              <a:t> </a:t>
            </a:r>
            <a:r>
              <a:rPr lang="en-US" sz="12800" dirty="0" err="1"/>
              <a:t>poderá</a:t>
            </a:r>
            <a:r>
              <a:rPr lang="en-US" sz="12800" dirty="0"/>
              <a:t> </a:t>
            </a:r>
            <a:r>
              <a:rPr lang="en-US" sz="12800" dirty="0" err="1"/>
              <a:t>alterar</a:t>
            </a:r>
            <a:r>
              <a:rPr lang="en-US" sz="12800" dirty="0"/>
              <a:t> o </a:t>
            </a:r>
            <a:r>
              <a:rPr lang="en-US" sz="12800" dirty="0" err="1"/>
              <a:t>seu</a:t>
            </a:r>
            <a:r>
              <a:rPr lang="en-US" sz="12800" dirty="0"/>
              <a:t> </a:t>
            </a:r>
            <a:r>
              <a:rPr lang="en-US" sz="12800" dirty="0" err="1"/>
              <a:t>conteúdo</a:t>
            </a:r>
            <a:r>
              <a:rPr lang="en-US" sz="12800" dirty="0"/>
              <a:t>, para </a:t>
            </a:r>
            <a:r>
              <a:rPr lang="en-US" sz="12800" dirty="0" err="1"/>
              <a:t>atrair</a:t>
            </a:r>
            <a:r>
              <a:rPr lang="en-US" sz="12800" dirty="0"/>
              <a:t> </a:t>
            </a:r>
            <a:r>
              <a:rPr lang="en-US" sz="12800" dirty="0" err="1"/>
              <a:t>mais</a:t>
            </a:r>
            <a:r>
              <a:rPr lang="en-US" sz="12800" dirty="0"/>
              <a:t> </a:t>
            </a:r>
            <a:r>
              <a:rPr lang="en-US" sz="12800" dirty="0" err="1"/>
              <a:t>visitantes</a:t>
            </a:r>
            <a:r>
              <a:rPr lang="en-US" sz="12800" dirty="0"/>
              <a:t> e </a:t>
            </a:r>
            <a:r>
              <a:rPr lang="en-US" sz="12800" dirty="0" err="1"/>
              <a:t>receber</a:t>
            </a:r>
            <a:r>
              <a:rPr lang="en-US" sz="12800" dirty="0"/>
              <a:t> </a:t>
            </a:r>
            <a:r>
              <a:rPr lang="en-US" sz="12800" dirty="0" err="1"/>
              <a:t>novos</a:t>
            </a:r>
            <a:r>
              <a:rPr lang="en-US" sz="12800" dirty="0"/>
              <a:t> </a:t>
            </a:r>
            <a:r>
              <a:rPr lang="en-US" sz="12800" dirty="0" err="1"/>
              <a:t>artistas</a:t>
            </a:r>
            <a:r>
              <a:rPr lang="en-US" sz="12800" dirty="0"/>
              <a:t>; </a:t>
            </a:r>
          </a:p>
          <a:p>
            <a:pPr marL="988060" indent="-857250" defTabSz="914400">
              <a:buFont typeface="Wingdings" panose="05000000000000000000" pitchFamily="2" charset="2"/>
              <a:buChar char="§"/>
            </a:pPr>
            <a:r>
              <a:rPr lang="en-US" sz="12800" dirty="0"/>
              <a:t>As </a:t>
            </a:r>
            <a:r>
              <a:rPr lang="en-US" sz="12800" dirty="0" err="1"/>
              <a:t>obras</a:t>
            </a:r>
            <a:r>
              <a:rPr lang="en-US" sz="12800" dirty="0"/>
              <a:t> de </a:t>
            </a:r>
            <a:r>
              <a:rPr lang="en-US" sz="12800" dirty="0" err="1"/>
              <a:t>arte</a:t>
            </a:r>
            <a:r>
              <a:rPr lang="en-US" sz="12800" dirty="0"/>
              <a:t>, </a:t>
            </a:r>
            <a:r>
              <a:rPr lang="en-US" sz="12800" dirty="0" err="1"/>
              <a:t>produzidas</a:t>
            </a:r>
            <a:r>
              <a:rPr lang="en-US" sz="12800" dirty="0"/>
              <a:t> por um </a:t>
            </a:r>
            <a:r>
              <a:rPr lang="en-US" sz="12800" dirty="0" err="1"/>
              <a:t>ou</a:t>
            </a:r>
            <a:r>
              <a:rPr lang="en-US" sz="12800" dirty="0"/>
              <a:t> </a:t>
            </a:r>
            <a:r>
              <a:rPr lang="en-US" sz="12800" dirty="0" err="1"/>
              <a:t>mais</a:t>
            </a:r>
            <a:r>
              <a:rPr lang="en-US" sz="12800" dirty="0"/>
              <a:t> </a:t>
            </a:r>
            <a:r>
              <a:rPr lang="en-US" sz="12800" dirty="0" err="1"/>
              <a:t>artistas</a:t>
            </a:r>
            <a:r>
              <a:rPr lang="en-US" sz="12800" dirty="0"/>
              <a:t>, </a:t>
            </a:r>
            <a:r>
              <a:rPr lang="en-US" sz="12800" dirty="0" err="1"/>
              <a:t>podem</a:t>
            </a:r>
            <a:r>
              <a:rPr lang="en-US" sz="12800" dirty="0"/>
              <a:t> ser de </a:t>
            </a:r>
            <a:r>
              <a:rPr lang="en-US" sz="12800" dirty="0" err="1"/>
              <a:t>diferentes</a:t>
            </a:r>
            <a:r>
              <a:rPr lang="en-US" sz="12800" dirty="0"/>
              <a:t> </a:t>
            </a:r>
            <a:r>
              <a:rPr lang="en-US" sz="12800" dirty="0" err="1"/>
              <a:t>tipos</a:t>
            </a:r>
            <a:r>
              <a:rPr lang="en-US" sz="12800" dirty="0"/>
              <a:t> : </a:t>
            </a:r>
          </a:p>
          <a:p>
            <a:pPr marL="1708150" lvl="1" indent="-857250" defTabSz="914400">
              <a:buFont typeface="Wingdings" panose="05000000000000000000" pitchFamily="2" charset="2"/>
              <a:buChar char="§"/>
            </a:pPr>
            <a:r>
              <a:rPr lang="en-US" sz="8000" dirty="0" err="1"/>
              <a:t>Esculturas</a:t>
            </a:r>
            <a:r>
              <a:rPr lang="en-US" sz="8000" dirty="0"/>
              <a:t>; </a:t>
            </a:r>
          </a:p>
          <a:p>
            <a:pPr marL="1708150" lvl="1" indent="-857250" defTabSz="914400">
              <a:buFont typeface="Wingdings" panose="05000000000000000000" pitchFamily="2" charset="2"/>
              <a:buChar char="§"/>
            </a:pPr>
            <a:r>
              <a:rPr lang="en-US" sz="8000" dirty="0"/>
              <a:t>Pinturas; </a:t>
            </a:r>
          </a:p>
          <a:p>
            <a:pPr marL="1708150" lvl="1" indent="-857250" defTabSz="914400">
              <a:buFont typeface="Wingdings" panose="05000000000000000000" pitchFamily="2" charset="2"/>
              <a:buChar char="§"/>
            </a:pPr>
            <a:r>
              <a:rPr lang="en-US" sz="8000" dirty="0" err="1"/>
              <a:t>Filmes</a:t>
            </a:r>
            <a:r>
              <a:rPr lang="en-US" sz="8000" dirty="0"/>
              <a:t>.</a:t>
            </a:r>
          </a:p>
          <a:p>
            <a:pPr marL="988060" indent="-857250" defTabSz="914400">
              <a:buFont typeface="Wingdings" panose="05000000000000000000" pitchFamily="2" charset="2"/>
              <a:buChar char="§"/>
            </a:pPr>
            <a:r>
              <a:rPr lang="en-US" sz="12800" dirty="0"/>
              <a:t>O </a:t>
            </a:r>
            <a:r>
              <a:rPr lang="en-US" sz="12800" dirty="0" err="1"/>
              <a:t>Museu</a:t>
            </a:r>
            <a:r>
              <a:rPr lang="en-US" sz="12800" dirty="0"/>
              <a:t> </a:t>
            </a:r>
            <a:r>
              <a:rPr lang="en-US" sz="12800" dirty="0" err="1"/>
              <a:t>irá</a:t>
            </a:r>
            <a:r>
              <a:rPr lang="en-US" sz="12800" dirty="0"/>
              <a:t> </a:t>
            </a:r>
            <a:r>
              <a:rPr lang="en-US" sz="12800" dirty="0" err="1"/>
              <a:t>receber</a:t>
            </a:r>
            <a:r>
              <a:rPr lang="en-US" sz="12800" dirty="0"/>
              <a:t> </a:t>
            </a:r>
            <a:r>
              <a:rPr lang="en-US" sz="12800" dirty="0" err="1"/>
              <a:t>visitantes</a:t>
            </a:r>
            <a:r>
              <a:rPr lang="en-US" sz="12800" dirty="0"/>
              <a:t> e </a:t>
            </a:r>
            <a:r>
              <a:rPr lang="en-US" sz="12800" dirty="0" err="1"/>
              <a:t>todos</a:t>
            </a:r>
            <a:r>
              <a:rPr lang="en-US" sz="12800" dirty="0"/>
              <a:t> </a:t>
            </a:r>
            <a:r>
              <a:rPr lang="en-US" sz="12800" dirty="0" err="1"/>
              <a:t>estes</a:t>
            </a:r>
            <a:r>
              <a:rPr lang="en-US" sz="12800" dirty="0"/>
              <a:t> </a:t>
            </a:r>
            <a:r>
              <a:rPr lang="en-US" sz="12800" dirty="0" err="1"/>
              <a:t>terão</a:t>
            </a:r>
            <a:r>
              <a:rPr lang="en-US" sz="12800" dirty="0"/>
              <a:t> de </a:t>
            </a:r>
            <a:r>
              <a:rPr lang="en-US" sz="12800" dirty="0" err="1"/>
              <a:t>adquirir</a:t>
            </a:r>
            <a:r>
              <a:rPr lang="en-US" sz="12800" dirty="0"/>
              <a:t> um </a:t>
            </a:r>
            <a:r>
              <a:rPr lang="en-US" sz="12800" dirty="0" err="1"/>
              <a:t>bilhete</a:t>
            </a:r>
            <a:r>
              <a:rPr lang="en-US" sz="12800" dirty="0"/>
              <a:t> para </a:t>
            </a:r>
            <a:r>
              <a:rPr lang="en-US" sz="12800" dirty="0" err="1"/>
              <a:t>terem</a:t>
            </a:r>
            <a:r>
              <a:rPr lang="en-US" sz="12800" dirty="0"/>
              <a:t> </a:t>
            </a:r>
            <a:r>
              <a:rPr lang="en-US" sz="12800" dirty="0" err="1"/>
              <a:t>acesso</a:t>
            </a:r>
            <a:r>
              <a:rPr lang="en-US" sz="12800" dirty="0"/>
              <a:t> </a:t>
            </a:r>
            <a:r>
              <a:rPr lang="en-US" sz="12800" dirty="0" err="1"/>
              <a:t>às</a:t>
            </a:r>
            <a:r>
              <a:rPr lang="en-US" sz="12800" dirty="0"/>
              <a:t> </a:t>
            </a:r>
            <a:r>
              <a:rPr lang="en-US" sz="12800" dirty="0" err="1"/>
              <a:t>exposições</a:t>
            </a:r>
            <a:r>
              <a:rPr lang="en-US" sz="12800" dirty="0"/>
              <a:t>;</a:t>
            </a:r>
          </a:p>
          <a:p>
            <a:pPr marL="988060" indent="-857250" defTabSz="914400">
              <a:buFont typeface="Wingdings" panose="05000000000000000000" pitchFamily="2" charset="2"/>
              <a:buChar char="§"/>
            </a:pPr>
            <a:r>
              <a:rPr lang="en-US" sz="12800" dirty="0"/>
              <a:t>O </a:t>
            </a:r>
            <a:r>
              <a:rPr lang="en-US" sz="12800" dirty="0" err="1"/>
              <a:t>bilhete</a:t>
            </a:r>
            <a:r>
              <a:rPr lang="en-US" sz="12800" dirty="0"/>
              <a:t> </a:t>
            </a:r>
            <a:r>
              <a:rPr lang="en-US" sz="12800" dirty="0" err="1"/>
              <a:t>poderá</a:t>
            </a:r>
            <a:r>
              <a:rPr lang="en-US" sz="12800" dirty="0"/>
              <a:t> ser </a:t>
            </a:r>
            <a:r>
              <a:rPr lang="en-US" sz="12800" dirty="0" err="1"/>
              <a:t>diário</a:t>
            </a:r>
            <a:r>
              <a:rPr lang="en-US" sz="12800" dirty="0"/>
              <a:t>, </a:t>
            </a:r>
            <a:r>
              <a:rPr lang="en-US" sz="12800" dirty="0" err="1"/>
              <a:t>semanal</a:t>
            </a:r>
            <a:r>
              <a:rPr lang="en-US" sz="12800" dirty="0"/>
              <a:t> (</a:t>
            </a:r>
            <a:r>
              <a:rPr lang="en-US" sz="12800" dirty="0" err="1"/>
              <a:t>caso</a:t>
            </a:r>
            <a:r>
              <a:rPr lang="en-US" sz="12800" dirty="0"/>
              <a:t> o </a:t>
            </a:r>
            <a:r>
              <a:rPr lang="en-US" sz="12800" dirty="0" err="1"/>
              <a:t>visitante</a:t>
            </a:r>
            <a:r>
              <a:rPr lang="en-US" sz="12800" dirty="0"/>
              <a:t> </a:t>
            </a:r>
            <a:r>
              <a:rPr lang="en-US" sz="12800" dirty="0" err="1"/>
              <a:t>desejar</a:t>
            </a:r>
            <a:r>
              <a:rPr lang="en-US" sz="12800" dirty="0"/>
              <a:t> </a:t>
            </a:r>
            <a:r>
              <a:rPr lang="en-US" sz="12800" dirty="0" err="1"/>
              <a:t>ver</a:t>
            </a:r>
            <a:r>
              <a:rPr lang="en-US" sz="12800" dirty="0"/>
              <a:t> com </a:t>
            </a:r>
            <a:r>
              <a:rPr lang="en-US" sz="12800" dirty="0" err="1"/>
              <a:t>pormenor</a:t>
            </a:r>
            <a:r>
              <a:rPr lang="en-US" sz="12800" dirty="0"/>
              <a:t> as </a:t>
            </a:r>
            <a:r>
              <a:rPr lang="en-US" sz="12800" dirty="0" err="1"/>
              <a:t>obras</a:t>
            </a:r>
            <a:r>
              <a:rPr lang="en-US" sz="12800" dirty="0"/>
              <a:t> de </a:t>
            </a:r>
            <a:r>
              <a:rPr lang="en-US" sz="12800" dirty="0" err="1"/>
              <a:t>arte</a:t>
            </a:r>
            <a:r>
              <a:rPr lang="en-US" sz="12800" dirty="0"/>
              <a:t> e </a:t>
            </a:r>
            <a:r>
              <a:rPr lang="en-US" sz="12800" dirty="0" err="1"/>
              <a:t>usufruir</a:t>
            </a:r>
            <a:r>
              <a:rPr lang="en-US" sz="12800" dirty="0"/>
              <a:t> de </a:t>
            </a:r>
            <a:r>
              <a:rPr lang="en-US" sz="12800" dirty="0" err="1"/>
              <a:t>toda</a:t>
            </a:r>
            <a:r>
              <a:rPr lang="en-US" sz="12800" dirty="0"/>
              <a:t> a </a:t>
            </a:r>
            <a:r>
              <a:rPr lang="en-US" sz="12800" dirty="0" err="1"/>
              <a:t>experiência</a:t>
            </a:r>
            <a:r>
              <a:rPr lang="en-US" sz="12800" dirty="0"/>
              <a:t>) </a:t>
            </a:r>
            <a:r>
              <a:rPr lang="en-US" sz="12800" dirty="0" err="1"/>
              <a:t>ou</a:t>
            </a:r>
            <a:r>
              <a:rPr lang="en-US" sz="12800" dirty="0"/>
              <a:t> </a:t>
            </a:r>
            <a:r>
              <a:rPr lang="en-US" sz="12800" dirty="0" err="1"/>
              <a:t>até</a:t>
            </a:r>
            <a:r>
              <a:rPr lang="en-US" sz="12800" dirty="0"/>
              <a:t> </a:t>
            </a:r>
            <a:r>
              <a:rPr lang="en-US" sz="12800" dirty="0" err="1"/>
              <a:t>anual</a:t>
            </a:r>
            <a:r>
              <a:rPr lang="en-US" sz="12800" dirty="0"/>
              <a:t> (para </a:t>
            </a:r>
            <a:r>
              <a:rPr lang="en-US" sz="12800" dirty="0" err="1"/>
              <a:t>os</a:t>
            </a:r>
            <a:r>
              <a:rPr lang="en-US" sz="12800" dirty="0"/>
              <a:t> </a:t>
            </a:r>
            <a:r>
              <a:rPr lang="en-US" sz="12800" dirty="0" err="1"/>
              <a:t>verdadeiros</a:t>
            </a:r>
            <a:r>
              <a:rPr lang="en-US" sz="12800" dirty="0"/>
              <a:t> </a:t>
            </a:r>
            <a:r>
              <a:rPr lang="en-US" sz="12800" dirty="0" err="1"/>
              <a:t>fãs</a:t>
            </a:r>
            <a:r>
              <a:rPr lang="en-US" sz="12800" dirty="0"/>
              <a:t> que </a:t>
            </a:r>
            <a:r>
              <a:rPr lang="en-US" sz="12800" dirty="0" err="1"/>
              <a:t>não</a:t>
            </a:r>
            <a:r>
              <a:rPr lang="en-US" sz="12800" dirty="0"/>
              <a:t> </a:t>
            </a:r>
            <a:r>
              <a:rPr lang="en-US" sz="12800" dirty="0" err="1"/>
              <a:t>queiram</a:t>
            </a:r>
            <a:r>
              <a:rPr lang="en-US" sz="12800" dirty="0"/>
              <a:t> </a:t>
            </a:r>
            <a:r>
              <a:rPr lang="en-US" sz="12800" dirty="0" err="1"/>
              <a:t>perder</a:t>
            </a:r>
            <a:r>
              <a:rPr lang="en-US" sz="12800" dirty="0"/>
              <a:t> as </a:t>
            </a:r>
            <a:r>
              <a:rPr lang="en-US" sz="12800" dirty="0" err="1"/>
              <a:t>novas</a:t>
            </a:r>
            <a:r>
              <a:rPr lang="en-US" sz="12800" dirty="0"/>
              <a:t> </a:t>
            </a:r>
            <a:r>
              <a:rPr lang="en-US" sz="12800" dirty="0" err="1"/>
              <a:t>exposições</a:t>
            </a:r>
            <a:r>
              <a:rPr lang="en-US" sz="12800" dirty="0"/>
              <a:t> </a:t>
            </a:r>
            <a:r>
              <a:rPr lang="en-US" sz="12800" dirty="0" err="1"/>
              <a:t>ou</a:t>
            </a:r>
            <a:r>
              <a:rPr lang="en-US" sz="12800" dirty="0"/>
              <a:t> as </a:t>
            </a:r>
            <a:r>
              <a:rPr lang="en-US" sz="12800" dirty="0" err="1"/>
              <a:t>exposições</a:t>
            </a:r>
            <a:r>
              <a:rPr lang="en-US" sz="12800" dirty="0"/>
              <a:t> </a:t>
            </a:r>
            <a:r>
              <a:rPr lang="en-US" sz="12800" dirty="0" err="1"/>
              <a:t>anuais</a:t>
            </a:r>
            <a:r>
              <a:rPr lang="en-US" sz="12800" dirty="0"/>
              <a:t>.</a:t>
            </a:r>
          </a:p>
          <a:p>
            <a:pPr marL="359410" indent="-228600" defTabSz="914400"/>
            <a:endParaRPr lang="en-US" sz="1800" dirty="0"/>
          </a:p>
          <a:p>
            <a:pPr marL="1079500" lvl="1" indent="-228600" defTabSz="914400"/>
            <a:endParaRPr lang="en-US" sz="1800" dirty="0"/>
          </a:p>
          <a:p>
            <a:pPr marL="720090" lvl="1" indent="-228600" defTabSz="914400"/>
            <a:endParaRPr lang="en-US" sz="1800" dirty="0"/>
          </a:p>
          <a:p>
            <a:pPr marL="1079500" lvl="1" indent="-228600" defTabSz="914400"/>
            <a:endParaRPr lang="en-US" sz="900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65D3CCDE-ECD0-4508-A47D-3F6BDCD2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037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xão reta 17">
            <a:extLst>
              <a:ext uri="{FF2B5EF4-FFF2-40B4-BE49-F238E27FC236}">
                <a16:creationId xmlns:a16="http://schemas.microsoft.com/office/drawing/2014/main" id="{CB9D585C-BF2E-4F35-A199-BB034B1408B9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9983763" y="1942285"/>
            <a:ext cx="8722" cy="377276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3" name="Retângulo 54">
            <a:extLst>
              <a:ext uri="{FF2B5EF4-FFF2-40B4-BE49-F238E27FC236}">
                <a16:creationId xmlns:a16="http://schemas.microsoft.com/office/drawing/2014/main" id="{B06353ED-8ADF-42DB-AE15-58822E71D54D}"/>
              </a:ext>
            </a:extLst>
          </p:cNvPr>
          <p:cNvSpPr/>
          <p:nvPr/>
        </p:nvSpPr>
        <p:spPr>
          <a:xfrm>
            <a:off x="9888566" y="1391172"/>
            <a:ext cx="1026463" cy="543753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>
                <a:solidFill>
                  <a:srgbClr val="FFFFFF"/>
                </a:solidFill>
                <a:latin typeface="Agency FB" pitchFamily="34"/>
              </a:rPr>
              <a:t>Pessoa</a:t>
            </a:r>
            <a:endParaRPr lang="pt-PT" sz="1600">
              <a:solidFill>
                <a:srgbClr val="FFFFFF"/>
              </a:solidFill>
              <a:latin typeface="Agency FB" pitchFamily="34"/>
            </a:endParaRPr>
          </a:p>
        </p:txBody>
      </p:sp>
      <p:sp>
        <p:nvSpPr>
          <p:cNvPr id="5" name="Retângulo 32">
            <a:extLst>
              <a:ext uri="{FF2B5EF4-FFF2-40B4-BE49-F238E27FC236}">
                <a16:creationId xmlns:a16="http://schemas.microsoft.com/office/drawing/2014/main" id="{35B046CE-331E-4808-B334-45E5E783CBA5}"/>
              </a:ext>
            </a:extLst>
          </p:cNvPr>
          <p:cNvSpPr/>
          <p:nvPr/>
        </p:nvSpPr>
        <p:spPr>
          <a:xfrm>
            <a:off x="6842981" y="2416694"/>
            <a:ext cx="1187184" cy="460446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>
                <a:solidFill>
                  <a:srgbClr val="FFFFFF"/>
                </a:solidFill>
                <a:latin typeface="Agency FB" pitchFamily="34"/>
              </a:rPr>
              <a:t>Artista</a:t>
            </a:r>
          </a:p>
        </p:txBody>
      </p:sp>
      <p:sp>
        <p:nvSpPr>
          <p:cNvPr id="6" name="Retângulo 32">
            <a:extLst>
              <a:ext uri="{FF2B5EF4-FFF2-40B4-BE49-F238E27FC236}">
                <a16:creationId xmlns:a16="http://schemas.microsoft.com/office/drawing/2014/main" id="{D20685E5-2AA2-4F05-B011-79F8C2F5496B}"/>
              </a:ext>
            </a:extLst>
          </p:cNvPr>
          <p:cNvSpPr/>
          <p:nvPr/>
        </p:nvSpPr>
        <p:spPr>
          <a:xfrm>
            <a:off x="10583466" y="3691435"/>
            <a:ext cx="1501956" cy="460446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dirty="0">
                <a:solidFill>
                  <a:srgbClr val="FFFFFF"/>
                </a:solidFill>
                <a:latin typeface="Agency FB" pitchFamily="34"/>
              </a:rPr>
              <a:t>Visitante</a:t>
            </a:r>
          </a:p>
        </p:txBody>
      </p:sp>
      <p:cxnSp>
        <p:nvCxnSpPr>
          <p:cNvPr id="8" name="Conexão reta 9">
            <a:extLst>
              <a:ext uri="{FF2B5EF4-FFF2-40B4-BE49-F238E27FC236}">
                <a16:creationId xmlns:a16="http://schemas.microsoft.com/office/drawing/2014/main" id="{CEF4B9C7-99B2-4782-BC90-7462938DFEFB}"/>
              </a:ext>
            </a:extLst>
          </p:cNvPr>
          <p:cNvCxnSpPr>
            <a:cxnSpLocks/>
          </p:cNvCxnSpPr>
          <p:nvPr/>
        </p:nvCxnSpPr>
        <p:spPr>
          <a:xfrm flipV="1">
            <a:off x="9904136" y="6959017"/>
            <a:ext cx="0" cy="76824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9" name="Conexão reta 9">
            <a:extLst>
              <a:ext uri="{FF2B5EF4-FFF2-40B4-BE49-F238E27FC236}">
                <a16:creationId xmlns:a16="http://schemas.microsoft.com/office/drawing/2014/main" id="{DF6F27C1-EC49-4D4F-97B3-F4509EF86CB6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807949" y="2987932"/>
            <a:ext cx="1184536" cy="95420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0" name="Triângulo isósceles 52">
            <a:extLst>
              <a:ext uri="{FF2B5EF4-FFF2-40B4-BE49-F238E27FC236}">
                <a16:creationId xmlns:a16="http://schemas.microsoft.com/office/drawing/2014/main" id="{B58D0EC0-B360-4B4B-951A-BF283DC5ED9E}"/>
              </a:ext>
            </a:extLst>
          </p:cNvPr>
          <p:cNvSpPr/>
          <p:nvPr/>
        </p:nvSpPr>
        <p:spPr>
          <a:xfrm>
            <a:off x="9430097" y="2319561"/>
            <a:ext cx="1124776" cy="668371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000" err="1">
                <a:solidFill>
                  <a:srgbClr val="FFFFFF"/>
                </a:solidFill>
                <a:latin typeface="Agency FB" pitchFamily="34"/>
              </a:rPr>
              <a:t>Is-a</a:t>
            </a:r>
            <a:endParaRPr lang="pt-PT" sz="2000">
              <a:solidFill>
                <a:srgbClr val="FFFFFF"/>
              </a:solidFill>
              <a:latin typeface="Agency FB" pitchFamily="34"/>
            </a:endParaRPr>
          </a:p>
        </p:txBody>
      </p:sp>
      <p:sp>
        <p:nvSpPr>
          <p:cNvPr id="11" name="Retângulo 32">
            <a:extLst>
              <a:ext uri="{FF2B5EF4-FFF2-40B4-BE49-F238E27FC236}">
                <a16:creationId xmlns:a16="http://schemas.microsoft.com/office/drawing/2014/main" id="{F3486A73-BB0B-4DF4-9389-CB47833CC654}"/>
              </a:ext>
            </a:extLst>
          </p:cNvPr>
          <p:cNvSpPr/>
          <p:nvPr/>
        </p:nvSpPr>
        <p:spPr>
          <a:xfrm>
            <a:off x="7853806" y="3942131"/>
            <a:ext cx="1501956" cy="460446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>
                <a:solidFill>
                  <a:srgbClr val="FFFFFF"/>
                </a:solidFill>
                <a:latin typeface="Agency FB" pitchFamily="34"/>
              </a:rPr>
              <a:t>Funcionário</a:t>
            </a:r>
          </a:p>
        </p:txBody>
      </p:sp>
      <p:sp>
        <p:nvSpPr>
          <p:cNvPr id="12" name="Retângulo 54">
            <a:extLst>
              <a:ext uri="{FF2B5EF4-FFF2-40B4-BE49-F238E27FC236}">
                <a16:creationId xmlns:a16="http://schemas.microsoft.com/office/drawing/2014/main" id="{956BA512-CBD5-4B1B-B3C4-D82FF9FDC252}"/>
              </a:ext>
            </a:extLst>
          </p:cNvPr>
          <p:cNvSpPr/>
          <p:nvPr/>
        </p:nvSpPr>
        <p:spPr>
          <a:xfrm>
            <a:off x="9883026" y="5756006"/>
            <a:ext cx="1026463" cy="543753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dirty="0">
                <a:solidFill>
                  <a:srgbClr val="FFFFFF"/>
                </a:solidFill>
                <a:latin typeface="Agency FB" pitchFamily="34"/>
              </a:rPr>
              <a:t>Bilhete</a:t>
            </a:r>
            <a:endParaRPr lang="pt-PT" sz="1600" dirty="0">
              <a:solidFill>
                <a:srgbClr val="FFFFFF"/>
              </a:solidFill>
              <a:latin typeface="Agency FB" pitchFamily="34"/>
            </a:endParaRPr>
          </a:p>
        </p:txBody>
      </p:sp>
      <p:sp>
        <p:nvSpPr>
          <p:cNvPr id="13" name="Fluxograma: Decisão 87">
            <a:extLst>
              <a:ext uri="{FF2B5EF4-FFF2-40B4-BE49-F238E27FC236}">
                <a16:creationId xmlns:a16="http://schemas.microsoft.com/office/drawing/2014/main" id="{04F99481-8372-44FC-89D3-DA0AA1651B26}"/>
              </a:ext>
            </a:extLst>
          </p:cNvPr>
          <p:cNvSpPr/>
          <p:nvPr/>
        </p:nvSpPr>
        <p:spPr>
          <a:xfrm>
            <a:off x="12119285" y="4129074"/>
            <a:ext cx="1396191" cy="497250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>
                <a:solidFill>
                  <a:srgbClr val="FFFFFF"/>
                </a:solidFill>
                <a:latin typeface="Agency FB" pitchFamily="34"/>
              </a:rPr>
              <a:t>Adquire</a:t>
            </a:r>
          </a:p>
        </p:txBody>
      </p:sp>
      <p:sp>
        <p:nvSpPr>
          <p:cNvPr id="14" name="Fluxograma: Decisão 87">
            <a:extLst>
              <a:ext uri="{FF2B5EF4-FFF2-40B4-BE49-F238E27FC236}">
                <a16:creationId xmlns:a16="http://schemas.microsoft.com/office/drawing/2014/main" id="{05D41E1F-4524-4773-ACC5-87197AF16A33}"/>
              </a:ext>
            </a:extLst>
          </p:cNvPr>
          <p:cNvSpPr/>
          <p:nvPr/>
        </p:nvSpPr>
        <p:spPr>
          <a:xfrm>
            <a:off x="8197368" y="5793426"/>
            <a:ext cx="1428772" cy="497250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>
                <a:solidFill>
                  <a:srgbClr val="FFFFFF"/>
                </a:solidFill>
                <a:latin typeface="Agency FB" pitchFamily="34"/>
              </a:rPr>
              <a:t>Vende</a:t>
            </a:r>
          </a:p>
        </p:txBody>
      </p:sp>
      <p:cxnSp>
        <p:nvCxnSpPr>
          <p:cNvPr id="15" name="Conexão reta 9">
            <a:extLst>
              <a:ext uri="{FF2B5EF4-FFF2-40B4-BE49-F238E27FC236}">
                <a16:creationId xmlns:a16="http://schemas.microsoft.com/office/drawing/2014/main" id="{998649C3-F430-4D0C-9381-1B221FBF598F}"/>
              </a:ext>
            </a:extLst>
          </p:cNvPr>
          <p:cNvCxnSpPr>
            <a:cxnSpLocks/>
          </p:cNvCxnSpPr>
          <p:nvPr/>
        </p:nvCxnSpPr>
        <p:spPr>
          <a:xfrm flipV="1">
            <a:off x="7853807" y="5728675"/>
            <a:ext cx="6353" cy="28152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6" name="Conexão reta 9">
            <a:extLst>
              <a:ext uri="{FF2B5EF4-FFF2-40B4-BE49-F238E27FC236}">
                <a16:creationId xmlns:a16="http://schemas.microsoft.com/office/drawing/2014/main" id="{0401756F-8D6A-4D58-9DF0-B396C73D53B7}"/>
              </a:ext>
            </a:extLst>
          </p:cNvPr>
          <p:cNvCxnSpPr>
            <a:cxnSpLocks/>
            <a:stCxn id="12" idx="1"/>
            <a:endCxn id="14" idx="1"/>
          </p:cNvCxnSpPr>
          <p:nvPr/>
        </p:nvCxnSpPr>
        <p:spPr>
          <a:xfrm flipH="1">
            <a:off x="9626141" y="6027883"/>
            <a:ext cx="256885" cy="1416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9" name="Triângulo isósceles 52">
            <a:extLst>
              <a:ext uri="{FF2B5EF4-FFF2-40B4-BE49-F238E27FC236}">
                <a16:creationId xmlns:a16="http://schemas.microsoft.com/office/drawing/2014/main" id="{1B25E931-A3B6-448E-829E-4745D0876F12}"/>
              </a:ext>
            </a:extLst>
          </p:cNvPr>
          <p:cNvSpPr/>
          <p:nvPr/>
        </p:nvSpPr>
        <p:spPr>
          <a:xfrm>
            <a:off x="6570763" y="4305560"/>
            <a:ext cx="1022064" cy="607337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000" err="1">
                <a:solidFill>
                  <a:srgbClr val="FFFFFF"/>
                </a:solidFill>
                <a:latin typeface="Agency FB" pitchFamily="34"/>
              </a:rPr>
              <a:t>Is-a</a:t>
            </a:r>
            <a:endParaRPr lang="pt-PT" sz="2000">
              <a:solidFill>
                <a:srgbClr val="FFFFFF"/>
              </a:solidFill>
              <a:latin typeface="Agency FB" pitchFamily="34"/>
            </a:endParaRPr>
          </a:p>
        </p:txBody>
      </p:sp>
      <p:cxnSp>
        <p:nvCxnSpPr>
          <p:cNvPr id="20" name="Conexão reta 9">
            <a:extLst>
              <a:ext uri="{FF2B5EF4-FFF2-40B4-BE49-F238E27FC236}">
                <a16:creationId xmlns:a16="http://schemas.microsoft.com/office/drawing/2014/main" id="{DE2E9898-21FD-4E11-AF00-3A9C34D30B0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143646" y="4172355"/>
            <a:ext cx="710161" cy="253937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1" name="Conexão reta 9">
            <a:extLst>
              <a:ext uri="{FF2B5EF4-FFF2-40B4-BE49-F238E27FC236}">
                <a16:creationId xmlns:a16="http://schemas.microsoft.com/office/drawing/2014/main" id="{432EA8E8-CB2C-4DBF-949B-BA0439FBCA33}"/>
              </a:ext>
            </a:extLst>
          </p:cNvPr>
          <p:cNvCxnSpPr>
            <a:cxnSpLocks/>
          </p:cNvCxnSpPr>
          <p:nvPr/>
        </p:nvCxnSpPr>
        <p:spPr>
          <a:xfrm flipH="1">
            <a:off x="5963596" y="4606805"/>
            <a:ext cx="882611" cy="16014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2" name="Conexão reta 9">
            <a:extLst>
              <a:ext uri="{FF2B5EF4-FFF2-40B4-BE49-F238E27FC236}">
                <a16:creationId xmlns:a16="http://schemas.microsoft.com/office/drawing/2014/main" id="{F2F1B760-A72D-47BD-A8E6-59C7B5EB6C7A}"/>
              </a:ext>
            </a:extLst>
          </p:cNvPr>
          <p:cNvCxnSpPr>
            <a:cxnSpLocks/>
          </p:cNvCxnSpPr>
          <p:nvPr/>
        </p:nvCxnSpPr>
        <p:spPr>
          <a:xfrm flipH="1">
            <a:off x="6227415" y="4896110"/>
            <a:ext cx="472495" cy="64238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3" name="Conexão reta 9">
            <a:extLst>
              <a:ext uri="{FF2B5EF4-FFF2-40B4-BE49-F238E27FC236}">
                <a16:creationId xmlns:a16="http://schemas.microsoft.com/office/drawing/2014/main" id="{86551D80-0838-4D8A-99A9-BA9F9078EB4F}"/>
              </a:ext>
            </a:extLst>
          </p:cNvPr>
          <p:cNvCxnSpPr>
            <a:cxnSpLocks/>
          </p:cNvCxnSpPr>
          <p:nvPr/>
        </p:nvCxnSpPr>
        <p:spPr>
          <a:xfrm>
            <a:off x="7375469" y="4889591"/>
            <a:ext cx="38827" cy="864006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24" name="Retângulo 32">
            <a:extLst>
              <a:ext uri="{FF2B5EF4-FFF2-40B4-BE49-F238E27FC236}">
                <a16:creationId xmlns:a16="http://schemas.microsoft.com/office/drawing/2014/main" id="{57E19136-FF1D-4BA2-8FE5-4F4800DB78F9}"/>
              </a:ext>
            </a:extLst>
          </p:cNvPr>
          <p:cNvSpPr/>
          <p:nvPr/>
        </p:nvSpPr>
        <p:spPr>
          <a:xfrm>
            <a:off x="4895234" y="4496051"/>
            <a:ext cx="1148198" cy="335392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>
                <a:solidFill>
                  <a:srgbClr val="FFFFFF"/>
                </a:solidFill>
                <a:latin typeface="Agency FB" pitchFamily="34"/>
              </a:rPr>
              <a:t>Gerente</a:t>
            </a:r>
          </a:p>
        </p:txBody>
      </p:sp>
      <p:sp>
        <p:nvSpPr>
          <p:cNvPr id="25" name="Retângulo 32">
            <a:extLst>
              <a:ext uri="{FF2B5EF4-FFF2-40B4-BE49-F238E27FC236}">
                <a16:creationId xmlns:a16="http://schemas.microsoft.com/office/drawing/2014/main" id="{69256DF2-2386-4297-B4F6-021823021B55}"/>
              </a:ext>
            </a:extLst>
          </p:cNvPr>
          <p:cNvSpPr/>
          <p:nvPr/>
        </p:nvSpPr>
        <p:spPr>
          <a:xfrm>
            <a:off x="5892240" y="5216564"/>
            <a:ext cx="737860" cy="393174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dirty="0">
                <a:solidFill>
                  <a:srgbClr val="FFFFFF"/>
                </a:solidFill>
                <a:latin typeface="Agency FB" pitchFamily="34"/>
              </a:rPr>
              <a:t>Guia</a:t>
            </a:r>
          </a:p>
        </p:txBody>
      </p:sp>
      <p:cxnSp>
        <p:nvCxnSpPr>
          <p:cNvPr id="26" name="Conexão reta 9">
            <a:extLst>
              <a:ext uri="{FF2B5EF4-FFF2-40B4-BE49-F238E27FC236}">
                <a16:creationId xmlns:a16="http://schemas.microsoft.com/office/drawing/2014/main" id="{206F9879-4180-4A62-9058-FEF228EBD453}"/>
              </a:ext>
            </a:extLst>
          </p:cNvPr>
          <p:cNvCxnSpPr>
            <a:cxnSpLocks/>
          </p:cNvCxnSpPr>
          <p:nvPr/>
        </p:nvCxnSpPr>
        <p:spPr>
          <a:xfrm flipH="1">
            <a:off x="7181788" y="4289301"/>
            <a:ext cx="645820" cy="200288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27" name="Retângulo 32">
            <a:extLst>
              <a:ext uri="{FF2B5EF4-FFF2-40B4-BE49-F238E27FC236}">
                <a16:creationId xmlns:a16="http://schemas.microsoft.com/office/drawing/2014/main" id="{C2C0B338-866B-427D-BFFE-A69A5D86295D}"/>
              </a:ext>
            </a:extLst>
          </p:cNvPr>
          <p:cNvSpPr/>
          <p:nvPr/>
        </p:nvSpPr>
        <p:spPr>
          <a:xfrm>
            <a:off x="2624888" y="2421755"/>
            <a:ext cx="1718153" cy="473570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dirty="0">
                <a:solidFill>
                  <a:srgbClr val="FFFFFF"/>
                </a:solidFill>
                <a:latin typeface="Agency FB" pitchFamily="34"/>
              </a:rPr>
              <a:t>Obra de Arte</a:t>
            </a:r>
          </a:p>
        </p:txBody>
      </p:sp>
      <p:sp>
        <p:nvSpPr>
          <p:cNvPr id="28" name="Fluxograma: Decisão 87">
            <a:extLst>
              <a:ext uri="{FF2B5EF4-FFF2-40B4-BE49-F238E27FC236}">
                <a16:creationId xmlns:a16="http://schemas.microsoft.com/office/drawing/2014/main" id="{D7CC48A6-FAF7-4B3B-8A9E-ED41A7E15F7B}"/>
              </a:ext>
            </a:extLst>
          </p:cNvPr>
          <p:cNvSpPr/>
          <p:nvPr/>
        </p:nvSpPr>
        <p:spPr>
          <a:xfrm>
            <a:off x="4941620" y="2416694"/>
            <a:ext cx="1428772" cy="497250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>
                <a:solidFill>
                  <a:srgbClr val="FFFFFF"/>
                </a:solidFill>
                <a:latin typeface="Agency FB" pitchFamily="34"/>
              </a:rPr>
              <a:t>Feita por</a:t>
            </a:r>
          </a:p>
        </p:txBody>
      </p:sp>
      <p:cxnSp>
        <p:nvCxnSpPr>
          <p:cNvPr id="29" name="Conexão reta 9">
            <a:extLst>
              <a:ext uri="{FF2B5EF4-FFF2-40B4-BE49-F238E27FC236}">
                <a16:creationId xmlns:a16="http://schemas.microsoft.com/office/drawing/2014/main" id="{0EDCA2B5-B3EC-45BD-ABDC-3AA213A412EA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349203" y="2646918"/>
            <a:ext cx="493778" cy="2219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30" name="Conexão reta 9">
            <a:extLst>
              <a:ext uri="{FF2B5EF4-FFF2-40B4-BE49-F238E27FC236}">
                <a16:creationId xmlns:a16="http://schemas.microsoft.com/office/drawing/2014/main" id="{C7F096B9-F43F-430A-8251-0381A89AD5D5}"/>
              </a:ext>
            </a:extLst>
          </p:cNvPr>
          <p:cNvCxnSpPr>
            <a:cxnSpLocks/>
            <a:stCxn id="28" idx="3"/>
          </p:cNvCxnSpPr>
          <p:nvPr/>
        </p:nvCxnSpPr>
        <p:spPr>
          <a:xfrm flipH="1">
            <a:off x="4343040" y="2665319"/>
            <a:ext cx="598580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31" name="Triângulo isósceles 52">
            <a:extLst>
              <a:ext uri="{FF2B5EF4-FFF2-40B4-BE49-F238E27FC236}">
                <a16:creationId xmlns:a16="http://schemas.microsoft.com/office/drawing/2014/main" id="{FE18ADC5-B50F-47AC-97CF-6712FBFBE2CD}"/>
              </a:ext>
            </a:extLst>
          </p:cNvPr>
          <p:cNvSpPr/>
          <p:nvPr/>
        </p:nvSpPr>
        <p:spPr>
          <a:xfrm>
            <a:off x="1758757" y="3811070"/>
            <a:ext cx="1022064" cy="607337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000" err="1">
                <a:solidFill>
                  <a:srgbClr val="FFFFFF"/>
                </a:solidFill>
                <a:latin typeface="Agency FB" pitchFamily="34"/>
              </a:rPr>
              <a:t>Is-a</a:t>
            </a:r>
            <a:endParaRPr lang="pt-PT" sz="2000">
              <a:solidFill>
                <a:srgbClr val="FFFFFF"/>
              </a:solidFill>
              <a:latin typeface="Agency FB" pitchFamily="34"/>
            </a:endParaRPr>
          </a:p>
        </p:txBody>
      </p:sp>
      <p:sp>
        <p:nvSpPr>
          <p:cNvPr id="32" name="Retângulo 32">
            <a:extLst>
              <a:ext uri="{FF2B5EF4-FFF2-40B4-BE49-F238E27FC236}">
                <a16:creationId xmlns:a16="http://schemas.microsoft.com/office/drawing/2014/main" id="{FBB511B2-AD13-4A98-B1FC-47263A358E3F}"/>
              </a:ext>
            </a:extLst>
          </p:cNvPr>
          <p:cNvSpPr/>
          <p:nvPr/>
        </p:nvSpPr>
        <p:spPr>
          <a:xfrm>
            <a:off x="730076" y="4995092"/>
            <a:ext cx="1148198" cy="335392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>
                <a:solidFill>
                  <a:srgbClr val="FFFFFF"/>
                </a:solidFill>
                <a:latin typeface="Agency FB" pitchFamily="34"/>
              </a:rPr>
              <a:t>Filme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B00D8AE6-FFE8-4B98-8227-4CBF444407E9}"/>
              </a:ext>
            </a:extLst>
          </p:cNvPr>
          <p:cNvSpPr/>
          <p:nvPr/>
        </p:nvSpPr>
        <p:spPr>
          <a:xfrm>
            <a:off x="2420015" y="4985654"/>
            <a:ext cx="1148198" cy="335392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>
                <a:solidFill>
                  <a:srgbClr val="FFFFFF"/>
                </a:solidFill>
                <a:latin typeface="Agency FB" pitchFamily="34"/>
              </a:rPr>
              <a:t>Pintura</a:t>
            </a:r>
          </a:p>
        </p:txBody>
      </p:sp>
      <p:sp>
        <p:nvSpPr>
          <p:cNvPr id="34" name="Retângulo 32">
            <a:extLst>
              <a:ext uri="{FF2B5EF4-FFF2-40B4-BE49-F238E27FC236}">
                <a16:creationId xmlns:a16="http://schemas.microsoft.com/office/drawing/2014/main" id="{D64B605A-B5F0-49C9-A501-83E3D962EAF8}"/>
              </a:ext>
            </a:extLst>
          </p:cNvPr>
          <p:cNvSpPr/>
          <p:nvPr/>
        </p:nvSpPr>
        <p:spPr>
          <a:xfrm>
            <a:off x="1611091" y="5848206"/>
            <a:ext cx="1317396" cy="335392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>
                <a:solidFill>
                  <a:srgbClr val="FFFFFF"/>
                </a:solidFill>
                <a:latin typeface="Agency FB" pitchFamily="34"/>
              </a:rPr>
              <a:t>Escultura</a:t>
            </a:r>
          </a:p>
        </p:txBody>
      </p:sp>
      <p:sp>
        <p:nvSpPr>
          <p:cNvPr id="36" name="Retângulo 32">
            <a:extLst>
              <a:ext uri="{FF2B5EF4-FFF2-40B4-BE49-F238E27FC236}">
                <a16:creationId xmlns:a16="http://schemas.microsoft.com/office/drawing/2014/main" id="{85D0F354-934D-4021-9FC8-5D1BDD114C92}"/>
              </a:ext>
            </a:extLst>
          </p:cNvPr>
          <p:cNvSpPr/>
          <p:nvPr/>
        </p:nvSpPr>
        <p:spPr>
          <a:xfrm>
            <a:off x="3697833" y="7695528"/>
            <a:ext cx="1148198" cy="335392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>
                <a:solidFill>
                  <a:srgbClr val="FFFFFF"/>
                </a:solidFill>
                <a:latin typeface="Agency FB" pitchFamily="34"/>
              </a:rPr>
              <a:t>Sala</a:t>
            </a:r>
          </a:p>
        </p:txBody>
      </p:sp>
      <p:sp>
        <p:nvSpPr>
          <p:cNvPr id="37" name="Fluxograma: Decisão 87">
            <a:extLst>
              <a:ext uri="{FF2B5EF4-FFF2-40B4-BE49-F238E27FC236}">
                <a16:creationId xmlns:a16="http://schemas.microsoft.com/office/drawing/2014/main" id="{15CC11CE-A55A-484F-8861-27F1D52FE4DB}"/>
              </a:ext>
            </a:extLst>
          </p:cNvPr>
          <p:cNvSpPr/>
          <p:nvPr/>
        </p:nvSpPr>
        <p:spPr>
          <a:xfrm>
            <a:off x="3485354" y="6831099"/>
            <a:ext cx="1573156" cy="476643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>
                <a:solidFill>
                  <a:srgbClr val="FFFFFF"/>
                </a:solidFill>
                <a:latin typeface="Agency FB" pitchFamily="34"/>
              </a:rPr>
              <a:t>Compõe</a:t>
            </a:r>
          </a:p>
        </p:txBody>
      </p:sp>
      <p:cxnSp>
        <p:nvCxnSpPr>
          <p:cNvPr id="38" name="Conexão reta 9">
            <a:extLst>
              <a:ext uri="{FF2B5EF4-FFF2-40B4-BE49-F238E27FC236}">
                <a16:creationId xmlns:a16="http://schemas.microsoft.com/office/drawing/2014/main" id="{13DE31BE-F996-4ADB-BFC0-53336CFB0392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4250748" y="5922126"/>
            <a:ext cx="21184" cy="90897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39" name="Fluxograma: Decisão 87">
            <a:extLst>
              <a:ext uri="{FF2B5EF4-FFF2-40B4-BE49-F238E27FC236}">
                <a16:creationId xmlns:a16="http://schemas.microsoft.com/office/drawing/2014/main" id="{27D68A38-1EAB-487B-B892-FEDEB1A78FFC}"/>
              </a:ext>
            </a:extLst>
          </p:cNvPr>
          <p:cNvSpPr/>
          <p:nvPr/>
        </p:nvSpPr>
        <p:spPr>
          <a:xfrm>
            <a:off x="3387171" y="3908243"/>
            <a:ext cx="1389044" cy="412505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dirty="0">
                <a:solidFill>
                  <a:srgbClr val="FFFFFF"/>
                </a:solidFill>
                <a:latin typeface="Agency FB" pitchFamily="34"/>
              </a:rPr>
              <a:t>Contém</a:t>
            </a:r>
          </a:p>
        </p:txBody>
      </p:sp>
      <p:cxnSp>
        <p:nvCxnSpPr>
          <p:cNvPr id="40" name="Conexão reta 9">
            <a:extLst>
              <a:ext uri="{FF2B5EF4-FFF2-40B4-BE49-F238E27FC236}">
                <a16:creationId xmlns:a16="http://schemas.microsoft.com/office/drawing/2014/main" id="{AF63DDD9-4659-427C-A50D-0814B92B9DDE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V="1">
            <a:off x="4271932" y="7307742"/>
            <a:ext cx="0" cy="387787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1" name="Conexão reta 9">
            <a:extLst>
              <a:ext uri="{FF2B5EF4-FFF2-40B4-BE49-F238E27FC236}">
                <a16:creationId xmlns:a16="http://schemas.microsoft.com/office/drawing/2014/main" id="{60AD3675-93BF-498E-ACA0-AF5AB0C842E9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4078344" y="4320748"/>
            <a:ext cx="3349" cy="1431826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2" name="Conexão reta 9">
            <a:extLst>
              <a:ext uri="{FF2B5EF4-FFF2-40B4-BE49-F238E27FC236}">
                <a16:creationId xmlns:a16="http://schemas.microsoft.com/office/drawing/2014/main" id="{8520C6AB-06FD-4A03-BC22-EB523969853B}"/>
              </a:ext>
            </a:extLst>
          </p:cNvPr>
          <p:cNvCxnSpPr>
            <a:cxnSpLocks/>
          </p:cNvCxnSpPr>
          <p:nvPr/>
        </p:nvCxnSpPr>
        <p:spPr>
          <a:xfrm flipH="1" flipV="1">
            <a:off x="3865786" y="2921221"/>
            <a:ext cx="189772" cy="1016044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3" name="Conexão reta 9">
            <a:extLst>
              <a:ext uri="{FF2B5EF4-FFF2-40B4-BE49-F238E27FC236}">
                <a16:creationId xmlns:a16="http://schemas.microsoft.com/office/drawing/2014/main" id="{00AA890E-CD18-417E-8A42-26C9FBA57101}"/>
              </a:ext>
            </a:extLst>
          </p:cNvPr>
          <p:cNvCxnSpPr>
            <a:cxnSpLocks/>
          </p:cNvCxnSpPr>
          <p:nvPr/>
        </p:nvCxnSpPr>
        <p:spPr>
          <a:xfrm flipV="1">
            <a:off x="9167434" y="6893677"/>
            <a:ext cx="550549" cy="387408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4" name="Conexão reta 9">
            <a:extLst>
              <a:ext uri="{FF2B5EF4-FFF2-40B4-BE49-F238E27FC236}">
                <a16:creationId xmlns:a16="http://schemas.microsoft.com/office/drawing/2014/main" id="{40376273-38DA-4681-926A-F939EE397125}"/>
              </a:ext>
            </a:extLst>
          </p:cNvPr>
          <p:cNvCxnSpPr>
            <a:cxnSpLocks/>
          </p:cNvCxnSpPr>
          <p:nvPr/>
        </p:nvCxnSpPr>
        <p:spPr>
          <a:xfrm flipV="1">
            <a:off x="1706008" y="4394565"/>
            <a:ext cx="374443" cy="57239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5" name="Conexão reta 9">
            <a:extLst>
              <a:ext uri="{FF2B5EF4-FFF2-40B4-BE49-F238E27FC236}">
                <a16:creationId xmlns:a16="http://schemas.microsoft.com/office/drawing/2014/main" id="{2CFABFF9-6A62-4FC3-B967-513F64F28E3C}"/>
              </a:ext>
            </a:extLst>
          </p:cNvPr>
          <p:cNvCxnSpPr>
            <a:cxnSpLocks/>
          </p:cNvCxnSpPr>
          <p:nvPr/>
        </p:nvCxnSpPr>
        <p:spPr>
          <a:xfrm flipH="1" flipV="1">
            <a:off x="2576814" y="4413688"/>
            <a:ext cx="274755" cy="581405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6" name="Conexão reta 9">
            <a:extLst>
              <a:ext uri="{FF2B5EF4-FFF2-40B4-BE49-F238E27FC236}">
                <a16:creationId xmlns:a16="http://schemas.microsoft.com/office/drawing/2014/main" id="{6762600E-BC45-4283-A5EC-B627CE990BE1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247728" y="4419018"/>
            <a:ext cx="15134" cy="1429188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7" name="Conexão reta 9">
            <a:extLst>
              <a:ext uri="{FF2B5EF4-FFF2-40B4-BE49-F238E27FC236}">
                <a16:creationId xmlns:a16="http://schemas.microsoft.com/office/drawing/2014/main" id="{C5DAAD99-099E-43CA-AA1E-BF839903036D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2269790" y="2874089"/>
            <a:ext cx="342151" cy="936981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8" name="Conexão reta 9">
            <a:extLst>
              <a:ext uri="{FF2B5EF4-FFF2-40B4-BE49-F238E27FC236}">
                <a16:creationId xmlns:a16="http://schemas.microsoft.com/office/drawing/2014/main" id="{E0418449-29F0-4AB4-859B-E68546B0D140}"/>
              </a:ext>
            </a:extLst>
          </p:cNvPr>
          <p:cNvCxnSpPr>
            <a:cxnSpLocks/>
          </p:cNvCxnSpPr>
          <p:nvPr/>
        </p:nvCxnSpPr>
        <p:spPr>
          <a:xfrm flipV="1">
            <a:off x="2341185" y="2855646"/>
            <a:ext cx="360810" cy="105985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9" name="Conexão reta 9">
            <a:extLst>
              <a:ext uri="{FF2B5EF4-FFF2-40B4-BE49-F238E27FC236}">
                <a16:creationId xmlns:a16="http://schemas.microsoft.com/office/drawing/2014/main" id="{A8E89F4D-FAA5-41DB-A816-758AACAD3AA7}"/>
              </a:ext>
            </a:extLst>
          </p:cNvPr>
          <p:cNvCxnSpPr>
            <a:cxnSpLocks/>
            <a:endCxn id="167" idx="0"/>
          </p:cNvCxnSpPr>
          <p:nvPr/>
        </p:nvCxnSpPr>
        <p:spPr>
          <a:xfrm flipH="1">
            <a:off x="10045764" y="6293450"/>
            <a:ext cx="954" cy="30246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50" name="Retângulo 54">
            <a:extLst>
              <a:ext uri="{FF2B5EF4-FFF2-40B4-BE49-F238E27FC236}">
                <a16:creationId xmlns:a16="http://schemas.microsoft.com/office/drawing/2014/main" id="{A6B09468-0D61-4269-86A5-D20BA6F7F53A}"/>
              </a:ext>
            </a:extLst>
          </p:cNvPr>
          <p:cNvSpPr/>
          <p:nvPr/>
        </p:nvSpPr>
        <p:spPr>
          <a:xfrm>
            <a:off x="7143645" y="5453179"/>
            <a:ext cx="1279510" cy="300419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>
                <a:solidFill>
                  <a:srgbClr val="FFFFFF"/>
                </a:solidFill>
                <a:latin typeface="Agency FB" pitchFamily="34"/>
              </a:rPr>
              <a:t>Rececionista</a:t>
            </a:r>
          </a:p>
        </p:txBody>
      </p:sp>
      <p:cxnSp>
        <p:nvCxnSpPr>
          <p:cNvPr id="51" name="Conexão reta 9">
            <a:extLst>
              <a:ext uri="{FF2B5EF4-FFF2-40B4-BE49-F238E27FC236}">
                <a16:creationId xmlns:a16="http://schemas.microsoft.com/office/drawing/2014/main" id="{014E9EB8-4DC3-4CF2-A0A1-6055E49A196D}"/>
              </a:ext>
            </a:extLst>
          </p:cNvPr>
          <p:cNvCxnSpPr>
            <a:cxnSpLocks/>
          </p:cNvCxnSpPr>
          <p:nvPr/>
        </p:nvCxnSpPr>
        <p:spPr>
          <a:xfrm flipH="1">
            <a:off x="7007509" y="4909098"/>
            <a:ext cx="15389" cy="118458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52" name="Retângulo 54">
            <a:extLst>
              <a:ext uri="{FF2B5EF4-FFF2-40B4-BE49-F238E27FC236}">
                <a16:creationId xmlns:a16="http://schemas.microsoft.com/office/drawing/2014/main" id="{8A0214A5-067E-45BB-9858-0A70AA2D9E9A}"/>
              </a:ext>
            </a:extLst>
          </p:cNvPr>
          <p:cNvSpPr/>
          <p:nvPr/>
        </p:nvSpPr>
        <p:spPr>
          <a:xfrm>
            <a:off x="6442040" y="5940441"/>
            <a:ext cx="1279510" cy="300419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>
                <a:solidFill>
                  <a:srgbClr val="FFFFFF"/>
                </a:solidFill>
                <a:latin typeface="Agency FB" pitchFamily="34"/>
              </a:rPr>
              <a:t>Segurança</a:t>
            </a:r>
          </a:p>
        </p:txBody>
      </p:sp>
      <p:sp>
        <p:nvSpPr>
          <p:cNvPr id="53" name="CaixaDeTexto 28">
            <a:extLst>
              <a:ext uri="{FF2B5EF4-FFF2-40B4-BE49-F238E27FC236}">
                <a16:creationId xmlns:a16="http://schemas.microsoft.com/office/drawing/2014/main" id="{5C72BF64-5E7D-42ED-9E94-B5D7E8DD59DC}"/>
              </a:ext>
            </a:extLst>
          </p:cNvPr>
          <p:cNvSpPr txBox="1"/>
          <p:nvPr/>
        </p:nvSpPr>
        <p:spPr>
          <a:xfrm>
            <a:off x="4311868" y="2354413"/>
            <a:ext cx="38183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>
                <a:solidFill>
                  <a:srgbClr val="000000"/>
                </a:solidFill>
                <a:latin typeface="Calibri"/>
              </a:rPr>
              <a:t>M</a:t>
            </a:r>
          </a:p>
        </p:txBody>
      </p:sp>
      <p:sp>
        <p:nvSpPr>
          <p:cNvPr id="54" name="CaixaDeTexto 28">
            <a:extLst>
              <a:ext uri="{FF2B5EF4-FFF2-40B4-BE49-F238E27FC236}">
                <a16:creationId xmlns:a16="http://schemas.microsoft.com/office/drawing/2014/main" id="{C87C9A76-64D7-405E-9AA1-DB9FD07820E1}"/>
              </a:ext>
            </a:extLst>
          </p:cNvPr>
          <p:cNvSpPr txBox="1"/>
          <p:nvPr/>
        </p:nvSpPr>
        <p:spPr>
          <a:xfrm>
            <a:off x="6487105" y="2354412"/>
            <a:ext cx="33374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>
                <a:solidFill>
                  <a:srgbClr val="000000"/>
                </a:solidFill>
                <a:latin typeface="Calibri"/>
              </a:rPr>
              <a:t>N</a:t>
            </a:r>
          </a:p>
        </p:txBody>
      </p:sp>
      <p:sp>
        <p:nvSpPr>
          <p:cNvPr id="55" name="CaixaDeTexto 28">
            <a:extLst>
              <a:ext uri="{FF2B5EF4-FFF2-40B4-BE49-F238E27FC236}">
                <a16:creationId xmlns:a16="http://schemas.microsoft.com/office/drawing/2014/main" id="{E7F321D1-3AE8-4BF2-9F99-8806A45D8226}"/>
              </a:ext>
            </a:extLst>
          </p:cNvPr>
          <p:cNvSpPr txBox="1"/>
          <p:nvPr/>
        </p:nvSpPr>
        <p:spPr>
          <a:xfrm>
            <a:off x="13880047" y="2620267"/>
            <a:ext cx="33374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dirty="0">
                <a:solidFill>
                  <a:srgbClr val="000000"/>
                </a:solidFill>
                <a:latin typeface="Calibri"/>
              </a:rPr>
              <a:t>1</a:t>
            </a:r>
            <a:endParaRPr lang="pt-PT" sz="18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CaixaDeTexto 28">
            <a:extLst>
              <a:ext uri="{FF2B5EF4-FFF2-40B4-BE49-F238E27FC236}">
                <a16:creationId xmlns:a16="http://schemas.microsoft.com/office/drawing/2014/main" id="{F273F15C-9DFD-403E-A922-D8A8A4C97091}"/>
              </a:ext>
            </a:extLst>
          </p:cNvPr>
          <p:cNvSpPr txBox="1"/>
          <p:nvPr/>
        </p:nvSpPr>
        <p:spPr>
          <a:xfrm>
            <a:off x="5695191" y="7929424"/>
            <a:ext cx="33374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>
                <a:solidFill>
                  <a:srgbClr val="000000"/>
                </a:solidFill>
                <a:latin typeface="Calibri"/>
              </a:rPr>
              <a:t>N</a:t>
            </a:r>
          </a:p>
        </p:txBody>
      </p:sp>
      <p:sp>
        <p:nvSpPr>
          <p:cNvPr id="58" name="CaixaDeTexto 28">
            <a:extLst>
              <a:ext uri="{FF2B5EF4-FFF2-40B4-BE49-F238E27FC236}">
                <a16:creationId xmlns:a16="http://schemas.microsoft.com/office/drawing/2014/main" id="{3EE48D16-F9FB-41FE-96D3-C28D343FD1ED}"/>
              </a:ext>
            </a:extLst>
          </p:cNvPr>
          <p:cNvSpPr txBox="1"/>
          <p:nvPr/>
        </p:nvSpPr>
        <p:spPr>
          <a:xfrm>
            <a:off x="4357027" y="7381449"/>
            <a:ext cx="30168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>
                <a:solidFill>
                  <a:srgbClr val="000000"/>
                </a:solidFill>
                <a:latin typeface="Calibri"/>
              </a:rPr>
              <a:t>1</a:t>
            </a:r>
          </a:p>
        </p:txBody>
      </p:sp>
      <p:sp>
        <p:nvSpPr>
          <p:cNvPr id="59" name="CaixaDeTexto 28">
            <a:extLst>
              <a:ext uri="{FF2B5EF4-FFF2-40B4-BE49-F238E27FC236}">
                <a16:creationId xmlns:a16="http://schemas.microsoft.com/office/drawing/2014/main" id="{2B7C5D0A-3322-4685-A619-65C9894C1C71}"/>
              </a:ext>
            </a:extLst>
          </p:cNvPr>
          <p:cNvSpPr txBox="1"/>
          <p:nvPr/>
        </p:nvSpPr>
        <p:spPr>
          <a:xfrm>
            <a:off x="4214072" y="5922125"/>
            <a:ext cx="33374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>
                <a:solidFill>
                  <a:srgbClr val="000000"/>
                </a:solidFill>
                <a:latin typeface="Calibri"/>
              </a:rPr>
              <a:t>N</a:t>
            </a:r>
          </a:p>
        </p:txBody>
      </p:sp>
      <p:sp>
        <p:nvSpPr>
          <p:cNvPr id="60" name="CaixaDeTexto 28">
            <a:extLst>
              <a:ext uri="{FF2B5EF4-FFF2-40B4-BE49-F238E27FC236}">
                <a16:creationId xmlns:a16="http://schemas.microsoft.com/office/drawing/2014/main" id="{FA49AD3C-F57B-46F2-A2AD-466716041AC4}"/>
              </a:ext>
            </a:extLst>
          </p:cNvPr>
          <p:cNvSpPr txBox="1"/>
          <p:nvPr/>
        </p:nvSpPr>
        <p:spPr>
          <a:xfrm>
            <a:off x="4064410" y="5153350"/>
            <a:ext cx="30168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dirty="0">
                <a:solidFill>
                  <a:srgbClr val="000000"/>
                </a:solidFill>
                <a:latin typeface="Calibri"/>
              </a:rPr>
              <a:t>1</a:t>
            </a:r>
          </a:p>
        </p:txBody>
      </p:sp>
      <p:sp>
        <p:nvSpPr>
          <p:cNvPr id="61" name="CaixaDeTexto 28">
            <a:extLst>
              <a:ext uri="{FF2B5EF4-FFF2-40B4-BE49-F238E27FC236}">
                <a16:creationId xmlns:a16="http://schemas.microsoft.com/office/drawing/2014/main" id="{D3B30AAB-6AD1-4957-B605-D02277EE6073}"/>
              </a:ext>
            </a:extLst>
          </p:cNvPr>
          <p:cNvSpPr txBox="1"/>
          <p:nvPr/>
        </p:nvSpPr>
        <p:spPr>
          <a:xfrm>
            <a:off x="3925576" y="2879925"/>
            <a:ext cx="38183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dirty="0">
                <a:solidFill>
                  <a:srgbClr val="000000"/>
                </a:solidFill>
                <a:latin typeface="Calibri"/>
              </a:rPr>
              <a:t>M</a:t>
            </a:r>
          </a:p>
        </p:txBody>
      </p:sp>
      <p:cxnSp>
        <p:nvCxnSpPr>
          <p:cNvPr id="62" name="Conexão reta 80">
            <a:extLst>
              <a:ext uri="{FF2B5EF4-FFF2-40B4-BE49-F238E27FC236}">
                <a16:creationId xmlns:a16="http://schemas.microsoft.com/office/drawing/2014/main" id="{51981EBA-70C9-4446-B472-14D10D4FC28A}"/>
              </a:ext>
            </a:extLst>
          </p:cNvPr>
          <p:cNvCxnSpPr>
            <a:cxnSpLocks/>
            <a:stCxn id="63" idx="5"/>
            <a:endCxn id="3" idx="3"/>
          </p:cNvCxnSpPr>
          <p:nvPr/>
        </p:nvCxnSpPr>
        <p:spPr>
          <a:xfrm flipH="1">
            <a:off x="10915029" y="1628497"/>
            <a:ext cx="442927" cy="3455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63" name="Oval 81">
            <a:extLst>
              <a:ext uri="{FF2B5EF4-FFF2-40B4-BE49-F238E27FC236}">
                <a16:creationId xmlns:a16="http://schemas.microsoft.com/office/drawing/2014/main" id="{BA84F12D-7A3F-477E-94C8-7CF3ACB46BF7}"/>
              </a:ext>
            </a:extLst>
          </p:cNvPr>
          <p:cNvSpPr/>
          <p:nvPr/>
        </p:nvSpPr>
        <p:spPr>
          <a:xfrm>
            <a:off x="11234477" y="1119761"/>
            <a:ext cx="843164" cy="59602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>
                <a:solidFill>
                  <a:srgbClr val="FFFFFF"/>
                </a:solidFill>
                <a:latin typeface="Agency FB" pitchFamily="34"/>
              </a:rPr>
              <a:t>Nome</a:t>
            </a:r>
          </a:p>
        </p:txBody>
      </p:sp>
      <p:cxnSp>
        <p:nvCxnSpPr>
          <p:cNvPr id="64" name="Conexão reta 82">
            <a:extLst>
              <a:ext uri="{FF2B5EF4-FFF2-40B4-BE49-F238E27FC236}">
                <a16:creationId xmlns:a16="http://schemas.microsoft.com/office/drawing/2014/main" id="{378EE00C-AA29-4F70-8D24-8C045E178FB0}"/>
              </a:ext>
            </a:extLst>
          </p:cNvPr>
          <p:cNvCxnSpPr>
            <a:cxnSpLocks/>
            <a:endCxn id="67" idx="3"/>
          </p:cNvCxnSpPr>
          <p:nvPr/>
        </p:nvCxnSpPr>
        <p:spPr>
          <a:xfrm>
            <a:off x="10925071" y="1818463"/>
            <a:ext cx="348766" cy="307034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65" name="Oval 83">
            <a:extLst>
              <a:ext uri="{FF2B5EF4-FFF2-40B4-BE49-F238E27FC236}">
                <a16:creationId xmlns:a16="http://schemas.microsoft.com/office/drawing/2014/main" id="{5ABC509B-16B6-450A-9D58-85D2FD895312}"/>
              </a:ext>
            </a:extLst>
          </p:cNvPr>
          <p:cNvSpPr/>
          <p:nvPr/>
        </p:nvSpPr>
        <p:spPr>
          <a:xfrm>
            <a:off x="8351786" y="1550214"/>
            <a:ext cx="1138958" cy="44149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>
                <a:solidFill>
                  <a:srgbClr val="FFFFFF"/>
                </a:solidFill>
                <a:latin typeface="Agency FB" pitchFamily="34"/>
              </a:rPr>
              <a:t>Data de nascimento</a:t>
            </a:r>
          </a:p>
        </p:txBody>
      </p:sp>
      <p:cxnSp>
        <p:nvCxnSpPr>
          <p:cNvPr id="66" name="Conexão reta 84">
            <a:extLst>
              <a:ext uri="{FF2B5EF4-FFF2-40B4-BE49-F238E27FC236}">
                <a16:creationId xmlns:a16="http://schemas.microsoft.com/office/drawing/2014/main" id="{9301EE87-3C58-4185-9E45-FC5383633E08}"/>
              </a:ext>
            </a:extLst>
          </p:cNvPr>
          <p:cNvCxnSpPr>
            <a:cxnSpLocks/>
            <a:stCxn id="65" idx="1"/>
            <a:endCxn id="3" idx="1"/>
          </p:cNvCxnSpPr>
          <p:nvPr/>
        </p:nvCxnSpPr>
        <p:spPr>
          <a:xfrm flipV="1">
            <a:off x="9490744" y="1663049"/>
            <a:ext cx="397822" cy="107914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67" name="Oval 87">
            <a:extLst>
              <a:ext uri="{FF2B5EF4-FFF2-40B4-BE49-F238E27FC236}">
                <a16:creationId xmlns:a16="http://schemas.microsoft.com/office/drawing/2014/main" id="{93296714-4808-4DD8-861C-F913588F3EDB}"/>
              </a:ext>
            </a:extLst>
          </p:cNvPr>
          <p:cNvSpPr/>
          <p:nvPr/>
        </p:nvSpPr>
        <p:spPr>
          <a:xfrm>
            <a:off x="11273837" y="1897196"/>
            <a:ext cx="648771" cy="45660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400" u="sng">
                <a:solidFill>
                  <a:srgbClr val="FFFFFF"/>
                </a:solidFill>
                <a:latin typeface="Agency FB" pitchFamily="34"/>
              </a:rPr>
              <a:t>NIF</a:t>
            </a:r>
            <a:endParaRPr lang="pt-PT" sz="1800" u="sng">
              <a:solidFill>
                <a:srgbClr val="FFFFFF"/>
              </a:solidFill>
              <a:latin typeface="Agency FB" pitchFamily="34"/>
            </a:endParaRPr>
          </a:p>
        </p:txBody>
      </p:sp>
      <p:cxnSp>
        <p:nvCxnSpPr>
          <p:cNvPr id="68" name="Conexão reta 91">
            <a:extLst>
              <a:ext uri="{FF2B5EF4-FFF2-40B4-BE49-F238E27FC236}">
                <a16:creationId xmlns:a16="http://schemas.microsoft.com/office/drawing/2014/main" id="{9880442C-0526-4AB4-BB40-514B7EC98D0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401798" y="1934925"/>
            <a:ext cx="107126" cy="188293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69" name="Oval 92">
            <a:extLst>
              <a:ext uri="{FF2B5EF4-FFF2-40B4-BE49-F238E27FC236}">
                <a16:creationId xmlns:a16="http://schemas.microsoft.com/office/drawing/2014/main" id="{E9D533A8-CDBF-4906-B72F-4E3EA92F07D6}"/>
              </a:ext>
            </a:extLst>
          </p:cNvPr>
          <p:cNvSpPr/>
          <p:nvPr/>
        </p:nvSpPr>
        <p:spPr>
          <a:xfrm>
            <a:off x="10289815" y="2135029"/>
            <a:ext cx="843159" cy="41201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100">
                <a:solidFill>
                  <a:srgbClr val="FFFFFF"/>
                </a:solidFill>
                <a:latin typeface="Agency FB" pitchFamily="34"/>
              </a:rPr>
              <a:t>Endereço</a:t>
            </a:r>
          </a:p>
        </p:txBody>
      </p:sp>
      <p:cxnSp>
        <p:nvCxnSpPr>
          <p:cNvPr id="70" name="Conexão reta 89">
            <a:extLst>
              <a:ext uri="{FF2B5EF4-FFF2-40B4-BE49-F238E27FC236}">
                <a16:creationId xmlns:a16="http://schemas.microsoft.com/office/drawing/2014/main" id="{FECF03DF-9F80-4575-8F9E-1AC2359B4F88}"/>
              </a:ext>
            </a:extLst>
          </p:cNvPr>
          <p:cNvCxnSpPr>
            <a:cxnSpLocks/>
            <a:endCxn id="71" idx="3"/>
          </p:cNvCxnSpPr>
          <p:nvPr/>
        </p:nvCxnSpPr>
        <p:spPr>
          <a:xfrm>
            <a:off x="10848863" y="6297028"/>
            <a:ext cx="345516" cy="5307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71" name="Oval 90">
            <a:extLst>
              <a:ext uri="{FF2B5EF4-FFF2-40B4-BE49-F238E27FC236}">
                <a16:creationId xmlns:a16="http://schemas.microsoft.com/office/drawing/2014/main" id="{7585C12E-3FE0-4462-92A8-4A9057B6F296}"/>
              </a:ext>
            </a:extLst>
          </p:cNvPr>
          <p:cNvSpPr/>
          <p:nvPr/>
        </p:nvSpPr>
        <p:spPr>
          <a:xfrm rot="49453">
            <a:off x="11194327" y="6065633"/>
            <a:ext cx="1010651" cy="48794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u="sng" dirty="0">
                <a:solidFill>
                  <a:srgbClr val="FFFFFF"/>
                </a:solidFill>
                <a:latin typeface="Agency FB" pitchFamily="34"/>
              </a:rPr>
              <a:t>Nº do bilhete</a:t>
            </a:r>
          </a:p>
        </p:txBody>
      </p:sp>
      <p:cxnSp>
        <p:nvCxnSpPr>
          <p:cNvPr id="72" name="Conexão reta 80">
            <a:extLst>
              <a:ext uri="{FF2B5EF4-FFF2-40B4-BE49-F238E27FC236}">
                <a16:creationId xmlns:a16="http://schemas.microsoft.com/office/drawing/2014/main" id="{9B566B13-3841-47E0-AB8B-7B892022E5F3}"/>
              </a:ext>
            </a:extLst>
          </p:cNvPr>
          <p:cNvCxnSpPr>
            <a:cxnSpLocks/>
            <a:stCxn id="73" idx="2"/>
            <a:endCxn id="11" idx="0"/>
          </p:cNvCxnSpPr>
          <p:nvPr/>
        </p:nvCxnSpPr>
        <p:spPr>
          <a:xfrm>
            <a:off x="8568709" y="3690815"/>
            <a:ext cx="36075" cy="251316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73" name="Oval 81">
            <a:extLst>
              <a:ext uri="{FF2B5EF4-FFF2-40B4-BE49-F238E27FC236}">
                <a16:creationId xmlns:a16="http://schemas.microsoft.com/office/drawing/2014/main" id="{C00FAAB9-6D8D-45E7-99CB-4D7B130BF957}"/>
              </a:ext>
            </a:extLst>
          </p:cNvPr>
          <p:cNvSpPr/>
          <p:nvPr/>
        </p:nvSpPr>
        <p:spPr>
          <a:xfrm>
            <a:off x="7897306" y="3219886"/>
            <a:ext cx="1342805" cy="47092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400" u="sng">
                <a:solidFill>
                  <a:srgbClr val="FFFFFF"/>
                </a:solidFill>
                <a:latin typeface="Agency FB" pitchFamily="34"/>
              </a:rPr>
              <a:t>Nº de funcionário</a:t>
            </a:r>
          </a:p>
        </p:txBody>
      </p:sp>
      <p:cxnSp>
        <p:nvCxnSpPr>
          <p:cNvPr id="74" name="Conexão reta 9">
            <a:extLst>
              <a:ext uri="{FF2B5EF4-FFF2-40B4-BE49-F238E27FC236}">
                <a16:creationId xmlns:a16="http://schemas.microsoft.com/office/drawing/2014/main" id="{C12227AC-3C32-4338-92F7-F8DF98EB3599}"/>
              </a:ext>
            </a:extLst>
          </p:cNvPr>
          <p:cNvCxnSpPr>
            <a:cxnSpLocks/>
          </p:cNvCxnSpPr>
          <p:nvPr/>
        </p:nvCxnSpPr>
        <p:spPr>
          <a:xfrm flipV="1">
            <a:off x="6261171" y="5629773"/>
            <a:ext cx="5167" cy="997746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75" name="Fluxograma: Decisão 87">
            <a:extLst>
              <a:ext uri="{FF2B5EF4-FFF2-40B4-BE49-F238E27FC236}">
                <a16:creationId xmlns:a16="http://schemas.microsoft.com/office/drawing/2014/main" id="{F0B48411-1FAF-41CA-BC0D-1094B24A13AC}"/>
              </a:ext>
            </a:extLst>
          </p:cNvPr>
          <p:cNvSpPr/>
          <p:nvPr/>
        </p:nvSpPr>
        <p:spPr>
          <a:xfrm>
            <a:off x="5478812" y="6617274"/>
            <a:ext cx="1564716" cy="497250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dirty="0">
                <a:solidFill>
                  <a:srgbClr val="FFFFFF"/>
                </a:solidFill>
                <a:latin typeface="Agency FB" pitchFamily="34"/>
              </a:rPr>
              <a:t>Realiza</a:t>
            </a:r>
          </a:p>
        </p:txBody>
      </p:sp>
      <p:cxnSp>
        <p:nvCxnSpPr>
          <p:cNvPr id="77" name="Conexão reta 9">
            <a:extLst>
              <a:ext uri="{FF2B5EF4-FFF2-40B4-BE49-F238E27FC236}">
                <a16:creationId xmlns:a16="http://schemas.microsoft.com/office/drawing/2014/main" id="{E4252856-FF00-44FD-938F-610727187A10}"/>
              </a:ext>
            </a:extLst>
          </p:cNvPr>
          <p:cNvCxnSpPr>
            <a:cxnSpLocks/>
          </p:cNvCxnSpPr>
          <p:nvPr/>
        </p:nvCxnSpPr>
        <p:spPr>
          <a:xfrm flipH="1" flipV="1">
            <a:off x="12814628" y="4606806"/>
            <a:ext cx="41513" cy="4117064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78" name="Conexão reta 80">
            <a:extLst>
              <a:ext uri="{FF2B5EF4-FFF2-40B4-BE49-F238E27FC236}">
                <a16:creationId xmlns:a16="http://schemas.microsoft.com/office/drawing/2014/main" id="{CB5F6072-D7BD-45F0-8216-CD6B64907443}"/>
              </a:ext>
            </a:extLst>
          </p:cNvPr>
          <p:cNvCxnSpPr>
            <a:cxnSpLocks/>
            <a:stCxn id="79" idx="2"/>
            <a:endCxn id="5" idx="2"/>
          </p:cNvCxnSpPr>
          <p:nvPr/>
        </p:nvCxnSpPr>
        <p:spPr>
          <a:xfrm flipV="1">
            <a:off x="6900545" y="2877140"/>
            <a:ext cx="536029" cy="737956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79" name="Oval 81">
            <a:extLst>
              <a:ext uri="{FF2B5EF4-FFF2-40B4-BE49-F238E27FC236}">
                <a16:creationId xmlns:a16="http://schemas.microsoft.com/office/drawing/2014/main" id="{2EA7BBF0-D4EB-41C4-ABD1-A7B1B5504FBD}"/>
              </a:ext>
            </a:extLst>
          </p:cNvPr>
          <p:cNvSpPr/>
          <p:nvPr/>
        </p:nvSpPr>
        <p:spPr>
          <a:xfrm>
            <a:off x="6229142" y="3144168"/>
            <a:ext cx="1342805" cy="47092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400">
                <a:solidFill>
                  <a:srgbClr val="FFFFFF"/>
                </a:solidFill>
                <a:latin typeface="Agency FB" pitchFamily="34"/>
              </a:rPr>
              <a:t>Estilo</a:t>
            </a:r>
          </a:p>
        </p:txBody>
      </p:sp>
      <p:cxnSp>
        <p:nvCxnSpPr>
          <p:cNvPr id="80" name="Conexão reta 80">
            <a:extLst>
              <a:ext uri="{FF2B5EF4-FFF2-40B4-BE49-F238E27FC236}">
                <a16:creationId xmlns:a16="http://schemas.microsoft.com/office/drawing/2014/main" id="{F2172B85-4B10-4EB0-A189-089E676072C6}"/>
              </a:ext>
            </a:extLst>
          </p:cNvPr>
          <p:cNvCxnSpPr>
            <a:cxnSpLocks/>
            <a:stCxn id="81" idx="1"/>
            <a:endCxn id="27" idx="1"/>
          </p:cNvCxnSpPr>
          <p:nvPr/>
        </p:nvCxnSpPr>
        <p:spPr>
          <a:xfrm>
            <a:off x="2257601" y="2635934"/>
            <a:ext cx="367286" cy="22607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81" name="Oval 81">
            <a:extLst>
              <a:ext uri="{FF2B5EF4-FFF2-40B4-BE49-F238E27FC236}">
                <a16:creationId xmlns:a16="http://schemas.microsoft.com/office/drawing/2014/main" id="{22C51B1D-72ED-4B0C-8FEE-C25B844D3573}"/>
              </a:ext>
            </a:extLst>
          </p:cNvPr>
          <p:cNvSpPr/>
          <p:nvPr/>
        </p:nvSpPr>
        <p:spPr>
          <a:xfrm>
            <a:off x="1109403" y="2468237"/>
            <a:ext cx="1148198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 dirty="0">
                <a:solidFill>
                  <a:srgbClr val="FFFFFF"/>
                </a:solidFill>
                <a:latin typeface="Agency FB" pitchFamily="34"/>
              </a:rPr>
              <a:t>Data de produção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F2280A2-CC12-40E8-8E56-B15CBB0E047E}"/>
              </a:ext>
            </a:extLst>
          </p:cNvPr>
          <p:cNvSpPr/>
          <p:nvPr/>
        </p:nvSpPr>
        <p:spPr>
          <a:xfrm>
            <a:off x="1878273" y="2033994"/>
            <a:ext cx="688870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Valor</a:t>
            </a:r>
          </a:p>
        </p:txBody>
      </p:sp>
      <p:cxnSp>
        <p:nvCxnSpPr>
          <p:cNvPr id="83" name="Conexão reta 80">
            <a:extLst>
              <a:ext uri="{FF2B5EF4-FFF2-40B4-BE49-F238E27FC236}">
                <a16:creationId xmlns:a16="http://schemas.microsoft.com/office/drawing/2014/main" id="{7089AB8E-8E62-41F7-9466-B16F2B6D1106}"/>
              </a:ext>
            </a:extLst>
          </p:cNvPr>
          <p:cNvCxnSpPr>
            <a:cxnSpLocks/>
            <a:stCxn id="82" idx="1"/>
            <a:endCxn id="27" idx="0"/>
          </p:cNvCxnSpPr>
          <p:nvPr/>
        </p:nvCxnSpPr>
        <p:spPr>
          <a:xfrm>
            <a:off x="2567144" y="2201691"/>
            <a:ext cx="916821" cy="220065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84" name="Oval 81">
            <a:extLst>
              <a:ext uri="{FF2B5EF4-FFF2-40B4-BE49-F238E27FC236}">
                <a16:creationId xmlns:a16="http://schemas.microsoft.com/office/drawing/2014/main" id="{BD32594C-8E73-44C6-B116-255859695DEC}"/>
              </a:ext>
            </a:extLst>
          </p:cNvPr>
          <p:cNvSpPr/>
          <p:nvPr/>
        </p:nvSpPr>
        <p:spPr>
          <a:xfrm>
            <a:off x="3177415" y="1991711"/>
            <a:ext cx="1017876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 u="sng">
                <a:solidFill>
                  <a:srgbClr val="FFFFFF"/>
                </a:solidFill>
                <a:latin typeface="Agency FB" pitchFamily="34"/>
              </a:rPr>
              <a:t>Referência</a:t>
            </a:r>
          </a:p>
        </p:txBody>
      </p:sp>
      <p:cxnSp>
        <p:nvCxnSpPr>
          <p:cNvPr id="85" name="Conexão reta 80">
            <a:extLst>
              <a:ext uri="{FF2B5EF4-FFF2-40B4-BE49-F238E27FC236}">
                <a16:creationId xmlns:a16="http://schemas.microsoft.com/office/drawing/2014/main" id="{6ADD7510-9E74-48C7-A58E-CD35D96E7610}"/>
              </a:ext>
            </a:extLst>
          </p:cNvPr>
          <p:cNvCxnSpPr>
            <a:cxnSpLocks/>
            <a:stCxn id="84" idx="2"/>
            <a:endCxn id="27" idx="0"/>
          </p:cNvCxnSpPr>
          <p:nvPr/>
        </p:nvCxnSpPr>
        <p:spPr>
          <a:xfrm flipH="1">
            <a:off x="3483965" y="2327103"/>
            <a:ext cx="202389" cy="9465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86" name="Oval 81">
            <a:extLst>
              <a:ext uri="{FF2B5EF4-FFF2-40B4-BE49-F238E27FC236}">
                <a16:creationId xmlns:a16="http://schemas.microsoft.com/office/drawing/2014/main" id="{FA91CEBA-CDFF-4AE6-B36E-7BC6A590ABBC}"/>
              </a:ext>
            </a:extLst>
          </p:cNvPr>
          <p:cNvSpPr/>
          <p:nvPr/>
        </p:nvSpPr>
        <p:spPr>
          <a:xfrm>
            <a:off x="4415643" y="1978339"/>
            <a:ext cx="1148198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/>
              </a:rPr>
              <a:t>Descrição</a:t>
            </a:r>
            <a:endParaRPr lang="pt-PT" sz="1050" kern="0">
              <a:solidFill>
                <a:srgbClr val="FFFFFF"/>
              </a:solidFill>
              <a:latin typeface="Agency FB" pitchFamily="34"/>
            </a:endParaRPr>
          </a:p>
        </p:txBody>
      </p:sp>
      <p:sp>
        <p:nvSpPr>
          <p:cNvPr id="87" name="Oval 81">
            <a:extLst>
              <a:ext uri="{FF2B5EF4-FFF2-40B4-BE49-F238E27FC236}">
                <a16:creationId xmlns:a16="http://schemas.microsoft.com/office/drawing/2014/main" id="{718A43A0-47F3-43F9-BF05-6CE5003A4C1A}"/>
              </a:ext>
            </a:extLst>
          </p:cNvPr>
          <p:cNvSpPr/>
          <p:nvPr/>
        </p:nvSpPr>
        <p:spPr>
          <a:xfrm>
            <a:off x="207723" y="4476012"/>
            <a:ext cx="692771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Elenco</a:t>
            </a:r>
          </a:p>
        </p:txBody>
      </p:sp>
      <p:cxnSp>
        <p:nvCxnSpPr>
          <p:cNvPr id="88" name="Conexão reta 9">
            <a:extLst>
              <a:ext uri="{FF2B5EF4-FFF2-40B4-BE49-F238E27FC236}">
                <a16:creationId xmlns:a16="http://schemas.microsoft.com/office/drawing/2014/main" id="{E5F216FC-6933-4623-9C45-277F95CA08C0}"/>
              </a:ext>
            </a:extLst>
          </p:cNvPr>
          <p:cNvCxnSpPr>
            <a:cxnSpLocks/>
          </p:cNvCxnSpPr>
          <p:nvPr/>
        </p:nvCxnSpPr>
        <p:spPr>
          <a:xfrm flipV="1">
            <a:off x="6245316" y="7114045"/>
            <a:ext cx="0" cy="2587984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90" name="Conexão reta 9">
            <a:extLst>
              <a:ext uri="{FF2B5EF4-FFF2-40B4-BE49-F238E27FC236}">
                <a16:creationId xmlns:a16="http://schemas.microsoft.com/office/drawing/2014/main" id="{EC99DAD8-BE25-4C08-909B-3DF802EE9D5D}"/>
              </a:ext>
            </a:extLst>
          </p:cNvPr>
          <p:cNvCxnSpPr>
            <a:cxnSpLocks/>
          </p:cNvCxnSpPr>
          <p:nvPr/>
        </p:nvCxnSpPr>
        <p:spPr>
          <a:xfrm>
            <a:off x="13946586" y="2468237"/>
            <a:ext cx="0" cy="723379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91" name="Conexão reta 9">
            <a:extLst>
              <a:ext uri="{FF2B5EF4-FFF2-40B4-BE49-F238E27FC236}">
                <a16:creationId xmlns:a16="http://schemas.microsoft.com/office/drawing/2014/main" id="{491444F9-99BF-49F9-9490-3CD172566C3D}"/>
              </a:ext>
            </a:extLst>
          </p:cNvPr>
          <p:cNvCxnSpPr>
            <a:cxnSpLocks/>
            <a:stCxn id="143" idx="3"/>
          </p:cNvCxnSpPr>
          <p:nvPr/>
        </p:nvCxnSpPr>
        <p:spPr>
          <a:xfrm flipH="1">
            <a:off x="6828455" y="9706142"/>
            <a:ext cx="5577120" cy="40118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93" name="CaixaDeTexto 28">
            <a:extLst>
              <a:ext uri="{FF2B5EF4-FFF2-40B4-BE49-F238E27FC236}">
                <a16:creationId xmlns:a16="http://schemas.microsoft.com/office/drawing/2014/main" id="{BCA39E11-8991-4DEC-A170-A8EE0F72DA3F}"/>
              </a:ext>
            </a:extLst>
          </p:cNvPr>
          <p:cNvSpPr txBox="1"/>
          <p:nvPr/>
        </p:nvSpPr>
        <p:spPr>
          <a:xfrm>
            <a:off x="5809183" y="5584877"/>
            <a:ext cx="33374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dirty="0">
                <a:solidFill>
                  <a:srgbClr val="000000"/>
                </a:solidFill>
                <a:latin typeface="Calibri"/>
              </a:rPr>
              <a:t>1</a:t>
            </a:r>
          </a:p>
        </p:txBody>
      </p:sp>
      <p:cxnSp>
        <p:nvCxnSpPr>
          <p:cNvPr id="94" name="Conexão reta 9">
            <a:extLst>
              <a:ext uri="{FF2B5EF4-FFF2-40B4-BE49-F238E27FC236}">
                <a16:creationId xmlns:a16="http://schemas.microsoft.com/office/drawing/2014/main" id="{18705DEB-A4C5-412C-98E7-8974E5B4757C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7853806" y="6042051"/>
            <a:ext cx="343562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95" name="CaixaDeTexto 28">
            <a:extLst>
              <a:ext uri="{FF2B5EF4-FFF2-40B4-BE49-F238E27FC236}">
                <a16:creationId xmlns:a16="http://schemas.microsoft.com/office/drawing/2014/main" id="{90F02F4C-50A8-4720-B1AD-C28AE81D57E2}"/>
              </a:ext>
            </a:extLst>
          </p:cNvPr>
          <p:cNvSpPr txBox="1"/>
          <p:nvPr/>
        </p:nvSpPr>
        <p:spPr>
          <a:xfrm>
            <a:off x="7977579" y="5700429"/>
            <a:ext cx="30168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>
                <a:solidFill>
                  <a:srgbClr val="000000"/>
                </a:solidFill>
                <a:latin typeface="Calibri"/>
              </a:rPr>
              <a:t>1</a:t>
            </a:r>
          </a:p>
        </p:txBody>
      </p:sp>
      <p:sp>
        <p:nvSpPr>
          <p:cNvPr id="96" name="CaixaDeTexto 28">
            <a:extLst>
              <a:ext uri="{FF2B5EF4-FFF2-40B4-BE49-F238E27FC236}">
                <a16:creationId xmlns:a16="http://schemas.microsoft.com/office/drawing/2014/main" id="{D9C2CEFF-BC3C-44BD-A456-FF1001911C09}"/>
              </a:ext>
            </a:extLst>
          </p:cNvPr>
          <p:cNvSpPr txBox="1"/>
          <p:nvPr/>
        </p:nvSpPr>
        <p:spPr>
          <a:xfrm>
            <a:off x="9509802" y="5623579"/>
            <a:ext cx="30168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>
                <a:solidFill>
                  <a:srgbClr val="000000"/>
                </a:solidFill>
                <a:latin typeface="Calibri"/>
              </a:rPr>
              <a:t>N</a:t>
            </a:r>
          </a:p>
        </p:txBody>
      </p:sp>
      <p:cxnSp>
        <p:nvCxnSpPr>
          <p:cNvPr id="97" name="Conexão reta 80">
            <a:extLst>
              <a:ext uri="{FF2B5EF4-FFF2-40B4-BE49-F238E27FC236}">
                <a16:creationId xmlns:a16="http://schemas.microsoft.com/office/drawing/2014/main" id="{F3C52690-ACB7-460E-A3BE-B3FF846124DE}"/>
              </a:ext>
            </a:extLst>
          </p:cNvPr>
          <p:cNvCxnSpPr>
            <a:cxnSpLocks/>
            <a:stCxn id="98" idx="1"/>
            <a:endCxn id="36" idx="1"/>
          </p:cNvCxnSpPr>
          <p:nvPr/>
        </p:nvCxnSpPr>
        <p:spPr>
          <a:xfrm>
            <a:off x="3354803" y="7837992"/>
            <a:ext cx="343030" cy="2523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98" name="Oval 81">
            <a:extLst>
              <a:ext uri="{FF2B5EF4-FFF2-40B4-BE49-F238E27FC236}">
                <a16:creationId xmlns:a16="http://schemas.microsoft.com/office/drawing/2014/main" id="{2E409D30-5C33-4FB7-A4EA-BD2B3771BB1B}"/>
              </a:ext>
            </a:extLst>
          </p:cNvPr>
          <p:cNvSpPr/>
          <p:nvPr/>
        </p:nvSpPr>
        <p:spPr>
          <a:xfrm>
            <a:off x="2206605" y="7670296"/>
            <a:ext cx="1148198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 u="sng">
                <a:solidFill>
                  <a:srgbClr val="FFFFFF"/>
                </a:solidFill>
                <a:latin typeface="Agency FB" pitchFamily="34"/>
              </a:rPr>
              <a:t>Nº da sala</a:t>
            </a:r>
          </a:p>
        </p:txBody>
      </p:sp>
      <p:sp>
        <p:nvSpPr>
          <p:cNvPr id="99" name="Oval 81">
            <a:extLst>
              <a:ext uri="{FF2B5EF4-FFF2-40B4-BE49-F238E27FC236}">
                <a16:creationId xmlns:a16="http://schemas.microsoft.com/office/drawing/2014/main" id="{3C3F5A91-40AC-4F75-86DA-CE3C2C3659C2}"/>
              </a:ext>
            </a:extLst>
          </p:cNvPr>
          <p:cNvSpPr/>
          <p:nvPr/>
        </p:nvSpPr>
        <p:spPr>
          <a:xfrm>
            <a:off x="3838999" y="8216800"/>
            <a:ext cx="819714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Piso</a:t>
            </a:r>
          </a:p>
        </p:txBody>
      </p:sp>
      <p:cxnSp>
        <p:nvCxnSpPr>
          <p:cNvPr id="100" name="Conexão reta 80">
            <a:extLst>
              <a:ext uri="{FF2B5EF4-FFF2-40B4-BE49-F238E27FC236}">
                <a16:creationId xmlns:a16="http://schemas.microsoft.com/office/drawing/2014/main" id="{5D153627-BB0E-4155-BD09-CD150E22439B}"/>
              </a:ext>
            </a:extLst>
          </p:cNvPr>
          <p:cNvCxnSpPr>
            <a:cxnSpLocks/>
            <a:stCxn id="36" idx="2"/>
            <a:endCxn id="99" idx="0"/>
          </p:cNvCxnSpPr>
          <p:nvPr/>
        </p:nvCxnSpPr>
        <p:spPr>
          <a:xfrm flipH="1">
            <a:off x="4248856" y="8030921"/>
            <a:ext cx="23076" cy="18587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01" name="Conexão reta 80">
            <a:extLst>
              <a:ext uri="{FF2B5EF4-FFF2-40B4-BE49-F238E27FC236}">
                <a16:creationId xmlns:a16="http://schemas.microsoft.com/office/drawing/2014/main" id="{5B1F83AF-FC44-4EB5-AA73-994F5F8D277A}"/>
              </a:ext>
            </a:extLst>
          </p:cNvPr>
          <p:cNvCxnSpPr>
            <a:cxnSpLocks/>
            <a:stCxn id="102" idx="0"/>
            <a:endCxn id="35" idx="3"/>
          </p:cNvCxnSpPr>
          <p:nvPr/>
        </p:nvCxnSpPr>
        <p:spPr>
          <a:xfrm flipH="1" flipV="1">
            <a:off x="4868661" y="5765946"/>
            <a:ext cx="422992" cy="29351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02" name="Oval 81">
            <a:extLst>
              <a:ext uri="{FF2B5EF4-FFF2-40B4-BE49-F238E27FC236}">
                <a16:creationId xmlns:a16="http://schemas.microsoft.com/office/drawing/2014/main" id="{ABE3A881-460E-4B82-B1C1-E5A13A7FC18F}"/>
              </a:ext>
            </a:extLst>
          </p:cNvPr>
          <p:cNvSpPr/>
          <p:nvPr/>
        </p:nvSpPr>
        <p:spPr>
          <a:xfrm>
            <a:off x="4717554" y="6059458"/>
            <a:ext cx="1148198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Data em exposição</a:t>
            </a:r>
          </a:p>
        </p:txBody>
      </p:sp>
      <p:sp>
        <p:nvSpPr>
          <p:cNvPr id="103" name="Oval 81">
            <a:extLst>
              <a:ext uri="{FF2B5EF4-FFF2-40B4-BE49-F238E27FC236}">
                <a16:creationId xmlns:a16="http://schemas.microsoft.com/office/drawing/2014/main" id="{673FFA98-832D-49AE-A7B1-B0632A87B4D7}"/>
              </a:ext>
            </a:extLst>
          </p:cNvPr>
          <p:cNvSpPr/>
          <p:nvPr/>
        </p:nvSpPr>
        <p:spPr>
          <a:xfrm>
            <a:off x="4586737" y="5123693"/>
            <a:ext cx="751932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Estilo</a:t>
            </a:r>
          </a:p>
        </p:txBody>
      </p:sp>
      <p:cxnSp>
        <p:nvCxnSpPr>
          <p:cNvPr id="104" name="Conexão reta 80">
            <a:extLst>
              <a:ext uri="{FF2B5EF4-FFF2-40B4-BE49-F238E27FC236}">
                <a16:creationId xmlns:a16="http://schemas.microsoft.com/office/drawing/2014/main" id="{65DA6B88-1E06-47A8-BA0B-53228DDD5432}"/>
              </a:ext>
            </a:extLst>
          </p:cNvPr>
          <p:cNvCxnSpPr>
            <a:cxnSpLocks/>
            <a:stCxn id="103" idx="2"/>
          </p:cNvCxnSpPr>
          <p:nvPr/>
        </p:nvCxnSpPr>
        <p:spPr>
          <a:xfrm flipH="1">
            <a:off x="4761407" y="5459086"/>
            <a:ext cx="201296" cy="139165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05" name="Oval 81">
            <a:extLst>
              <a:ext uri="{FF2B5EF4-FFF2-40B4-BE49-F238E27FC236}">
                <a16:creationId xmlns:a16="http://schemas.microsoft.com/office/drawing/2014/main" id="{3862F570-1721-45CC-AD2C-A07779D6D69F}"/>
              </a:ext>
            </a:extLst>
          </p:cNvPr>
          <p:cNvSpPr/>
          <p:nvPr/>
        </p:nvSpPr>
        <p:spPr>
          <a:xfrm>
            <a:off x="2798331" y="3058122"/>
            <a:ext cx="751932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Época</a:t>
            </a:r>
          </a:p>
        </p:txBody>
      </p:sp>
      <p:cxnSp>
        <p:nvCxnSpPr>
          <p:cNvPr id="106" name="Conexão reta 80">
            <a:extLst>
              <a:ext uri="{FF2B5EF4-FFF2-40B4-BE49-F238E27FC236}">
                <a16:creationId xmlns:a16="http://schemas.microsoft.com/office/drawing/2014/main" id="{198B9041-5FCD-400D-81D7-BE88D788243E}"/>
              </a:ext>
            </a:extLst>
          </p:cNvPr>
          <p:cNvCxnSpPr>
            <a:cxnSpLocks/>
          </p:cNvCxnSpPr>
          <p:nvPr/>
        </p:nvCxnSpPr>
        <p:spPr>
          <a:xfrm flipV="1">
            <a:off x="3262100" y="2884735"/>
            <a:ext cx="128877" cy="16089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07" name="Oval 81">
            <a:extLst>
              <a:ext uri="{FF2B5EF4-FFF2-40B4-BE49-F238E27FC236}">
                <a16:creationId xmlns:a16="http://schemas.microsoft.com/office/drawing/2014/main" id="{BFA5A8D5-0D08-4F2D-8C86-3F5E4E9D3354}"/>
              </a:ext>
            </a:extLst>
          </p:cNvPr>
          <p:cNvSpPr/>
          <p:nvPr/>
        </p:nvSpPr>
        <p:spPr>
          <a:xfrm>
            <a:off x="2099699" y="6330415"/>
            <a:ext cx="838243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Material</a:t>
            </a:r>
          </a:p>
        </p:txBody>
      </p:sp>
      <p:cxnSp>
        <p:nvCxnSpPr>
          <p:cNvPr id="108" name="Conexão reta 80">
            <a:extLst>
              <a:ext uri="{FF2B5EF4-FFF2-40B4-BE49-F238E27FC236}">
                <a16:creationId xmlns:a16="http://schemas.microsoft.com/office/drawing/2014/main" id="{1D364F49-8529-4944-890A-4E59C4543EF5}"/>
              </a:ext>
            </a:extLst>
          </p:cNvPr>
          <p:cNvCxnSpPr>
            <a:cxnSpLocks/>
            <a:endCxn id="107" idx="0"/>
          </p:cNvCxnSpPr>
          <p:nvPr/>
        </p:nvCxnSpPr>
        <p:spPr>
          <a:xfrm flipH="1">
            <a:off x="2518820" y="6168596"/>
            <a:ext cx="6580" cy="161818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09" name="Oval 81">
            <a:extLst>
              <a:ext uri="{FF2B5EF4-FFF2-40B4-BE49-F238E27FC236}">
                <a16:creationId xmlns:a16="http://schemas.microsoft.com/office/drawing/2014/main" id="{BBC074E0-FF41-4C04-AD84-8D5914566406}"/>
              </a:ext>
            </a:extLst>
          </p:cNvPr>
          <p:cNvSpPr/>
          <p:nvPr/>
        </p:nvSpPr>
        <p:spPr>
          <a:xfrm>
            <a:off x="2937942" y="4565222"/>
            <a:ext cx="838243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Técnica </a:t>
            </a:r>
          </a:p>
        </p:txBody>
      </p:sp>
      <p:cxnSp>
        <p:nvCxnSpPr>
          <p:cNvPr id="110" name="Conexão reta 80">
            <a:extLst>
              <a:ext uri="{FF2B5EF4-FFF2-40B4-BE49-F238E27FC236}">
                <a16:creationId xmlns:a16="http://schemas.microsoft.com/office/drawing/2014/main" id="{D89A2C4B-AD43-439F-B7E9-2BA26F49885C}"/>
              </a:ext>
            </a:extLst>
          </p:cNvPr>
          <p:cNvCxnSpPr>
            <a:cxnSpLocks/>
          </p:cNvCxnSpPr>
          <p:nvPr/>
        </p:nvCxnSpPr>
        <p:spPr>
          <a:xfrm flipV="1">
            <a:off x="3357063" y="4864783"/>
            <a:ext cx="21834" cy="138966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11" name="Oval 81">
            <a:extLst>
              <a:ext uri="{FF2B5EF4-FFF2-40B4-BE49-F238E27FC236}">
                <a16:creationId xmlns:a16="http://schemas.microsoft.com/office/drawing/2014/main" id="{3854DFC1-6971-417D-A42E-328EB1F29296}"/>
              </a:ext>
            </a:extLst>
          </p:cNvPr>
          <p:cNvSpPr/>
          <p:nvPr/>
        </p:nvSpPr>
        <p:spPr>
          <a:xfrm>
            <a:off x="1060593" y="5435375"/>
            <a:ext cx="902345" cy="34924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Realizador</a:t>
            </a:r>
          </a:p>
        </p:txBody>
      </p:sp>
      <p:sp>
        <p:nvSpPr>
          <p:cNvPr id="112" name="Oval 81">
            <a:extLst>
              <a:ext uri="{FF2B5EF4-FFF2-40B4-BE49-F238E27FC236}">
                <a16:creationId xmlns:a16="http://schemas.microsoft.com/office/drawing/2014/main" id="{2F875B7F-4C41-4879-93FA-AC53301FFE32}"/>
              </a:ext>
            </a:extLst>
          </p:cNvPr>
          <p:cNvSpPr/>
          <p:nvPr/>
        </p:nvSpPr>
        <p:spPr>
          <a:xfrm>
            <a:off x="227137" y="5417181"/>
            <a:ext cx="743018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Género</a:t>
            </a:r>
          </a:p>
        </p:txBody>
      </p:sp>
      <p:sp>
        <p:nvSpPr>
          <p:cNvPr id="113" name="Oval 81">
            <a:extLst>
              <a:ext uri="{FF2B5EF4-FFF2-40B4-BE49-F238E27FC236}">
                <a16:creationId xmlns:a16="http://schemas.microsoft.com/office/drawing/2014/main" id="{E1280FA1-A169-4C63-91A4-B4CA33BB27DF}"/>
              </a:ext>
            </a:extLst>
          </p:cNvPr>
          <p:cNvSpPr/>
          <p:nvPr/>
        </p:nvSpPr>
        <p:spPr>
          <a:xfrm>
            <a:off x="970886" y="4447422"/>
            <a:ext cx="791509" cy="34232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Duração</a:t>
            </a:r>
          </a:p>
        </p:txBody>
      </p:sp>
      <p:sp>
        <p:nvSpPr>
          <p:cNvPr id="114" name="Oval 81">
            <a:extLst>
              <a:ext uri="{FF2B5EF4-FFF2-40B4-BE49-F238E27FC236}">
                <a16:creationId xmlns:a16="http://schemas.microsoft.com/office/drawing/2014/main" id="{CEEAB933-C6A4-438F-B5E5-3632DDA82A98}"/>
              </a:ext>
            </a:extLst>
          </p:cNvPr>
          <p:cNvSpPr/>
          <p:nvPr/>
        </p:nvSpPr>
        <p:spPr>
          <a:xfrm>
            <a:off x="1188832" y="6329653"/>
            <a:ext cx="838243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Técnica</a:t>
            </a:r>
          </a:p>
        </p:txBody>
      </p:sp>
      <p:sp>
        <p:nvSpPr>
          <p:cNvPr id="115" name="Oval 87">
            <a:extLst>
              <a:ext uri="{FF2B5EF4-FFF2-40B4-BE49-F238E27FC236}">
                <a16:creationId xmlns:a16="http://schemas.microsoft.com/office/drawing/2014/main" id="{BEC02984-2933-49C9-A4D7-A81C347892D2}"/>
              </a:ext>
            </a:extLst>
          </p:cNvPr>
          <p:cNvSpPr/>
          <p:nvPr/>
        </p:nvSpPr>
        <p:spPr>
          <a:xfrm>
            <a:off x="10574767" y="6754864"/>
            <a:ext cx="2065248" cy="61787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dirty="0">
                <a:solidFill>
                  <a:srgbClr val="FFFFFF"/>
                </a:solidFill>
                <a:latin typeface="Agency FB"/>
              </a:rPr>
              <a:t>Validade(diário, semanal, </a:t>
            </a:r>
            <a:r>
              <a:rPr lang="pt-PT" dirty="0">
                <a:solidFill>
                  <a:srgbClr val="FFFFFF"/>
                </a:solidFill>
                <a:latin typeface="Agency FB"/>
              </a:rPr>
              <a:t>anual)</a:t>
            </a:r>
            <a:endParaRPr lang="pt-PT" sz="1800" dirty="0">
              <a:solidFill>
                <a:srgbClr val="FFFFFF"/>
              </a:solidFill>
              <a:latin typeface="Agency FB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C00377C-294A-45C7-AEBA-830B4941E731}"/>
              </a:ext>
            </a:extLst>
          </p:cNvPr>
          <p:cNvSpPr/>
          <p:nvPr/>
        </p:nvSpPr>
        <p:spPr>
          <a:xfrm>
            <a:off x="10483191" y="6686527"/>
            <a:ext cx="2235076" cy="73792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17" name="Conexão reta 80">
            <a:extLst>
              <a:ext uri="{FF2B5EF4-FFF2-40B4-BE49-F238E27FC236}">
                <a16:creationId xmlns:a16="http://schemas.microsoft.com/office/drawing/2014/main" id="{3F0C972C-DF5E-461E-A645-2424B21F4EEC}"/>
              </a:ext>
            </a:extLst>
          </p:cNvPr>
          <p:cNvCxnSpPr>
            <a:cxnSpLocks/>
          </p:cNvCxnSpPr>
          <p:nvPr/>
        </p:nvCxnSpPr>
        <p:spPr>
          <a:xfrm>
            <a:off x="4318910" y="2880165"/>
            <a:ext cx="132825" cy="23752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18" name="Oval 81">
            <a:extLst>
              <a:ext uri="{FF2B5EF4-FFF2-40B4-BE49-F238E27FC236}">
                <a16:creationId xmlns:a16="http://schemas.microsoft.com/office/drawing/2014/main" id="{AF71C041-A5B3-47F9-BA8D-4D1BA8766CA5}"/>
              </a:ext>
            </a:extLst>
          </p:cNvPr>
          <p:cNvSpPr/>
          <p:nvPr/>
        </p:nvSpPr>
        <p:spPr>
          <a:xfrm>
            <a:off x="4352788" y="2966467"/>
            <a:ext cx="1206812" cy="35493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>
                <a:solidFill>
                  <a:srgbClr val="FFFFFF"/>
                </a:solidFill>
                <a:latin typeface="Agency FB"/>
              </a:rPr>
              <a:t>Título</a:t>
            </a:r>
            <a:endParaRPr lang="en-US" sz="1200">
              <a:cs typeface="Calibri"/>
            </a:endParaRPr>
          </a:p>
        </p:txBody>
      </p:sp>
      <p:cxnSp>
        <p:nvCxnSpPr>
          <p:cNvPr id="119" name="Conexão reta 118">
            <a:extLst>
              <a:ext uri="{FF2B5EF4-FFF2-40B4-BE49-F238E27FC236}">
                <a16:creationId xmlns:a16="http://schemas.microsoft.com/office/drawing/2014/main" id="{C52E1E16-94CF-4053-BCCC-BDE0BA76E3D7}"/>
              </a:ext>
            </a:extLst>
          </p:cNvPr>
          <p:cNvCxnSpPr>
            <a:cxnSpLocks/>
            <a:endCxn id="86" idx="5"/>
          </p:cNvCxnSpPr>
          <p:nvPr/>
        </p:nvCxnSpPr>
        <p:spPr>
          <a:xfrm flipV="1">
            <a:off x="4264111" y="2264615"/>
            <a:ext cx="319683" cy="152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xão reta 80">
            <a:extLst>
              <a:ext uri="{FF2B5EF4-FFF2-40B4-BE49-F238E27FC236}">
                <a16:creationId xmlns:a16="http://schemas.microsoft.com/office/drawing/2014/main" id="{1B3CA5DC-410D-4C2E-8235-165A58904236}"/>
              </a:ext>
            </a:extLst>
          </p:cNvPr>
          <p:cNvCxnSpPr>
            <a:cxnSpLocks/>
          </p:cNvCxnSpPr>
          <p:nvPr/>
        </p:nvCxnSpPr>
        <p:spPr>
          <a:xfrm flipH="1">
            <a:off x="1791456" y="6182450"/>
            <a:ext cx="6580" cy="161818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21" name="Conexão reta 80">
            <a:extLst>
              <a:ext uri="{FF2B5EF4-FFF2-40B4-BE49-F238E27FC236}">
                <a16:creationId xmlns:a16="http://schemas.microsoft.com/office/drawing/2014/main" id="{95FA269C-6F3E-4C26-BB0F-18DB6E435196}"/>
              </a:ext>
            </a:extLst>
          </p:cNvPr>
          <p:cNvCxnSpPr>
            <a:cxnSpLocks/>
          </p:cNvCxnSpPr>
          <p:nvPr/>
        </p:nvCxnSpPr>
        <p:spPr>
          <a:xfrm>
            <a:off x="1410109" y="4790068"/>
            <a:ext cx="347" cy="189527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22" name="Conexão reta 80">
            <a:extLst>
              <a:ext uri="{FF2B5EF4-FFF2-40B4-BE49-F238E27FC236}">
                <a16:creationId xmlns:a16="http://schemas.microsoft.com/office/drawing/2014/main" id="{78835F46-E277-4440-A7E6-1762F9FD7C4B}"/>
              </a:ext>
            </a:extLst>
          </p:cNvPr>
          <p:cNvCxnSpPr>
            <a:cxnSpLocks/>
          </p:cNvCxnSpPr>
          <p:nvPr/>
        </p:nvCxnSpPr>
        <p:spPr>
          <a:xfrm>
            <a:off x="1444744" y="5323466"/>
            <a:ext cx="21128" cy="113328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23" name="Conexão reta 80">
            <a:extLst>
              <a:ext uri="{FF2B5EF4-FFF2-40B4-BE49-F238E27FC236}">
                <a16:creationId xmlns:a16="http://schemas.microsoft.com/office/drawing/2014/main" id="{4A8F4867-5580-40B7-BE6E-E5F394233614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883981" y="5330484"/>
            <a:ext cx="420194" cy="140945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24" name="Conexão reta 80">
            <a:extLst>
              <a:ext uri="{FF2B5EF4-FFF2-40B4-BE49-F238E27FC236}">
                <a16:creationId xmlns:a16="http://schemas.microsoft.com/office/drawing/2014/main" id="{A2F75818-E38C-4197-A69C-DF38EEA360ED}"/>
              </a:ext>
            </a:extLst>
          </p:cNvPr>
          <p:cNvCxnSpPr>
            <a:cxnSpLocks/>
          </p:cNvCxnSpPr>
          <p:nvPr/>
        </p:nvCxnSpPr>
        <p:spPr>
          <a:xfrm>
            <a:off x="758945" y="4769285"/>
            <a:ext cx="145819" cy="203381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25" name="Oval 81">
            <a:extLst>
              <a:ext uri="{FF2B5EF4-FFF2-40B4-BE49-F238E27FC236}">
                <a16:creationId xmlns:a16="http://schemas.microsoft.com/office/drawing/2014/main" id="{CCC38E0C-D427-4112-BACB-AC2656DE8E08}"/>
              </a:ext>
            </a:extLst>
          </p:cNvPr>
          <p:cNvSpPr/>
          <p:nvPr/>
        </p:nvSpPr>
        <p:spPr>
          <a:xfrm>
            <a:off x="3463808" y="6093687"/>
            <a:ext cx="751932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 u="sng">
                <a:solidFill>
                  <a:srgbClr val="FFFFFF"/>
                </a:solidFill>
                <a:latin typeface="Agency FB" pitchFamily="34"/>
              </a:rPr>
              <a:t>Nome</a:t>
            </a:r>
          </a:p>
        </p:txBody>
      </p:sp>
      <p:cxnSp>
        <p:nvCxnSpPr>
          <p:cNvPr id="126" name="Conexão reta 9">
            <a:extLst>
              <a:ext uri="{FF2B5EF4-FFF2-40B4-BE49-F238E27FC236}">
                <a16:creationId xmlns:a16="http://schemas.microsoft.com/office/drawing/2014/main" id="{34F78057-AF2A-4068-B048-F738394F0B6A}"/>
              </a:ext>
            </a:extLst>
          </p:cNvPr>
          <p:cNvCxnSpPr>
            <a:cxnSpLocks/>
            <a:endCxn id="115" idx="4"/>
          </p:cNvCxnSpPr>
          <p:nvPr/>
        </p:nvCxnSpPr>
        <p:spPr>
          <a:xfrm>
            <a:off x="10641912" y="6323855"/>
            <a:ext cx="235304" cy="521495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27" name="Conexão reta 9">
            <a:extLst>
              <a:ext uri="{FF2B5EF4-FFF2-40B4-BE49-F238E27FC236}">
                <a16:creationId xmlns:a16="http://schemas.microsoft.com/office/drawing/2014/main" id="{3832211C-F50F-44D3-8EF4-CC13A15931F5}"/>
              </a:ext>
            </a:extLst>
          </p:cNvPr>
          <p:cNvCxnSpPr>
            <a:cxnSpLocks/>
          </p:cNvCxnSpPr>
          <p:nvPr/>
        </p:nvCxnSpPr>
        <p:spPr>
          <a:xfrm flipH="1">
            <a:off x="4333554" y="2718500"/>
            <a:ext cx="818368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28" name="Conexão reta 9">
            <a:extLst>
              <a:ext uri="{FF2B5EF4-FFF2-40B4-BE49-F238E27FC236}">
                <a16:creationId xmlns:a16="http://schemas.microsoft.com/office/drawing/2014/main" id="{157E756C-246E-48A5-ADD9-930398281616}"/>
              </a:ext>
            </a:extLst>
          </p:cNvPr>
          <p:cNvCxnSpPr>
            <a:cxnSpLocks/>
          </p:cNvCxnSpPr>
          <p:nvPr/>
        </p:nvCxnSpPr>
        <p:spPr>
          <a:xfrm flipV="1">
            <a:off x="4022958" y="4297662"/>
            <a:ext cx="0" cy="1300588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29" name="Conexão reta 9">
            <a:extLst>
              <a:ext uri="{FF2B5EF4-FFF2-40B4-BE49-F238E27FC236}">
                <a16:creationId xmlns:a16="http://schemas.microsoft.com/office/drawing/2014/main" id="{6B426490-AA9C-4566-B5F1-CA4C422FB751}"/>
              </a:ext>
            </a:extLst>
          </p:cNvPr>
          <p:cNvCxnSpPr>
            <a:cxnSpLocks/>
          </p:cNvCxnSpPr>
          <p:nvPr/>
        </p:nvCxnSpPr>
        <p:spPr>
          <a:xfrm flipH="1" flipV="1">
            <a:off x="4297109" y="5922125"/>
            <a:ext cx="21184" cy="90897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30" name="CaixaDeTexto 28">
            <a:extLst>
              <a:ext uri="{FF2B5EF4-FFF2-40B4-BE49-F238E27FC236}">
                <a16:creationId xmlns:a16="http://schemas.microsoft.com/office/drawing/2014/main" id="{696EB501-9DDF-4B1D-85CB-9C38D3A3CA61}"/>
              </a:ext>
            </a:extLst>
          </p:cNvPr>
          <p:cNvSpPr txBox="1"/>
          <p:nvPr/>
        </p:nvSpPr>
        <p:spPr>
          <a:xfrm>
            <a:off x="12030111" y="3572330"/>
            <a:ext cx="207960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dirty="0">
                <a:solidFill>
                  <a:srgbClr val="000000"/>
                </a:solidFill>
                <a:latin typeface="Calibri"/>
              </a:rPr>
              <a:t>1</a:t>
            </a:r>
            <a:endParaRPr lang="pt-PT" sz="1800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32" name="Conexão reta 80">
            <a:extLst>
              <a:ext uri="{FF2B5EF4-FFF2-40B4-BE49-F238E27FC236}">
                <a16:creationId xmlns:a16="http://schemas.microsoft.com/office/drawing/2014/main" id="{F0E7E9A4-1E02-432D-9FA6-6F4CED7A9B67}"/>
              </a:ext>
            </a:extLst>
          </p:cNvPr>
          <p:cNvCxnSpPr>
            <a:cxnSpLocks/>
          </p:cNvCxnSpPr>
          <p:nvPr/>
        </p:nvCxnSpPr>
        <p:spPr>
          <a:xfrm flipV="1">
            <a:off x="3865931" y="5918658"/>
            <a:ext cx="7203" cy="168986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51" name="Marcador de Posição do Número do Diapositivo 150">
            <a:extLst>
              <a:ext uri="{FF2B5EF4-FFF2-40B4-BE49-F238E27FC236}">
                <a16:creationId xmlns:a16="http://schemas.microsoft.com/office/drawing/2014/main" id="{1788B4A8-3FC5-4F8E-B8BE-68A2DBCD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820274" y="10445996"/>
            <a:ext cx="1150017" cy="431991"/>
          </a:xfrm>
        </p:spPr>
        <p:txBody>
          <a:bodyPr/>
          <a:lstStyle/>
          <a:p>
            <a:fld id="{68F6B172-7328-43CB-84FD-C678934ABE5C}" type="slidenum">
              <a:rPr lang="pt-PT" smtClean="0"/>
              <a:t>3</a:t>
            </a:fld>
            <a:endParaRPr lang="pt-PT"/>
          </a:p>
        </p:txBody>
      </p:sp>
      <p:sp>
        <p:nvSpPr>
          <p:cNvPr id="140" name="Retângulo 54">
            <a:extLst>
              <a:ext uri="{FF2B5EF4-FFF2-40B4-BE49-F238E27FC236}">
                <a16:creationId xmlns:a16="http://schemas.microsoft.com/office/drawing/2014/main" id="{1E2D6413-0D62-463A-BB59-8C6AA2648FD4}"/>
              </a:ext>
            </a:extLst>
          </p:cNvPr>
          <p:cNvSpPr/>
          <p:nvPr/>
        </p:nvSpPr>
        <p:spPr>
          <a:xfrm>
            <a:off x="5444948" y="9568274"/>
            <a:ext cx="1392940" cy="335392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dirty="0">
                <a:solidFill>
                  <a:srgbClr val="FFFFFF"/>
                </a:solidFill>
                <a:latin typeface="Agency FB" pitchFamily="34"/>
              </a:rPr>
              <a:t>Visita Guiada</a:t>
            </a:r>
          </a:p>
        </p:txBody>
      </p:sp>
      <p:sp>
        <p:nvSpPr>
          <p:cNvPr id="142" name="CaixaDeTexto 28">
            <a:extLst>
              <a:ext uri="{FF2B5EF4-FFF2-40B4-BE49-F238E27FC236}">
                <a16:creationId xmlns:a16="http://schemas.microsoft.com/office/drawing/2014/main" id="{78F20949-93B2-451C-9B3C-56B413ACB09F}"/>
              </a:ext>
            </a:extLst>
          </p:cNvPr>
          <p:cNvSpPr txBox="1"/>
          <p:nvPr/>
        </p:nvSpPr>
        <p:spPr>
          <a:xfrm>
            <a:off x="5872645" y="9198942"/>
            <a:ext cx="33374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dirty="0">
                <a:solidFill>
                  <a:srgbClr val="000000"/>
                </a:solidFill>
                <a:latin typeface="Calibri"/>
              </a:rPr>
              <a:t>N</a:t>
            </a:r>
          </a:p>
        </p:txBody>
      </p:sp>
      <p:sp>
        <p:nvSpPr>
          <p:cNvPr id="143" name="Fluxograma: Decisão 87">
            <a:extLst>
              <a:ext uri="{FF2B5EF4-FFF2-40B4-BE49-F238E27FC236}">
                <a16:creationId xmlns:a16="http://schemas.microsoft.com/office/drawing/2014/main" id="{59FCA1E9-BA64-46AC-8DFB-46D43B78C1BA}"/>
              </a:ext>
            </a:extLst>
          </p:cNvPr>
          <p:cNvSpPr/>
          <p:nvPr/>
        </p:nvSpPr>
        <p:spPr>
          <a:xfrm>
            <a:off x="12405575" y="9457517"/>
            <a:ext cx="1564716" cy="497250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dirty="0">
                <a:solidFill>
                  <a:srgbClr val="FFFFFF"/>
                </a:solidFill>
                <a:latin typeface="Agency FB" pitchFamily="34"/>
              </a:rPr>
              <a:t>Participa</a:t>
            </a:r>
          </a:p>
        </p:txBody>
      </p:sp>
      <p:sp>
        <p:nvSpPr>
          <p:cNvPr id="144" name="CaixaDeTexto 28">
            <a:extLst>
              <a:ext uri="{FF2B5EF4-FFF2-40B4-BE49-F238E27FC236}">
                <a16:creationId xmlns:a16="http://schemas.microsoft.com/office/drawing/2014/main" id="{998F8C26-E3BB-4523-B862-C5674B21E6EC}"/>
              </a:ext>
            </a:extLst>
          </p:cNvPr>
          <p:cNvSpPr txBox="1"/>
          <p:nvPr/>
        </p:nvSpPr>
        <p:spPr>
          <a:xfrm>
            <a:off x="6907234" y="9759062"/>
            <a:ext cx="33374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dirty="0">
                <a:solidFill>
                  <a:srgbClr val="000000"/>
                </a:solidFill>
                <a:latin typeface="Calibri"/>
              </a:rPr>
              <a:t>1</a:t>
            </a:r>
            <a:endParaRPr lang="pt-PT" sz="18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Oval 81">
            <a:extLst>
              <a:ext uri="{FF2B5EF4-FFF2-40B4-BE49-F238E27FC236}">
                <a16:creationId xmlns:a16="http://schemas.microsoft.com/office/drawing/2014/main" id="{B20C6278-0005-46F9-B01B-38E832C54C17}"/>
              </a:ext>
            </a:extLst>
          </p:cNvPr>
          <p:cNvSpPr/>
          <p:nvPr/>
        </p:nvSpPr>
        <p:spPr>
          <a:xfrm>
            <a:off x="4815398" y="10159736"/>
            <a:ext cx="1148198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000" dirty="0">
                <a:solidFill>
                  <a:srgbClr val="FFFFFF"/>
                </a:solidFill>
                <a:latin typeface="Agency FB" pitchFamily="34"/>
              </a:rPr>
              <a:t>Data</a:t>
            </a:r>
          </a:p>
        </p:txBody>
      </p:sp>
      <p:cxnSp>
        <p:nvCxnSpPr>
          <p:cNvPr id="148" name="Conexão reta 80">
            <a:extLst>
              <a:ext uri="{FF2B5EF4-FFF2-40B4-BE49-F238E27FC236}">
                <a16:creationId xmlns:a16="http://schemas.microsoft.com/office/drawing/2014/main" id="{76A80C6A-6203-4842-AA49-5B5BFD16A23F}"/>
              </a:ext>
            </a:extLst>
          </p:cNvPr>
          <p:cNvCxnSpPr>
            <a:cxnSpLocks/>
          </p:cNvCxnSpPr>
          <p:nvPr/>
        </p:nvCxnSpPr>
        <p:spPr>
          <a:xfrm flipH="1">
            <a:off x="5478813" y="9923697"/>
            <a:ext cx="330370" cy="23603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50" name="Oval 81">
            <a:extLst>
              <a:ext uri="{FF2B5EF4-FFF2-40B4-BE49-F238E27FC236}">
                <a16:creationId xmlns:a16="http://schemas.microsoft.com/office/drawing/2014/main" id="{9F69D3BA-06A7-4219-B7E9-5B7ECC423263}"/>
              </a:ext>
            </a:extLst>
          </p:cNvPr>
          <p:cNvSpPr/>
          <p:nvPr/>
        </p:nvSpPr>
        <p:spPr>
          <a:xfrm>
            <a:off x="6068271" y="10300976"/>
            <a:ext cx="2129097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dirty="0">
                <a:solidFill>
                  <a:srgbClr val="FFFFFF"/>
                </a:solidFill>
                <a:latin typeface="Agency FB" pitchFamily="34"/>
              </a:rPr>
              <a:t>Nº de participantes</a:t>
            </a:r>
          </a:p>
        </p:txBody>
      </p:sp>
      <p:cxnSp>
        <p:nvCxnSpPr>
          <p:cNvPr id="152" name="Conexão reta 80">
            <a:extLst>
              <a:ext uri="{FF2B5EF4-FFF2-40B4-BE49-F238E27FC236}">
                <a16:creationId xmlns:a16="http://schemas.microsoft.com/office/drawing/2014/main" id="{01ABBA2F-5026-4B17-8103-F925F7B7A00C}"/>
              </a:ext>
            </a:extLst>
          </p:cNvPr>
          <p:cNvCxnSpPr>
            <a:cxnSpLocks/>
            <a:endCxn id="150" idx="0"/>
          </p:cNvCxnSpPr>
          <p:nvPr/>
        </p:nvCxnSpPr>
        <p:spPr>
          <a:xfrm>
            <a:off x="6570763" y="9926747"/>
            <a:ext cx="562057" cy="37422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54" name="Oval 81">
            <a:extLst>
              <a:ext uri="{FF2B5EF4-FFF2-40B4-BE49-F238E27FC236}">
                <a16:creationId xmlns:a16="http://schemas.microsoft.com/office/drawing/2014/main" id="{E24A3D6F-AB1B-49E8-9D1D-9AD5787A17F9}"/>
              </a:ext>
            </a:extLst>
          </p:cNvPr>
          <p:cNvSpPr/>
          <p:nvPr/>
        </p:nvSpPr>
        <p:spPr>
          <a:xfrm>
            <a:off x="11324357" y="5376971"/>
            <a:ext cx="868459" cy="47857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dirty="0">
                <a:solidFill>
                  <a:srgbClr val="FFFFFF"/>
                </a:solidFill>
                <a:latin typeface="Agency FB" pitchFamily="34"/>
              </a:rPr>
              <a:t>Preço</a:t>
            </a:r>
          </a:p>
        </p:txBody>
      </p:sp>
      <p:cxnSp>
        <p:nvCxnSpPr>
          <p:cNvPr id="156" name="Conexão reta 155">
            <a:extLst>
              <a:ext uri="{FF2B5EF4-FFF2-40B4-BE49-F238E27FC236}">
                <a16:creationId xmlns:a16="http://schemas.microsoft.com/office/drawing/2014/main" id="{5378FD8F-4028-441B-A886-B736B7671B8B}"/>
              </a:ext>
            </a:extLst>
          </p:cNvPr>
          <p:cNvCxnSpPr>
            <a:cxnSpLocks/>
            <a:stCxn id="12" idx="3"/>
            <a:endCxn id="154" idx="3"/>
          </p:cNvCxnSpPr>
          <p:nvPr/>
        </p:nvCxnSpPr>
        <p:spPr>
          <a:xfrm flipV="1">
            <a:off x="10909489" y="5616258"/>
            <a:ext cx="414868" cy="411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tângulo 32">
            <a:extLst>
              <a:ext uri="{FF2B5EF4-FFF2-40B4-BE49-F238E27FC236}">
                <a16:creationId xmlns:a16="http://schemas.microsoft.com/office/drawing/2014/main" id="{FC982A43-732C-480C-9F64-1C5D7B44954D}"/>
              </a:ext>
            </a:extLst>
          </p:cNvPr>
          <p:cNvSpPr/>
          <p:nvPr/>
        </p:nvSpPr>
        <p:spPr>
          <a:xfrm>
            <a:off x="12245866" y="2190115"/>
            <a:ext cx="1978749" cy="473075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dirty="0">
                <a:solidFill>
                  <a:srgbClr val="FFFFFF"/>
                </a:solidFill>
                <a:latin typeface="Agency FB" pitchFamily="34"/>
              </a:rPr>
              <a:t>Grupo</a:t>
            </a:r>
          </a:p>
        </p:txBody>
      </p:sp>
      <p:cxnSp>
        <p:nvCxnSpPr>
          <p:cNvPr id="179" name="Conexão reta 9">
            <a:extLst>
              <a:ext uri="{FF2B5EF4-FFF2-40B4-BE49-F238E27FC236}">
                <a16:creationId xmlns:a16="http://schemas.microsoft.com/office/drawing/2014/main" id="{01BBF23F-BDC1-457E-98A1-F93A55F27D6C}"/>
              </a:ext>
            </a:extLst>
          </p:cNvPr>
          <p:cNvCxnSpPr>
            <a:cxnSpLocks/>
          </p:cNvCxnSpPr>
          <p:nvPr/>
        </p:nvCxnSpPr>
        <p:spPr>
          <a:xfrm flipH="1" flipV="1">
            <a:off x="12879411" y="1774197"/>
            <a:ext cx="31054" cy="38521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81" name="Fluxograma: Decisão 87">
            <a:extLst>
              <a:ext uri="{FF2B5EF4-FFF2-40B4-BE49-F238E27FC236}">
                <a16:creationId xmlns:a16="http://schemas.microsoft.com/office/drawing/2014/main" id="{BED31DF5-AAAF-4902-B91C-4E675A6407B0}"/>
              </a:ext>
            </a:extLst>
          </p:cNvPr>
          <p:cNvSpPr/>
          <p:nvPr/>
        </p:nvSpPr>
        <p:spPr>
          <a:xfrm>
            <a:off x="12781623" y="3140923"/>
            <a:ext cx="1428772" cy="497250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dirty="0">
                <a:solidFill>
                  <a:srgbClr val="FFFFFF"/>
                </a:solidFill>
                <a:latin typeface="Agency FB" pitchFamily="34"/>
              </a:rPr>
              <a:t>Adquire</a:t>
            </a:r>
          </a:p>
        </p:txBody>
      </p:sp>
      <p:cxnSp>
        <p:nvCxnSpPr>
          <p:cNvPr id="183" name="Conexão reta 9">
            <a:extLst>
              <a:ext uri="{FF2B5EF4-FFF2-40B4-BE49-F238E27FC236}">
                <a16:creationId xmlns:a16="http://schemas.microsoft.com/office/drawing/2014/main" id="{40B532E7-10C2-4290-B1FA-E6CC43F459C6}"/>
              </a:ext>
            </a:extLst>
          </p:cNvPr>
          <p:cNvCxnSpPr>
            <a:cxnSpLocks/>
            <a:stCxn id="13" idx="0"/>
            <a:endCxn id="6" idx="3"/>
          </p:cNvCxnSpPr>
          <p:nvPr/>
        </p:nvCxnSpPr>
        <p:spPr>
          <a:xfrm flipH="1" flipV="1">
            <a:off x="12085422" y="3921658"/>
            <a:ext cx="731959" cy="207416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86" name="Oval 81">
            <a:extLst>
              <a:ext uri="{FF2B5EF4-FFF2-40B4-BE49-F238E27FC236}">
                <a16:creationId xmlns:a16="http://schemas.microsoft.com/office/drawing/2014/main" id="{2141DDBF-9156-4861-AF88-B3BDA1FB6965}"/>
              </a:ext>
            </a:extLst>
          </p:cNvPr>
          <p:cNvSpPr/>
          <p:nvPr/>
        </p:nvSpPr>
        <p:spPr>
          <a:xfrm>
            <a:off x="12177121" y="1263539"/>
            <a:ext cx="1404579" cy="52503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dirty="0">
                <a:solidFill>
                  <a:srgbClr val="FFFFFF"/>
                </a:solidFill>
                <a:latin typeface="Agency FB" pitchFamily="34"/>
              </a:rPr>
              <a:t>N-pessoas</a:t>
            </a:r>
          </a:p>
        </p:txBody>
      </p:sp>
      <p:cxnSp>
        <p:nvCxnSpPr>
          <p:cNvPr id="187" name="Conexão reta 186">
            <a:extLst>
              <a:ext uri="{FF2B5EF4-FFF2-40B4-BE49-F238E27FC236}">
                <a16:creationId xmlns:a16="http://schemas.microsoft.com/office/drawing/2014/main" id="{DBB94BCB-27E5-4C3E-8CC4-983A3CE37D42}"/>
              </a:ext>
            </a:extLst>
          </p:cNvPr>
          <p:cNvCxnSpPr>
            <a:cxnSpLocks/>
          </p:cNvCxnSpPr>
          <p:nvPr/>
        </p:nvCxnSpPr>
        <p:spPr>
          <a:xfrm flipV="1">
            <a:off x="11052025" y="2642324"/>
            <a:ext cx="1628224" cy="325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aixaDeTexto 28">
            <a:extLst>
              <a:ext uri="{FF2B5EF4-FFF2-40B4-BE49-F238E27FC236}">
                <a16:creationId xmlns:a16="http://schemas.microsoft.com/office/drawing/2014/main" id="{F6B3429B-A97C-48CE-94F8-E0EF189AEA8F}"/>
              </a:ext>
            </a:extLst>
          </p:cNvPr>
          <p:cNvSpPr txBox="1"/>
          <p:nvPr/>
        </p:nvSpPr>
        <p:spPr>
          <a:xfrm>
            <a:off x="9952826" y="8309992"/>
            <a:ext cx="30168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dirty="0">
                <a:latin typeface="Calibri"/>
              </a:rPr>
              <a:t>N</a:t>
            </a:r>
            <a:endParaRPr lang="pt-PT" sz="1800" dirty="0">
              <a:latin typeface="Calibri"/>
            </a:endParaRPr>
          </a:p>
        </p:txBody>
      </p:sp>
      <p:sp>
        <p:nvSpPr>
          <p:cNvPr id="35" name="Retângulo 32">
            <a:extLst>
              <a:ext uri="{FF2B5EF4-FFF2-40B4-BE49-F238E27FC236}">
                <a16:creationId xmlns:a16="http://schemas.microsoft.com/office/drawing/2014/main" id="{2911B07B-5F53-4D40-90FA-51997F961103}"/>
              </a:ext>
            </a:extLst>
          </p:cNvPr>
          <p:cNvSpPr/>
          <p:nvPr/>
        </p:nvSpPr>
        <p:spPr>
          <a:xfrm>
            <a:off x="3415374" y="5598250"/>
            <a:ext cx="1453287" cy="335392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dirty="0">
                <a:solidFill>
                  <a:srgbClr val="FFFFFF"/>
                </a:solidFill>
                <a:latin typeface="Agency FB"/>
              </a:rPr>
              <a:t>Exposição</a:t>
            </a:r>
            <a:endParaRPr lang="en-US" dirty="0"/>
          </a:p>
        </p:txBody>
      </p:sp>
      <p:sp>
        <p:nvSpPr>
          <p:cNvPr id="211" name="Fluxograma: Decisão 87">
            <a:extLst>
              <a:ext uri="{FF2B5EF4-FFF2-40B4-BE49-F238E27FC236}">
                <a16:creationId xmlns:a16="http://schemas.microsoft.com/office/drawing/2014/main" id="{2CCA8190-6F7F-4C9A-946C-51FE05506091}"/>
              </a:ext>
            </a:extLst>
          </p:cNvPr>
          <p:cNvSpPr/>
          <p:nvPr/>
        </p:nvSpPr>
        <p:spPr>
          <a:xfrm>
            <a:off x="10343733" y="2974127"/>
            <a:ext cx="1428772" cy="497250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dirty="0">
                <a:solidFill>
                  <a:srgbClr val="FFFFFF"/>
                </a:solidFill>
                <a:latin typeface="Agency FB" pitchFamily="34"/>
              </a:rPr>
              <a:t>tem</a:t>
            </a:r>
          </a:p>
        </p:txBody>
      </p:sp>
      <p:cxnSp>
        <p:nvCxnSpPr>
          <p:cNvPr id="213" name="Conexão reta 212">
            <a:extLst>
              <a:ext uri="{FF2B5EF4-FFF2-40B4-BE49-F238E27FC236}">
                <a16:creationId xmlns:a16="http://schemas.microsoft.com/office/drawing/2014/main" id="{F522E177-AF8C-49E3-A88F-26ED4AB3DCEE}"/>
              </a:ext>
            </a:extLst>
          </p:cNvPr>
          <p:cNvCxnSpPr>
            <a:cxnSpLocks/>
            <a:stCxn id="211" idx="0"/>
          </p:cNvCxnSpPr>
          <p:nvPr/>
        </p:nvCxnSpPr>
        <p:spPr>
          <a:xfrm>
            <a:off x="11058119" y="297412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xão reta 214">
            <a:extLst>
              <a:ext uri="{FF2B5EF4-FFF2-40B4-BE49-F238E27FC236}">
                <a16:creationId xmlns:a16="http://schemas.microsoft.com/office/drawing/2014/main" id="{BF0D6536-5AFC-4843-A4C3-B96ECBF7BAD1}"/>
              </a:ext>
            </a:extLst>
          </p:cNvPr>
          <p:cNvCxnSpPr>
            <a:cxnSpLocks/>
            <a:stCxn id="211" idx="2"/>
          </p:cNvCxnSpPr>
          <p:nvPr/>
        </p:nvCxnSpPr>
        <p:spPr>
          <a:xfrm>
            <a:off x="11058119" y="3471377"/>
            <a:ext cx="0" cy="229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aixaDeTexto 28">
            <a:extLst>
              <a:ext uri="{FF2B5EF4-FFF2-40B4-BE49-F238E27FC236}">
                <a16:creationId xmlns:a16="http://schemas.microsoft.com/office/drawing/2014/main" id="{666248B9-E94B-402E-B5FE-E23E17087AAA}"/>
              </a:ext>
            </a:extLst>
          </p:cNvPr>
          <p:cNvSpPr txBox="1"/>
          <p:nvPr/>
        </p:nvSpPr>
        <p:spPr>
          <a:xfrm>
            <a:off x="13445967" y="2601503"/>
            <a:ext cx="33374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dirty="0">
                <a:solidFill>
                  <a:srgbClr val="000000"/>
                </a:solidFill>
                <a:latin typeface="Calibri"/>
              </a:rPr>
              <a:t>1</a:t>
            </a:r>
            <a:endParaRPr lang="pt-PT" sz="18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Retângulo 32">
            <a:extLst>
              <a:ext uri="{FF2B5EF4-FFF2-40B4-BE49-F238E27FC236}">
                <a16:creationId xmlns:a16="http://schemas.microsoft.com/office/drawing/2014/main" id="{948323C7-F2FA-4892-A9D5-47F471483FCE}"/>
              </a:ext>
            </a:extLst>
          </p:cNvPr>
          <p:cNvSpPr/>
          <p:nvPr/>
        </p:nvSpPr>
        <p:spPr>
          <a:xfrm>
            <a:off x="9297766" y="7525177"/>
            <a:ext cx="1501956" cy="795630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dirty="0">
                <a:solidFill>
                  <a:srgbClr val="FFFFFF"/>
                </a:solidFill>
                <a:latin typeface="Agency FB" pitchFamily="34"/>
              </a:rPr>
              <a:t>Bilhete Individual</a:t>
            </a:r>
          </a:p>
        </p:txBody>
      </p:sp>
      <p:sp>
        <p:nvSpPr>
          <p:cNvPr id="165" name="Retângulo 32">
            <a:extLst>
              <a:ext uri="{FF2B5EF4-FFF2-40B4-BE49-F238E27FC236}">
                <a16:creationId xmlns:a16="http://schemas.microsoft.com/office/drawing/2014/main" id="{3B45E98B-CFAE-4ADF-8269-14350295FEF6}"/>
              </a:ext>
            </a:extLst>
          </p:cNvPr>
          <p:cNvSpPr/>
          <p:nvPr/>
        </p:nvSpPr>
        <p:spPr>
          <a:xfrm>
            <a:off x="7799751" y="7108306"/>
            <a:ext cx="1834701" cy="528869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dirty="0">
                <a:solidFill>
                  <a:srgbClr val="FFFFFF"/>
                </a:solidFill>
                <a:latin typeface="Agency FB" pitchFamily="34"/>
              </a:rPr>
              <a:t>Bilhete Grupo</a:t>
            </a:r>
          </a:p>
        </p:txBody>
      </p:sp>
      <p:sp>
        <p:nvSpPr>
          <p:cNvPr id="167" name="Triângulo isósceles 52">
            <a:extLst>
              <a:ext uri="{FF2B5EF4-FFF2-40B4-BE49-F238E27FC236}">
                <a16:creationId xmlns:a16="http://schemas.microsoft.com/office/drawing/2014/main" id="{77055E31-116A-4AFB-8BB0-CEF1DFEE558C}"/>
              </a:ext>
            </a:extLst>
          </p:cNvPr>
          <p:cNvSpPr/>
          <p:nvPr/>
        </p:nvSpPr>
        <p:spPr>
          <a:xfrm>
            <a:off x="9548818" y="6595912"/>
            <a:ext cx="993892" cy="350803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000" dirty="0" err="1">
                <a:solidFill>
                  <a:srgbClr val="FFFFFF"/>
                </a:solidFill>
                <a:latin typeface="Agency FB" pitchFamily="34"/>
              </a:rPr>
              <a:t>Is-a</a:t>
            </a:r>
            <a:endParaRPr lang="pt-PT" sz="2000" dirty="0">
              <a:solidFill>
                <a:srgbClr val="FFFFFF"/>
              </a:solidFill>
              <a:latin typeface="Agency FB" pitchFamily="34"/>
            </a:endParaRPr>
          </a:p>
        </p:txBody>
      </p:sp>
      <p:cxnSp>
        <p:nvCxnSpPr>
          <p:cNvPr id="192" name="Conexão reta 9">
            <a:extLst>
              <a:ext uri="{FF2B5EF4-FFF2-40B4-BE49-F238E27FC236}">
                <a16:creationId xmlns:a16="http://schemas.microsoft.com/office/drawing/2014/main" id="{ADE1CE5D-AEDA-4812-85C5-8BC851D2A3A9}"/>
              </a:ext>
            </a:extLst>
          </p:cNvPr>
          <p:cNvCxnSpPr>
            <a:cxnSpLocks/>
          </p:cNvCxnSpPr>
          <p:nvPr/>
        </p:nvCxnSpPr>
        <p:spPr>
          <a:xfrm flipH="1" flipV="1">
            <a:off x="9904137" y="8320809"/>
            <a:ext cx="14892" cy="402904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95" name="Conexão reta 9">
            <a:extLst>
              <a:ext uri="{FF2B5EF4-FFF2-40B4-BE49-F238E27FC236}">
                <a16:creationId xmlns:a16="http://schemas.microsoft.com/office/drawing/2014/main" id="{75B09459-F4C4-48F9-8444-F4573B8F49B8}"/>
              </a:ext>
            </a:extLst>
          </p:cNvPr>
          <p:cNvCxnSpPr>
            <a:cxnSpLocks/>
          </p:cNvCxnSpPr>
          <p:nvPr/>
        </p:nvCxnSpPr>
        <p:spPr>
          <a:xfrm flipV="1">
            <a:off x="9923603" y="8723713"/>
            <a:ext cx="2955808" cy="157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06" name="Conexão reta 9">
            <a:extLst>
              <a:ext uri="{FF2B5EF4-FFF2-40B4-BE49-F238E27FC236}">
                <a16:creationId xmlns:a16="http://schemas.microsoft.com/office/drawing/2014/main" id="{94E531F8-CDE1-4BC7-A047-A4FCD436A3AF}"/>
              </a:ext>
            </a:extLst>
          </p:cNvPr>
          <p:cNvCxnSpPr>
            <a:cxnSpLocks/>
          </p:cNvCxnSpPr>
          <p:nvPr/>
        </p:nvCxnSpPr>
        <p:spPr>
          <a:xfrm flipV="1">
            <a:off x="13496009" y="2656512"/>
            <a:ext cx="0" cy="487421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09" name="Conexão reta 9">
            <a:extLst>
              <a:ext uri="{FF2B5EF4-FFF2-40B4-BE49-F238E27FC236}">
                <a16:creationId xmlns:a16="http://schemas.microsoft.com/office/drawing/2014/main" id="{218EE838-E8BE-4AA9-8BB6-C357C7BDB319}"/>
              </a:ext>
            </a:extLst>
          </p:cNvPr>
          <p:cNvCxnSpPr>
            <a:cxnSpLocks/>
          </p:cNvCxnSpPr>
          <p:nvPr/>
        </p:nvCxnSpPr>
        <p:spPr>
          <a:xfrm flipV="1">
            <a:off x="13496009" y="3604850"/>
            <a:ext cx="0" cy="5451128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12" name="Conexão reta 9">
            <a:extLst>
              <a:ext uri="{FF2B5EF4-FFF2-40B4-BE49-F238E27FC236}">
                <a16:creationId xmlns:a16="http://schemas.microsoft.com/office/drawing/2014/main" id="{9B9B3D14-3A72-4B23-9357-09047E301227}"/>
              </a:ext>
            </a:extLst>
          </p:cNvPr>
          <p:cNvCxnSpPr>
            <a:cxnSpLocks/>
          </p:cNvCxnSpPr>
          <p:nvPr/>
        </p:nvCxnSpPr>
        <p:spPr>
          <a:xfrm flipH="1">
            <a:off x="8737795" y="9055978"/>
            <a:ext cx="4777681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14" name="Conexão reta 9">
            <a:extLst>
              <a:ext uri="{FF2B5EF4-FFF2-40B4-BE49-F238E27FC236}">
                <a16:creationId xmlns:a16="http://schemas.microsoft.com/office/drawing/2014/main" id="{955BEEC0-D8A5-46E4-93A0-4F1CAE821C74}"/>
              </a:ext>
            </a:extLst>
          </p:cNvPr>
          <p:cNvCxnSpPr>
            <a:cxnSpLocks/>
          </p:cNvCxnSpPr>
          <p:nvPr/>
        </p:nvCxnSpPr>
        <p:spPr>
          <a:xfrm flipV="1">
            <a:off x="8717101" y="7637018"/>
            <a:ext cx="0" cy="14189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216" name="Oval 81">
            <a:extLst>
              <a:ext uri="{FF2B5EF4-FFF2-40B4-BE49-F238E27FC236}">
                <a16:creationId xmlns:a16="http://schemas.microsoft.com/office/drawing/2014/main" id="{793097D9-F9FD-4AD1-B9AA-B1DB36725B38}"/>
              </a:ext>
            </a:extLst>
          </p:cNvPr>
          <p:cNvSpPr/>
          <p:nvPr/>
        </p:nvSpPr>
        <p:spPr>
          <a:xfrm>
            <a:off x="10874174" y="8089451"/>
            <a:ext cx="1645494" cy="52503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dirty="0">
                <a:solidFill>
                  <a:srgbClr val="FFFFFF"/>
                </a:solidFill>
                <a:latin typeface="Agency FB" pitchFamily="34"/>
              </a:rPr>
              <a:t>Idade_Visitante</a:t>
            </a:r>
          </a:p>
        </p:txBody>
      </p:sp>
      <p:sp>
        <p:nvSpPr>
          <p:cNvPr id="217" name="Oval 81">
            <a:extLst>
              <a:ext uri="{FF2B5EF4-FFF2-40B4-BE49-F238E27FC236}">
                <a16:creationId xmlns:a16="http://schemas.microsoft.com/office/drawing/2014/main" id="{F537CDAA-47B5-4E8B-8D10-959EF527AA54}"/>
              </a:ext>
            </a:extLst>
          </p:cNvPr>
          <p:cNvSpPr/>
          <p:nvPr/>
        </p:nvSpPr>
        <p:spPr>
          <a:xfrm>
            <a:off x="6279114" y="7900135"/>
            <a:ext cx="2000151" cy="52503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dirty="0">
                <a:solidFill>
                  <a:srgbClr val="FFFFFF"/>
                </a:solidFill>
                <a:latin typeface="Agency FB" pitchFamily="34"/>
              </a:rPr>
              <a:t>Máximo de Pessoas (5,10,20)</a:t>
            </a:r>
          </a:p>
        </p:txBody>
      </p:sp>
      <p:cxnSp>
        <p:nvCxnSpPr>
          <p:cNvPr id="218" name="Conexão reta 9">
            <a:extLst>
              <a:ext uri="{FF2B5EF4-FFF2-40B4-BE49-F238E27FC236}">
                <a16:creationId xmlns:a16="http://schemas.microsoft.com/office/drawing/2014/main" id="{75ACCD0E-817D-44CC-8195-19DF4DD18AB4}"/>
              </a:ext>
            </a:extLst>
          </p:cNvPr>
          <p:cNvCxnSpPr>
            <a:cxnSpLocks/>
          </p:cNvCxnSpPr>
          <p:nvPr/>
        </p:nvCxnSpPr>
        <p:spPr>
          <a:xfrm flipV="1">
            <a:off x="8013212" y="7601071"/>
            <a:ext cx="141686" cy="353156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22" name="Conexão reta 9">
            <a:extLst>
              <a:ext uri="{FF2B5EF4-FFF2-40B4-BE49-F238E27FC236}">
                <a16:creationId xmlns:a16="http://schemas.microsoft.com/office/drawing/2014/main" id="{A2E2D2FC-BB86-4D77-94B9-7180AA55A82B}"/>
              </a:ext>
            </a:extLst>
          </p:cNvPr>
          <p:cNvCxnSpPr>
            <a:cxnSpLocks/>
            <a:stCxn id="216" idx="4"/>
          </p:cNvCxnSpPr>
          <p:nvPr/>
        </p:nvCxnSpPr>
        <p:spPr>
          <a:xfrm flipH="1" flipV="1">
            <a:off x="10822025" y="7820973"/>
            <a:ext cx="293126" cy="345368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225" name="CaixaDeTexto 28">
            <a:extLst>
              <a:ext uri="{FF2B5EF4-FFF2-40B4-BE49-F238E27FC236}">
                <a16:creationId xmlns:a16="http://schemas.microsoft.com/office/drawing/2014/main" id="{51EB65AE-93D4-48A2-87E6-CDA6A0034E35}"/>
              </a:ext>
            </a:extLst>
          </p:cNvPr>
          <p:cNvSpPr txBox="1"/>
          <p:nvPr/>
        </p:nvSpPr>
        <p:spPr>
          <a:xfrm>
            <a:off x="8678789" y="7624216"/>
            <a:ext cx="33374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dirty="0">
                <a:latin typeface="Calibri"/>
              </a:rPr>
              <a:t>N</a:t>
            </a:r>
          </a:p>
        </p:txBody>
      </p:sp>
      <p:sp>
        <p:nvSpPr>
          <p:cNvPr id="175" name="Oval 81">
            <a:extLst>
              <a:ext uri="{FF2B5EF4-FFF2-40B4-BE49-F238E27FC236}">
                <a16:creationId xmlns:a16="http://schemas.microsoft.com/office/drawing/2014/main" id="{B38D2DEB-F881-4AF8-9C2E-740E080DB6B1}"/>
              </a:ext>
            </a:extLst>
          </p:cNvPr>
          <p:cNvSpPr/>
          <p:nvPr/>
        </p:nvSpPr>
        <p:spPr>
          <a:xfrm>
            <a:off x="2341185" y="10159736"/>
            <a:ext cx="2187632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000" dirty="0" err="1">
                <a:solidFill>
                  <a:srgbClr val="FFFFFF"/>
                </a:solidFill>
                <a:latin typeface="Agency FB" pitchFamily="34"/>
              </a:rPr>
              <a:t>Id_Grupo</a:t>
            </a:r>
            <a:endParaRPr lang="pt-PT" sz="2000" dirty="0">
              <a:solidFill>
                <a:srgbClr val="FFFFFF"/>
              </a:solidFill>
              <a:latin typeface="Agency FB" pitchFamily="34"/>
            </a:endParaRPr>
          </a:p>
        </p:txBody>
      </p:sp>
      <p:cxnSp>
        <p:nvCxnSpPr>
          <p:cNvPr id="176" name="Conexão reta 80">
            <a:extLst>
              <a:ext uri="{FF2B5EF4-FFF2-40B4-BE49-F238E27FC236}">
                <a16:creationId xmlns:a16="http://schemas.microsoft.com/office/drawing/2014/main" id="{0D04B624-8A88-40CB-BCEE-12F971153C7D}"/>
              </a:ext>
            </a:extLst>
          </p:cNvPr>
          <p:cNvCxnSpPr>
            <a:cxnSpLocks/>
          </p:cNvCxnSpPr>
          <p:nvPr/>
        </p:nvCxnSpPr>
        <p:spPr>
          <a:xfrm flipH="1">
            <a:off x="4269378" y="9853172"/>
            <a:ext cx="1185354" cy="37708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73" name="Conexão reta 17">
            <a:extLst>
              <a:ext uri="{FF2B5EF4-FFF2-40B4-BE49-F238E27FC236}">
                <a16:creationId xmlns:a16="http://schemas.microsoft.com/office/drawing/2014/main" id="{5745F0F6-34F3-4DFD-B6D3-339482E5D012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10159358" y="2997356"/>
            <a:ext cx="424108" cy="92430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B8370AA-41AC-4020-A77F-AC696BD4746D}"/>
              </a:ext>
            </a:extLst>
          </p:cNvPr>
          <p:cNvSpPr/>
          <p:nvPr/>
        </p:nvSpPr>
        <p:spPr>
          <a:xfrm>
            <a:off x="12101489" y="1253234"/>
            <a:ext cx="1586897" cy="54375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4" name="Oval 81">
            <a:extLst>
              <a:ext uri="{FF2B5EF4-FFF2-40B4-BE49-F238E27FC236}">
                <a16:creationId xmlns:a16="http://schemas.microsoft.com/office/drawing/2014/main" id="{F2B109CF-F6C2-4C12-B81E-C36F4FA34E87}"/>
              </a:ext>
            </a:extLst>
          </p:cNvPr>
          <p:cNvSpPr/>
          <p:nvPr/>
        </p:nvSpPr>
        <p:spPr>
          <a:xfrm>
            <a:off x="10423187" y="4472681"/>
            <a:ext cx="868459" cy="47857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u="sng" dirty="0">
                <a:solidFill>
                  <a:srgbClr val="FFFFFF"/>
                </a:solidFill>
                <a:latin typeface="Agency FB" pitchFamily="34"/>
              </a:rPr>
              <a:t>ID</a:t>
            </a:r>
          </a:p>
        </p:txBody>
      </p:sp>
      <p:cxnSp>
        <p:nvCxnSpPr>
          <p:cNvPr id="178" name="Conexão reta 177">
            <a:extLst>
              <a:ext uri="{FF2B5EF4-FFF2-40B4-BE49-F238E27FC236}">
                <a16:creationId xmlns:a16="http://schemas.microsoft.com/office/drawing/2014/main" id="{52B418FD-997A-42CD-8D03-BC3C9883B76B}"/>
              </a:ext>
            </a:extLst>
          </p:cNvPr>
          <p:cNvCxnSpPr>
            <a:cxnSpLocks/>
          </p:cNvCxnSpPr>
          <p:nvPr/>
        </p:nvCxnSpPr>
        <p:spPr>
          <a:xfrm flipV="1">
            <a:off x="10574767" y="4153597"/>
            <a:ext cx="414868" cy="411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val 81">
            <a:extLst>
              <a:ext uri="{FF2B5EF4-FFF2-40B4-BE49-F238E27FC236}">
                <a16:creationId xmlns:a16="http://schemas.microsoft.com/office/drawing/2014/main" id="{70925056-6B87-4894-8AC0-37B92F089A5B}"/>
              </a:ext>
            </a:extLst>
          </p:cNvPr>
          <p:cNvSpPr/>
          <p:nvPr/>
        </p:nvSpPr>
        <p:spPr>
          <a:xfrm>
            <a:off x="13581700" y="1596536"/>
            <a:ext cx="642915" cy="47857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u="sng" dirty="0">
                <a:solidFill>
                  <a:srgbClr val="FFFFFF"/>
                </a:solidFill>
                <a:latin typeface="Agency FB" pitchFamily="34"/>
              </a:rPr>
              <a:t>ID</a:t>
            </a:r>
          </a:p>
        </p:txBody>
      </p:sp>
      <p:cxnSp>
        <p:nvCxnSpPr>
          <p:cNvPr id="185" name="Conexão reta 184">
            <a:extLst>
              <a:ext uri="{FF2B5EF4-FFF2-40B4-BE49-F238E27FC236}">
                <a16:creationId xmlns:a16="http://schemas.microsoft.com/office/drawing/2014/main" id="{85587585-F920-49CF-9ADD-CE7DA0DE371D}"/>
              </a:ext>
            </a:extLst>
          </p:cNvPr>
          <p:cNvCxnSpPr>
            <a:cxnSpLocks/>
          </p:cNvCxnSpPr>
          <p:nvPr/>
        </p:nvCxnSpPr>
        <p:spPr>
          <a:xfrm flipV="1">
            <a:off x="13779713" y="2056709"/>
            <a:ext cx="107101" cy="133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>
            <a:extLst>
              <a:ext uri="{FF2B5EF4-FFF2-40B4-BE49-F238E27FC236}">
                <a16:creationId xmlns:a16="http://schemas.microsoft.com/office/drawing/2014/main" id="{09252BF9-8F4E-4E2C-A17D-29106BB99EA8}"/>
              </a:ext>
            </a:extLst>
          </p:cNvPr>
          <p:cNvSpPr/>
          <p:nvPr/>
        </p:nvSpPr>
        <p:spPr>
          <a:xfrm>
            <a:off x="6256590" y="7811818"/>
            <a:ext cx="2022676" cy="73792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0" name="Oval 81">
            <a:extLst>
              <a:ext uri="{FF2B5EF4-FFF2-40B4-BE49-F238E27FC236}">
                <a16:creationId xmlns:a16="http://schemas.microsoft.com/office/drawing/2014/main" id="{59B31A92-FBE1-4C0C-9803-55861E4D1767}"/>
              </a:ext>
            </a:extLst>
          </p:cNvPr>
          <p:cNvSpPr/>
          <p:nvPr/>
        </p:nvSpPr>
        <p:spPr>
          <a:xfrm>
            <a:off x="9533339" y="4962399"/>
            <a:ext cx="868459" cy="47857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dirty="0">
                <a:solidFill>
                  <a:srgbClr val="FFFFFF"/>
                </a:solidFill>
                <a:latin typeface="Agency FB" pitchFamily="34"/>
              </a:rPr>
              <a:t>Data</a:t>
            </a:r>
          </a:p>
        </p:txBody>
      </p:sp>
      <p:cxnSp>
        <p:nvCxnSpPr>
          <p:cNvPr id="171" name="Conexão reta 170">
            <a:extLst>
              <a:ext uri="{FF2B5EF4-FFF2-40B4-BE49-F238E27FC236}">
                <a16:creationId xmlns:a16="http://schemas.microsoft.com/office/drawing/2014/main" id="{FA9B7835-0B25-447F-A324-BAD77DBFF353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10262064" y="5369708"/>
            <a:ext cx="134194" cy="386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22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4F9FCCA3-738F-4DE4-90C2-CE5F41C09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073326"/>
              </p:ext>
            </p:extLst>
          </p:nvPr>
        </p:nvGraphicFramePr>
        <p:xfrm>
          <a:off x="1628142" y="454166"/>
          <a:ext cx="3600052" cy="2717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315">
                  <a:extLst>
                    <a:ext uri="{9D8B030D-6E8A-4147-A177-3AD203B41FA5}">
                      <a16:colId xmlns:a16="http://schemas.microsoft.com/office/drawing/2014/main" val="3557845560"/>
                    </a:ext>
                  </a:extLst>
                </a:gridCol>
                <a:gridCol w="1405343">
                  <a:extLst>
                    <a:ext uri="{9D8B030D-6E8A-4147-A177-3AD203B41FA5}">
                      <a16:colId xmlns:a16="http://schemas.microsoft.com/office/drawing/2014/main" val="2116403472"/>
                    </a:ext>
                  </a:extLst>
                </a:gridCol>
                <a:gridCol w="721381">
                  <a:extLst>
                    <a:ext uri="{9D8B030D-6E8A-4147-A177-3AD203B41FA5}">
                      <a16:colId xmlns:a16="http://schemas.microsoft.com/office/drawing/2014/main" val="600480596"/>
                    </a:ext>
                  </a:extLst>
                </a:gridCol>
                <a:gridCol w="900013">
                  <a:extLst>
                    <a:ext uri="{9D8B030D-6E8A-4147-A177-3AD203B41FA5}">
                      <a16:colId xmlns:a16="http://schemas.microsoft.com/office/drawing/2014/main" val="1028756892"/>
                    </a:ext>
                  </a:extLst>
                </a:gridCol>
              </a:tblGrid>
              <a:tr h="2717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sng" dirty="0"/>
                        <a:t>NIF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/>
                        <a:t>Data de nascimento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dirty="0"/>
                        <a:t>Endereço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1669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6E9D570-6234-477B-8176-04D2B1BF8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669816"/>
              </p:ext>
            </p:extLst>
          </p:nvPr>
        </p:nvGraphicFramePr>
        <p:xfrm>
          <a:off x="1612901" y="4459588"/>
          <a:ext cx="1437113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113">
                  <a:extLst>
                    <a:ext uri="{9D8B030D-6E8A-4147-A177-3AD203B41FA5}">
                      <a16:colId xmlns:a16="http://schemas.microsoft.com/office/drawing/2014/main" val="3557845560"/>
                    </a:ext>
                  </a:extLst>
                </a:gridCol>
              </a:tblGrid>
              <a:tr h="245779">
                <a:tc>
                  <a:txBody>
                    <a:bodyPr/>
                    <a:lstStyle/>
                    <a:p>
                      <a:r>
                        <a:rPr lang="pt-PT" sz="1100" u="sng" dirty="0"/>
                        <a:t>FK_NIF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16691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0161598A-8886-4A65-BDE5-4FDA0D1B0E05}"/>
              </a:ext>
            </a:extLst>
          </p:cNvPr>
          <p:cNvSpPr txBox="1"/>
          <p:nvPr/>
        </p:nvSpPr>
        <p:spPr>
          <a:xfrm>
            <a:off x="1628142" y="237506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Pessoa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4B57437-BEAD-4967-BC43-EF2A2A3BE242}"/>
              </a:ext>
            </a:extLst>
          </p:cNvPr>
          <p:cNvSpPr txBox="1"/>
          <p:nvPr/>
        </p:nvSpPr>
        <p:spPr>
          <a:xfrm>
            <a:off x="9672335" y="3041310"/>
            <a:ext cx="7459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Visitante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6E41652-EC9B-4484-89A9-74429DECCCFF}"/>
              </a:ext>
            </a:extLst>
          </p:cNvPr>
          <p:cNvSpPr txBox="1"/>
          <p:nvPr/>
        </p:nvSpPr>
        <p:spPr>
          <a:xfrm>
            <a:off x="1628142" y="1508694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Artista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41BB451B-0029-4AA8-9700-05F41E0A9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250477"/>
              </p:ext>
            </p:extLst>
          </p:nvPr>
        </p:nvGraphicFramePr>
        <p:xfrm>
          <a:off x="1628142" y="1721938"/>
          <a:ext cx="1930916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458">
                  <a:extLst>
                    <a:ext uri="{9D8B030D-6E8A-4147-A177-3AD203B41FA5}">
                      <a16:colId xmlns:a16="http://schemas.microsoft.com/office/drawing/2014/main" val="337369652"/>
                    </a:ext>
                  </a:extLst>
                </a:gridCol>
                <a:gridCol w="965458">
                  <a:extLst>
                    <a:ext uri="{9D8B030D-6E8A-4147-A177-3AD203B41FA5}">
                      <a16:colId xmlns:a16="http://schemas.microsoft.com/office/drawing/2014/main" val="3997440601"/>
                    </a:ext>
                  </a:extLst>
                </a:gridCol>
              </a:tblGrid>
              <a:tr h="1832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sng" dirty="0" err="1"/>
                        <a:t>NIF_Artista</a:t>
                      </a:r>
                      <a:endParaRPr lang="pt-PT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none" dirty="0"/>
                        <a:t>Estilo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512659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2208579C-F444-4B6F-87D3-457600069FC3}"/>
              </a:ext>
            </a:extLst>
          </p:cNvPr>
          <p:cNvSpPr txBox="1"/>
          <p:nvPr/>
        </p:nvSpPr>
        <p:spPr>
          <a:xfrm>
            <a:off x="1628142" y="2181945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Funcionário</a:t>
            </a:r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DC47F294-0080-4FC8-BDC8-30CEDDE70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526776"/>
              </p:ext>
            </p:extLst>
          </p:nvPr>
        </p:nvGraphicFramePr>
        <p:xfrm>
          <a:off x="1628142" y="2392514"/>
          <a:ext cx="2919402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4944">
                  <a:extLst>
                    <a:ext uri="{9D8B030D-6E8A-4147-A177-3AD203B41FA5}">
                      <a16:colId xmlns:a16="http://schemas.microsoft.com/office/drawing/2014/main" val="337369652"/>
                    </a:ext>
                  </a:extLst>
                </a:gridCol>
                <a:gridCol w="1484458">
                  <a:extLst>
                    <a:ext uri="{9D8B030D-6E8A-4147-A177-3AD203B41FA5}">
                      <a16:colId xmlns:a16="http://schemas.microsoft.com/office/drawing/2014/main" val="7357781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u="sng" dirty="0" err="1"/>
                        <a:t>FK_NIF_func</a:t>
                      </a:r>
                      <a:endParaRPr lang="en-US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u="sng" dirty="0" err="1"/>
                        <a:t>N_de_funcionario</a:t>
                      </a:r>
                      <a:endParaRPr lang="en-US" sz="11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512659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E65FA25F-631E-447A-BC0C-0767209A51C4}"/>
              </a:ext>
            </a:extLst>
          </p:cNvPr>
          <p:cNvSpPr txBox="1"/>
          <p:nvPr/>
        </p:nvSpPr>
        <p:spPr>
          <a:xfrm>
            <a:off x="1628142" y="2805825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Gerente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9693606-007B-486F-A4F3-259CD003F3F0}"/>
              </a:ext>
            </a:extLst>
          </p:cNvPr>
          <p:cNvSpPr txBox="1"/>
          <p:nvPr/>
        </p:nvSpPr>
        <p:spPr>
          <a:xfrm>
            <a:off x="1628142" y="3514990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Guia</a:t>
            </a:r>
          </a:p>
        </p:txBody>
      </p:sp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5B70E0AC-7D53-47F0-A183-C2B9DADF9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68834"/>
              </p:ext>
            </p:extLst>
          </p:nvPr>
        </p:nvGraphicFramePr>
        <p:xfrm>
          <a:off x="3050423" y="4464403"/>
          <a:ext cx="1503894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3894">
                  <a:extLst>
                    <a:ext uri="{9D8B030D-6E8A-4147-A177-3AD203B41FA5}">
                      <a16:colId xmlns:a16="http://schemas.microsoft.com/office/drawing/2014/main" val="3557845560"/>
                    </a:ext>
                  </a:extLst>
                </a:gridCol>
              </a:tblGrid>
              <a:tr h="183228">
                <a:tc>
                  <a:txBody>
                    <a:bodyPr/>
                    <a:lstStyle/>
                    <a:p>
                      <a:r>
                        <a:rPr lang="pt-PT" sz="1100" dirty="0"/>
                        <a:t>FK_</a:t>
                      </a:r>
                      <a:r>
                        <a:rPr lang="en-US" sz="1100" u="sng" dirty="0" err="1"/>
                        <a:t>N_de_funcionario</a:t>
                      </a:r>
                      <a:endParaRPr lang="pt-P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16691"/>
                  </a:ext>
                </a:extLst>
              </a:tr>
            </a:tbl>
          </a:graphicData>
        </a:graphic>
      </p:graphicFrame>
      <p:sp>
        <p:nvSpPr>
          <p:cNvPr id="18" name="CaixaDeTexto 17">
            <a:extLst>
              <a:ext uri="{FF2B5EF4-FFF2-40B4-BE49-F238E27FC236}">
                <a16:creationId xmlns:a16="http://schemas.microsoft.com/office/drawing/2014/main" id="{0DFA136A-0EFA-40CA-BA33-7B5B807C974B}"/>
              </a:ext>
            </a:extLst>
          </p:cNvPr>
          <p:cNvSpPr txBox="1"/>
          <p:nvPr/>
        </p:nvSpPr>
        <p:spPr>
          <a:xfrm>
            <a:off x="1628142" y="4225681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Segurança</a:t>
            </a:r>
          </a:p>
        </p:txBody>
      </p: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19A0C714-786D-4C6E-927F-9B8FD1F47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473365"/>
              </p:ext>
            </p:extLst>
          </p:nvPr>
        </p:nvGraphicFramePr>
        <p:xfrm>
          <a:off x="2993757" y="5167495"/>
          <a:ext cx="1560556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556">
                  <a:extLst>
                    <a:ext uri="{9D8B030D-6E8A-4147-A177-3AD203B41FA5}">
                      <a16:colId xmlns:a16="http://schemas.microsoft.com/office/drawing/2014/main" val="3557845560"/>
                    </a:ext>
                  </a:extLst>
                </a:gridCol>
              </a:tblGrid>
              <a:tr h="183228">
                <a:tc>
                  <a:txBody>
                    <a:bodyPr/>
                    <a:lstStyle/>
                    <a:p>
                      <a:r>
                        <a:rPr lang="pt-PT" sz="1100" dirty="0"/>
                        <a:t>FK_</a:t>
                      </a:r>
                      <a:r>
                        <a:rPr lang="en-US" sz="1100" u="sng" dirty="0" err="1"/>
                        <a:t>N_de_funcionario</a:t>
                      </a:r>
                      <a:endParaRPr lang="pt-P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16691"/>
                  </a:ext>
                </a:extLst>
              </a:tr>
            </a:tbl>
          </a:graphicData>
        </a:graphic>
      </p:graphicFrame>
      <p:sp>
        <p:nvSpPr>
          <p:cNvPr id="20" name="CaixaDeTexto 19">
            <a:extLst>
              <a:ext uri="{FF2B5EF4-FFF2-40B4-BE49-F238E27FC236}">
                <a16:creationId xmlns:a16="http://schemas.microsoft.com/office/drawing/2014/main" id="{A3FB2338-7C29-4D4F-8180-CF34FF6F771C}"/>
              </a:ext>
            </a:extLst>
          </p:cNvPr>
          <p:cNvSpPr txBox="1"/>
          <p:nvPr/>
        </p:nvSpPr>
        <p:spPr>
          <a:xfrm>
            <a:off x="1628142" y="4965311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Rececionista</a:t>
            </a:r>
          </a:p>
        </p:txBody>
      </p:sp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04A572EA-C0E3-4467-B0CE-A6938F9A8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509828"/>
              </p:ext>
            </p:extLst>
          </p:nvPr>
        </p:nvGraphicFramePr>
        <p:xfrm>
          <a:off x="9728660" y="6364311"/>
          <a:ext cx="4078780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9892">
                  <a:extLst>
                    <a:ext uri="{9D8B030D-6E8A-4147-A177-3AD203B41FA5}">
                      <a16:colId xmlns:a16="http://schemas.microsoft.com/office/drawing/2014/main" val="3557845560"/>
                    </a:ext>
                  </a:extLst>
                </a:gridCol>
                <a:gridCol w="1399444">
                  <a:extLst>
                    <a:ext uri="{9D8B030D-6E8A-4147-A177-3AD203B41FA5}">
                      <a16:colId xmlns:a16="http://schemas.microsoft.com/office/drawing/2014/main" val="4055445055"/>
                    </a:ext>
                  </a:extLst>
                </a:gridCol>
                <a:gridCol w="1399444">
                  <a:extLst>
                    <a:ext uri="{9D8B030D-6E8A-4147-A177-3AD203B41FA5}">
                      <a16:colId xmlns:a16="http://schemas.microsoft.com/office/drawing/2014/main" val="1786802032"/>
                    </a:ext>
                  </a:extLst>
                </a:gridCol>
              </a:tblGrid>
              <a:tr h="183228">
                <a:tc>
                  <a:txBody>
                    <a:bodyPr/>
                    <a:lstStyle/>
                    <a:p>
                      <a:r>
                        <a:rPr lang="pt-PT" sz="1100" u="none" dirty="0" err="1">
                          <a:solidFill>
                            <a:sysClr val="windowText" lastClr="000000"/>
                          </a:solidFill>
                        </a:rPr>
                        <a:t>FK_grupo_id</a:t>
                      </a:r>
                      <a:endParaRPr lang="pt-PT" sz="110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u="sng" dirty="0" err="1"/>
                        <a:t>N_bilhete_Grupo</a:t>
                      </a:r>
                      <a:endParaRPr lang="pt-PT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u="none" dirty="0" err="1"/>
                        <a:t>Máximo_Visitantes</a:t>
                      </a:r>
                      <a:endParaRPr lang="pt-PT" sz="11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16691"/>
                  </a:ext>
                </a:extLst>
              </a:tr>
            </a:tbl>
          </a:graphicData>
        </a:graphic>
      </p:graphicFrame>
      <p:sp>
        <p:nvSpPr>
          <p:cNvPr id="22" name="CaixaDeTexto 21">
            <a:extLst>
              <a:ext uri="{FF2B5EF4-FFF2-40B4-BE49-F238E27FC236}">
                <a16:creationId xmlns:a16="http://schemas.microsoft.com/office/drawing/2014/main" id="{4AB6D8D9-CC23-405D-AF49-74F84381F252}"/>
              </a:ext>
            </a:extLst>
          </p:cNvPr>
          <p:cNvSpPr txBox="1"/>
          <p:nvPr/>
        </p:nvSpPr>
        <p:spPr>
          <a:xfrm>
            <a:off x="9651647" y="6102701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 err="1"/>
              <a:t>Bilhete_Grupo</a:t>
            </a:r>
            <a:endParaRPr lang="pt-PT" sz="1100" b="1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4D9CF91-1954-4BDC-B408-9A477FAFB51C}"/>
              </a:ext>
            </a:extLst>
          </p:cNvPr>
          <p:cNvSpPr txBox="1"/>
          <p:nvPr/>
        </p:nvSpPr>
        <p:spPr>
          <a:xfrm>
            <a:off x="1612901" y="6016596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Sala</a:t>
            </a:r>
          </a:p>
        </p:txBody>
      </p:sp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84FD10C8-1548-4E99-A056-D6F7C6CA7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253873"/>
              </p:ext>
            </p:extLst>
          </p:nvPr>
        </p:nvGraphicFramePr>
        <p:xfrm>
          <a:off x="1597660" y="6252565"/>
          <a:ext cx="2092958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4944">
                  <a:extLst>
                    <a:ext uri="{9D8B030D-6E8A-4147-A177-3AD203B41FA5}">
                      <a16:colId xmlns:a16="http://schemas.microsoft.com/office/drawing/2014/main" val="337369652"/>
                    </a:ext>
                  </a:extLst>
                </a:gridCol>
                <a:gridCol w="658014">
                  <a:extLst>
                    <a:ext uri="{9D8B030D-6E8A-4147-A177-3AD203B41FA5}">
                      <a16:colId xmlns:a16="http://schemas.microsoft.com/office/drawing/2014/main" val="7357781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sng"/>
                        <a:t>Nº da sala</a:t>
                      </a:r>
                      <a:endParaRPr lang="en-US" sz="11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u="none" dirty="0" err="1"/>
                        <a:t>Piso</a:t>
                      </a:r>
                      <a:endParaRPr lang="en-US" sz="11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512659"/>
                  </a:ext>
                </a:extLst>
              </a:tr>
            </a:tbl>
          </a:graphicData>
        </a:graphic>
      </p:graphicFrame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D0E81489-E895-4155-9CE8-BB487FC81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187829"/>
              </p:ext>
            </p:extLst>
          </p:nvPr>
        </p:nvGraphicFramePr>
        <p:xfrm>
          <a:off x="1609724" y="6878967"/>
          <a:ext cx="3876669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005">
                  <a:extLst>
                    <a:ext uri="{9D8B030D-6E8A-4147-A177-3AD203B41FA5}">
                      <a16:colId xmlns:a16="http://schemas.microsoft.com/office/drawing/2014/main" val="4283604483"/>
                    </a:ext>
                  </a:extLst>
                </a:gridCol>
                <a:gridCol w="1575877">
                  <a:extLst>
                    <a:ext uri="{9D8B030D-6E8A-4147-A177-3AD203B41FA5}">
                      <a16:colId xmlns:a16="http://schemas.microsoft.com/office/drawing/2014/main" val="1898828488"/>
                    </a:ext>
                  </a:extLst>
                </a:gridCol>
                <a:gridCol w="694620">
                  <a:extLst>
                    <a:ext uri="{9D8B030D-6E8A-4147-A177-3AD203B41FA5}">
                      <a16:colId xmlns:a16="http://schemas.microsoft.com/office/drawing/2014/main" val="810413911"/>
                    </a:ext>
                  </a:extLst>
                </a:gridCol>
                <a:gridCol w="969167">
                  <a:extLst>
                    <a:ext uri="{9D8B030D-6E8A-4147-A177-3AD203B41FA5}">
                      <a16:colId xmlns:a16="http://schemas.microsoft.com/office/drawing/2014/main" val="14970534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/>
                        <a:t>Estilo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/>
                        <a:t>Data em exposição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u="sng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u="sng" dirty="0" err="1"/>
                        <a:t>FK_Num_sala</a:t>
                      </a:r>
                      <a:endParaRPr lang="pt-PT" sz="11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949530"/>
                  </a:ext>
                </a:extLst>
              </a:tr>
            </a:tbl>
          </a:graphicData>
        </a:graphic>
      </p:graphicFrame>
      <p:sp>
        <p:nvSpPr>
          <p:cNvPr id="29" name="CaixaDeTexto 24">
            <a:extLst>
              <a:ext uri="{FF2B5EF4-FFF2-40B4-BE49-F238E27FC236}">
                <a16:creationId xmlns:a16="http://schemas.microsoft.com/office/drawing/2014/main" id="{A1BBECE6-17E8-48EC-872A-969C3B5E471A}"/>
              </a:ext>
            </a:extLst>
          </p:cNvPr>
          <p:cNvSpPr txBox="1"/>
          <p:nvPr/>
        </p:nvSpPr>
        <p:spPr>
          <a:xfrm>
            <a:off x="1561996" y="6644335"/>
            <a:ext cx="2504474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100" b="1" dirty="0"/>
              <a:t>Exposição</a:t>
            </a:r>
            <a:endParaRPr lang="en-US" b="1" dirty="0"/>
          </a:p>
        </p:txBody>
      </p:sp>
      <p:graphicFrame>
        <p:nvGraphicFramePr>
          <p:cNvPr id="31" name="Tabela 4">
            <a:extLst>
              <a:ext uri="{FF2B5EF4-FFF2-40B4-BE49-F238E27FC236}">
                <a16:creationId xmlns:a16="http://schemas.microsoft.com/office/drawing/2014/main" id="{622C590F-E69F-4795-A128-AD063B658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05982"/>
              </p:ext>
            </p:extLst>
          </p:nvPr>
        </p:nvGraphicFramePr>
        <p:xfrm>
          <a:off x="1636028" y="7923999"/>
          <a:ext cx="6265912" cy="2717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6192">
                  <a:extLst>
                    <a:ext uri="{9D8B030D-6E8A-4147-A177-3AD203B41FA5}">
                      <a16:colId xmlns:a16="http://schemas.microsoft.com/office/drawing/2014/main" val="355784556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116403472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600480596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376685673"/>
                    </a:ext>
                  </a:extLst>
                </a:gridCol>
                <a:gridCol w="796667">
                  <a:extLst>
                    <a:ext uri="{9D8B030D-6E8A-4147-A177-3AD203B41FA5}">
                      <a16:colId xmlns:a16="http://schemas.microsoft.com/office/drawing/2014/main" val="357948582"/>
                    </a:ext>
                  </a:extLst>
                </a:gridCol>
                <a:gridCol w="1618873">
                  <a:extLst>
                    <a:ext uri="{9D8B030D-6E8A-4147-A177-3AD203B41FA5}">
                      <a16:colId xmlns:a16="http://schemas.microsoft.com/office/drawing/2014/main" val="1821360585"/>
                    </a:ext>
                  </a:extLst>
                </a:gridCol>
              </a:tblGrid>
              <a:tr h="2717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sng"/>
                        <a:t>Referência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dirty="0"/>
                        <a:t>Data de produção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u="none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none" dirty="0"/>
                        <a:t>Título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sng" dirty="0"/>
                        <a:t>FK_Exposição_Nome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16691"/>
                  </a:ext>
                </a:extLst>
              </a:tr>
            </a:tbl>
          </a:graphicData>
        </a:graphic>
      </p:graphicFrame>
      <p:sp>
        <p:nvSpPr>
          <p:cNvPr id="32" name="CaixaDeTexto 31">
            <a:extLst>
              <a:ext uri="{FF2B5EF4-FFF2-40B4-BE49-F238E27FC236}">
                <a16:creationId xmlns:a16="http://schemas.microsoft.com/office/drawing/2014/main" id="{74D10D5E-411C-4D25-9CBB-36C2391DCAB5}"/>
              </a:ext>
            </a:extLst>
          </p:cNvPr>
          <p:cNvSpPr txBox="1"/>
          <p:nvPr/>
        </p:nvSpPr>
        <p:spPr>
          <a:xfrm>
            <a:off x="1606404" y="7729222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110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1FC0A41-6F07-457C-8D21-5E381092F1EC}"/>
              </a:ext>
            </a:extLst>
          </p:cNvPr>
          <p:cNvSpPr txBox="1"/>
          <p:nvPr/>
        </p:nvSpPr>
        <p:spPr>
          <a:xfrm>
            <a:off x="1607580" y="7682652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Obra de Arte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22A2E53-772B-45D3-9706-0CBED6BFAE22}"/>
              </a:ext>
            </a:extLst>
          </p:cNvPr>
          <p:cNvSpPr txBox="1"/>
          <p:nvPr/>
        </p:nvSpPr>
        <p:spPr>
          <a:xfrm>
            <a:off x="1606404" y="8583408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Filme</a:t>
            </a:r>
          </a:p>
        </p:txBody>
      </p:sp>
      <p:graphicFrame>
        <p:nvGraphicFramePr>
          <p:cNvPr id="36" name="Tabela 4">
            <a:extLst>
              <a:ext uri="{FF2B5EF4-FFF2-40B4-BE49-F238E27FC236}">
                <a16:creationId xmlns:a16="http://schemas.microsoft.com/office/drawing/2014/main" id="{F520FAED-5C85-44FE-BE8C-DA5E3C3DB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007776"/>
              </p:ext>
            </p:extLst>
          </p:nvPr>
        </p:nvGraphicFramePr>
        <p:xfrm>
          <a:off x="1620523" y="8799399"/>
          <a:ext cx="4800070" cy="2717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8455">
                  <a:extLst>
                    <a:ext uri="{9D8B030D-6E8A-4147-A177-3AD203B41FA5}">
                      <a16:colId xmlns:a16="http://schemas.microsoft.com/office/drawing/2014/main" val="3557845560"/>
                    </a:ext>
                  </a:extLst>
                </a:gridCol>
                <a:gridCol w="791573">
                  <a:extLst>
                    <a:ext uri="{9D8B030D-6E8A-4147-A177-3AD203B41FA5}">
                      <a16:colId xmlns:a16="http://schemas.microsoft.com/office/drawing/2014/main" val="2116403472"/>
                    </a:ext>
                  </a:extLst>
                </a:gridCol>
                <a:gridCol w="960014">
                  <a:extLst>
                    <a:ext uri="{9D8B030D-6E8A-4147-A177-3AD203B41FA5}">
                      <a16:colId xmlns:a16="http://schemas.microsoft.com/office/drawing/2014/main" val="600480596"/>
                    </a:ext>
                  </a:extLst>
                </a:gridCol>
                <a:gridCol w="960014">
                  <a:extLst>
                    <a:ext uri="{9D8B030D-6E8A-4147-A177-3AD203B41FA5}">
                      <a16:colId xmlns:a16="http://schemas.microsoft.com/office/drawing/2014/main" val="2376685673"/>
                    </a:ext>
                  </a:extLst>
                </a:gridCol>
                <a:gridCol w="960014">
                  <a:extLst>
                    <a:ext uri="{9D8B030D-6E8A-4147-A177-3AD203B41FA5}">
                      <a16:colId xmlns:a16="http://schemas.microsoft.com/office/drawing/2014/main" val="1794212842"/>
                    </a:ext>
                  </a:extLst>
                </a:gridCol>
              </a:tblGrid>
              <a:tr h="271779">
                <a:tc>
                  <a:txBody>
                    <a:bodyPr/>
                    <a:lstStyle/>
                    <a:p>
                      <a:r>
                        <a:rPr lang="pt-PT" sz="1100" u="sng" dirty="0" err="1"/>
                        <a:t>FK_Referencia</a:t>
                      </a:r>
                      <a:endParaRPr lang="pt-PT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/>
                        <a:t>Género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dirty="0"/>
                        <a:t>Realizador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u="none"/>
                        <a:t>Duração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u="none" dirty="0"/>
                        <a:t>Elenco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16691"/>
                  </a:ext>
                </a:extLst>
              </a:tr>
            </a:tbl>
          </a:graphicData>
        </a:graphic>
      </p:graphicFrame>
      <p:sp>
        <p:nvSpPr>
          <p:cNvPr id="37" name="CaixaDeTexto 36">
            <a:extLst>
              <a:ext uri="{FF2B5EF4-FFF2-40B4-BE49-F238E27FC236}">
                <a16:creationId xmlns:a16="http://schemas.microsoft.com/office/drawing/2014/main" id="{5CF0C0BF-A9F9-422D-9FA1-6362AEF798E3}"/>
              </a:ext>
            </a:extLst>
          </p:cNvPr>
          <p:cNvSpPr txBox="1"/>
          <p:nvPr/>
        </p:nvSpPr>
        <p:spPr>
          <a:xfrm>
            <a:off x="1606404" y="9222711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Pintura</a:t>
            </a:r>
          </a:p>
        </p:txBody>
      </p:sp>
      <p:graphicFrame>
        <p:nvGraphicFramePr>
          <p:cNvPr id="38" name="Tabela 37">
            <a:extLst>
              <a:ext uri="{FF2B5EF4-FFF2-40B4-BE49-F238E27FC236}">
                <a16:creationId xmlns:a16="http://schemas.microsoft.com/office/drawing/2014/main" id="{9B143D66-A0F5-445D-B329-66A6C8E3D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967765"/>
              </p:ext>
            </p:extLst>
          </p:nvPr>
        </p:nvGraphicFramePr>
        <p:xfrm>
          <a:off x="1619104" y="9433280"/>
          <a:ext cx="1987722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6455">
                  <a:extLst>
                    <a:ext uri="{9D8B030D-6E8A-4147-A177-3AD203B41FA5}">
                      <a16:colId xmlns:a16="http://schemas.microsoft.com/office/drawing/2014/main" val="337369652"/>
                    </a:ext>
                  </a:extLst>
                </a:gridCol>
                <a:gridCol w="821267">
                  <a:extLst>
                    <a:ext uri="{9D8B030D-6E8A-4147-A177-3AD203B41FA5}">
                      <a16:colId xmlns:a16="http://schemas.microsoft.com/office/drawing/2014/main" val="7357781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sng" dirty="0" err="1"/>
                        <a:t>FK_Referencia</a:t>
                      </a:r>
                      <a:endParaRPr lang="pt-PT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u="none" dirty="0"/>
                        <a:t>Técnica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512659"/>
                  </a:ext>
                </a:extLst>
              </a:tr>
            </a:tbl>
          </a:graphicData>
        </a:graphic>
      </p:graphicFrame>
      <p:graphicFrame>
        <p:nvGraphicFramePr>
          <p:cNvPr id="39" name="Tabela 38">
            <a:extLst>
              <a:ext uri="{FF2B5EF4-FFF2-40B4-BE49-F238E27FC236}">
                <a16:creationId xmlns:a16="http://schemas.microsoft.com/office/drawing/2014/main" id="{E489A40C-37E9-41D3-A3CA-0A1EA11ED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206899"/>
              </p:ext>
            </p:extLst>
          </p:nvPr>
        </p:nvGraphicFramePr>
        <p:xfrm>
          <a:off x="1619104" y="10067892"/>
          <a:ext cx="2605788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6455">
                  <a:extLst>
                    <a:ext uri="{9D8B030D-6E8A-4147-A177-3AD203B41FA5}">
                      <a16:colId xmlns:a16="http://schemas.microsoft.com/office/drawing/2014/main" val="42836044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98828488"/>
                    </a:ext>
                  </a:extLst>
                </a:gridCol>
                <a:gridCol w="626533">
                  <a:extLst>
                    <a:ext uri="{9D8B030D-6E8A-4147-A177-3AD203B41FA5}">
                      <a16:colId xmlns:a16="http://schemas.microsoft.com/office/drawing/2014/main" val="81041391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sng" dirty="0" err="1"/>
                        <a:t>FK_Referencia</a:t>
                      </a:r>
                      <a:endParaRPr lang="pt-PT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/>
                        <a:t>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none" dirty="0"/>
                        <a:t>Técnica</a:t>
                      </a:r>
                      <a:endParaRPr 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949530"/>
                  </a:ext>
                </a:extLst>
              </a:tr>
            </a:tbl>
          </a:graphicData>
        </a:graphic>
      </p:graphicFrame>
      <p:sp>
        <p:nvSpPr>
          <p:cNvPr id="40" name="CaixaDeTexto 24">
            <a:extLst>
              <a:ext uri="{FF2B5EF4-FFF2-40B4-BE49-F238E27FC236}">
                <a16:creationId xmlns:a16="http://schemas.microsoft.com/office/drawing/2014/main" id="{FCB2BD57-A881-468D-8CC2-2762CC208E6F}"/>
              </a:ext>
            </a:extLst>
          </p:cNvPr>
          <p:cNvSpPr txBox="1"/>
          <p:nvPr/>
        </p:nvSpPr>
        <p:spPr>
          <a:xfrm>
            <a:off x="1636029" y="9822613"/>
            <a:ext cx="2504474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100" b="1" dirty="0"/>
              <a:t>Escultura</a:t>
            </a:r>
            <a:endParaRPr lang="en-US" b="1" dirty="0"/>
          </a:p>
        </p:txBody>
      </p:sp>
      <p:cxnSp>
        <p:nvCxnSpPr>
          <p:cNvPr id="52" name="Conexão reta unidirecional 51">
            <a:extLst>
              <a:ext uri="{FF2B5EF4-FFF2-40B4-BE49-F238E27FC236}">
                <a16:creationId xmlns:a16="http://schemas.microsoft.com/office/drawing/2014/main" id="{FEC0E7C4-9576-4F7D-BCCA-CD9690D52738}"/>
              </a:ext>
            </a:extLst>
          </p:cNvPr>
          <p:cNvCxnSpPr>
            <a:cxnSpLocks/>
          </p:cNvCxnSpPr>
          <p:nvPr/>
        </p:nvCxnSpPr>
        <p:spPr>
          <a:xfrm flipV="1">
            <a:off x="1780542" y="725946"/>
            <a:ext cx="869" cy="117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7ABEBEC7-6C2D-48FB-9634-909127345DFC}"/>
              </a:ext>
            </a:extLst>
          </p:cNvPr>
          <p:cNvCxnSpPr>
            <a:cxnSpLocks/>
          </p:cNvCxnSpPr>
          <p:nvPr/>
        </p:nvCxnSpPr>
        <p:spPr>
          <a:xfrm flipV="1">
            <a:off x="1933811" y="725945"/>
            <a:ext cx="0" cy="17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xão reta unidirecional 55">
            <a:extLst>
              <a:ext uri="{FF2B5EF4-FFF2-40B4-BE49-F238E27FC236}">
                <a16:creationId xmlns:a16="http://schemas.microsoft.com/office/drawing/2014/main" id="{2EAC144D-1EEE-4231-89DF-29530BCF3175}"/>
              </a:ext>
            </a:extLst>
          </p:cNvPr>
          <p:cNvCxnSpPr>
            <a:cxnSpLocks/>
          </p:cNvCxnSpPr>
          <p:nvPr/>
        </p:nvCxnSpPr>
        <p:spPr>
          <a:xfrm flipV="1">
            <a:off x="2069277" y="725943"/>
            <a:ext cx="0" cy="23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xão reta 65">
            <a:extLst>
              <a:ext uri="{FF2B5EF4-FFF2-40B4-BE49-F238E27FC236}">
                <a16:creationId xmlns:a16="http://schemas.microsoft.com/office/drawing/2014/main" id="{CAC44E77-8EEB-4D8A-B264-C5868BFE18A3}"/>
              </a:ext>
            </a:extLst>
          </p:cNvPr>
          <p:cNvCxnSpPr>
            <a:cxnSpLocks/>
          </p:cNvCxnSpPr>
          <p:nvPr/>
        </p:nvCxnSpPr>
        <p:spPr>
          <a:xfrm flipH="1">
            <a:off x="1405704" y="963613"/>
            <a:ext cx="663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xão reta 68">
            <a:extLst>
              <a:ext uri="{FF2B5EF4-FFF2-40B4-BE49-F238E27FC236}">
                <a16:creationId xmlns:a16="http://schemas.microsoft.com/office/drawing/2014/main" id="{A2F2EED0-0CE7-4EA9-B9F6-58A954A3EF63}"/>
              </a:ext>
            </a:extLst>
          </p:cNvPr>
          <p:cNvCxnSpPr>
            <a:cxnSpLocks/>
          </p:cNvCxnSpPr>
          <p:nvPr/>
        </p:nvCxnSpPr>
        <p:spPr>
          <a:xfrm flipH="1">
            <a:off x="1275528" y="898525"/>
            <a:ext cx="658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xão reta 70">
            <a:extLst>
              <a:ext uri="{FF2B5EF4-FFF2-40B4-BE49-F238E27FC236}">
                <a16:creationId xmlns:a16="http://schemas.microsoft.com/office/drawing/2014/main" id="{E2ADC41B-EB6F-4547-AA37-1C939F6AA538}"/>
              </a:ext>
            </a:extLst>
          </p:cNvPr>
          <p:cNvCxnSpPr>
            <a:cxnSpLocks/>
          </p:cNvCxnSpPr>
          <p:nvPr/>
        </p:nvCxnSpPr>
        <p:spPr>
          <a:xfrm flipH="1">
            <a:off x="1154878" y="843554"/>
            <a:ext cx="625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xão reta 80">
            <a:extLst>
              <a:ext uri="{FF2B5EF4-FFF2-40B4-BE49-F238E27FC236}">
                <a16:creationId xmlns:a16="http://schemas.microsoft.com/office/drawing/2014/main" id="{B3FF0CF8-D810-4FEB-83BB-A1724EC4F394}"/>
              </a:ext>
            </a:extLst>
          </p:cNvPr>
          <p:cNvCxnSpPr>
            <a:cxnSpLocks/>
          </p:cNvCxnSpPr>
          <p:nvPr/>
        </p:nvCxnSpPr>
        <p:spPr>
          <a:xfrm>
            <a:off x="1405704" y="963613"/>
            <a:ext cx="0" cy="1116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675ACC40-2B12-4486-8E96-9315276319E4}"/>
              </a:ext>
            </a:extLst>
          </p:cNvPr>
          <p:cNvCxnSpPr>
            <a:cxnSpLocks/>
          </p:cNvCxnSpPr>
          <p:nvPr/>
        </p:nvCxnSpPr>
        <p:spPr>
          <a:xfrm>
            <a:off x="1275528" y="898525"/>
            <a:ext cx="0" cy="1881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xão reta 86">
            <a:extLst>
              <a:ext uri="{FF2B5EF4-FFF2-40B4-BE49-F238E27FC236}">
                <a16:creationId xmlns:a16="http://schemas.microsoft.com/office/drawing/2014/main" id="{7C2483E5-DB5A-41BB-B111-B7426007A3C1}"/>
              </a:ext>
            </a:extLst>
          </p:cNvPr>
          <p:cNvCxnSpPr>
            <a:cxnSpLocks/>
          </p:cNvCxnSpPr>
          <p:nvPr/>
        </p:nvCxnSpPr>
        <p:spPr>
          <a:xfrm>
            <a:off x="1154878" y="843554"/>
            <a:ext cx="0" cy="2607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xão reta 88">
            <a:extLst>
              <a:ext uri="{FF2B5EF4-FFF2-40B4-BE49-F238E27FC236}">
                <a16:creationId xmlns:a16="http://schemas.microsoft.com/office/drawing/2014/main" id="{43C4A0EB-6C5B-4A3E-9C16-7386D9EB67AB}"/>
              </a:ext>
            </a:extLst>
          </p:cNvPr>
          <p:cNvCxnSpPr>
            <a:cxnSpLocks/>
          </p:cNvCxnSpPr>
          <p:nvPr/>
        </p:nvCxnSpPr>
        <p:spPr>
          <a:xfrm>
            <a:off x="1403775" y="2079625"/>
            <a:ext cx="445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xão reta 90">
            <a:extLst>
              <a:ext uri="{FF2B5EF4-FFF2-40B4-BE49-F238E27FC236}">
                <a16:creationId xmlns:a16="http://schemas.microsoft.com/office/drawing/2014/main" id="{DCF5B899-500E-4682-85B0-46DD58EDA659}"/>
              </a:ext>
            </a:extLst>
          </p:cNvPr>
          <p:cNvCxnSpPr>
            <a:cxnSpLocks/>
          </p:cNvCxnSpPr>
          <p:nvPr/>
        </p:nvCxnSpPr>
        <p:spPr>
          <a:xfrm flipV="1">
            <a:off x="1849145" y="1981019"/>
            <a:ext cx="0" cy="9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xão reta 96">
            <a:extLst>
              <a:ext uri="{FF2B5EF4-FFF2-40B4-BE49-F238E27FC236}">
                <a16:creationId xmlns:a16="http://schemas.microsoft.com/office/drawing/2014/main" id="{C858227C-E57B-4A03-87AA-8B3E8320F8FC}"/>
              </a:ext>
            </a:extLst>
          </p:cNvPr>
          <p:cNvCxnSpPr>
            <a:cxnSpLocks/>
          </p:cNvCxnSpPr>
          <p:nvPr/>
        </p:nvCxnSpPr>
        <p:spPr>
          <a:xfrm>
            <a:off x="1275528" y="2781300"/>
            <a:ext cx="629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>
            <a:extLst>
              <a:ext uri="{FF2B5EF4-FFF2-40B4-BE49-F238E27FC236}">
                <a16:creationId xmlns:a16="http://schemas.microsoft.com/office/drawing/2014/main" id="{8910BFB7-D972-4839-8FDD-22AF007EEFF6}"/>
              </a:ext>
            </a:extLst>
          </p:cNvPr>
          <p:cNvCxnSpPr>
            <a:cxnSpLocks/>
          </p:cNvCxnSpPr>
          <p:nvPr/>
        </p:nvCxnSpPr>
        <p:spPr>
          <a:xfrm flipV="1">
            <a:off x="1905236" y="2651594"/>
            <a:ext cx="0" cy="12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ela 100">
            <a:extLst>
              <a:ext uri="{FF2B5EF4-FFF2-40B4-BE49-F238E27FC236}">
                <a16:creationId xmlns:a16="http://schemas.microsoft.com/office/drawing/2014/main" id="{DB77FC23-A5DA-44BA-B42C-6DB2A0BEA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399036"/>
              </p:ext>
            </p:extLst>
          </p:nvPr>
        </p:nvGraphicFramePr>
        <p:xfrm>
          <a:off x="1628142" y="3049702"/>
          <a:ext cx="2919402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4944">
                  <a:extLst>
                    <a:ext uri="{9D8B030D-6E8A-4147-A177-3AD203B41FA5}">
                      <a16:colId xmlns:a16="http://schemas.microsoft.com/office/drawing/2014/main" val="2175269278"/>
                    </a:ext>
                  </a:extLst>
                </a:gridCol>
                <a:gridCol w="1484458">
                  <a:extLst>
                    <a:ext uri="{9D8B030D-6E8A-4147-A177-3AD203B41FA5}">
                      <a16:colId xmlns:a16="http://schemas.microsoft.com/office/drawing/2014/main" val="3018702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u="sng" dirty="0"/>
                        <a:t>FK_NIF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u="sng" dirty="0" err="1"/>
                        <a:t>FK_N_de_funcionario</a:t>
                      </a:r>
                      <a:endParaRPr lang="en-US" sz="11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7991"/>
                  </a:ext>
                </a:extLst>
              </a:tr>
            </a:tbl>
          </a:graphicData>
        </a:graphic>
      </p:graphicFrame>
      <p:cxnSp>
        <p:nvCxnSpPr>
          <p:cNvPr id="104" name="Conexão reta 103">
            <a:extLst>
              <a:ext uri="{FF2B5EF4-FFF2-40B4-BE49-F238E27FC236}">
                <a16:creationId xmlns:a16="http://schemas.microsoft.com/office/drawing/2014/main" id="{1E218534-852A-4C59-BA5B-9FAF5C07DE3A}"/>
              </a:ext>
            </a:extLst>
          </p:cNvPr>
          <p:cNvCxnSpPr>
            <a:cxnSpLocks/>
          </p:cNvCxnSpPr>
          <p:nvPr/>
        </p:nvCxnSpPr>
        <p:spPr>
          <a:xfrm flipV="1">
            <a:off x="1890419" y="3308782"/>
            <a:ext cx="0" cy="12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xão reta 104">
            <a:extLst>
              <a:ext uri="{FF2B5EF4-FFF2-40B4-BE49-F238E27FC236}">
                <a16:creationId xmlns:a16="http://schemas.microsoft.com/office/drawing/2014/main" id="{1475C666-B217-4175-B484-5352C30E2542}"/>
              </a:ext>
            </a:extLst>
          </p:cNvPr>
          <p:cNvCxnSpPr>
            <a:cxnSpLocks/>
          </p:cNvCxnSpPr>
          <p:nvPr/>
        </p:nvCxnSpPr>
        <p:spPr>
          <a:xfrm>
            <a:off x="1154878" y="3435350"/>
            <a:ext cx="735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Tabela 107">
            <a:extLst>
              <a:ext uri="{FF2B5EF4-FFF2-40B4-BE49-F238E27FC236}">
                <a16:creationId xmlns:a16="http://schemas.microsoft.com/office/drawing/2014/main" id="{624FB53F-6543-4B9F-9C4F-A8463B736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28950"/>
              </p:ext>
            </p:extLst>
          </p:nvPr>
        </p:nvGraphicFramePr>
        <p:xfrm>
          <a:off x="1628142" y="3759469"/>
          <a:ext cx="2919402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4944">
                  <a:extLst>
                    <a:ext uri="{9D8B030D-6E8A-4147-A177-3AD203B41FA5}">
                      <a16:colId xmlns:a16="http://schemas.microsoft.com/office/drawing/2014/main" val="2175269278"/>
                    </a:ext>
                  </a:extLst>
                </a:gridCol>
                <a:gridCol w="1484458">
                  <a:extLst>
                    <a:ext uri="{9D8B030D-6E8A-4147-A177-3AD203B41FA5}">
                      <a16:colId xmlns:a16="http://schemas.microsoft.com/office/drawing/2014/main" val="3018702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u="sng" dirty="0"/>
                        <a:t>FK_NIF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u="sng" dirty="0" err="1"/>
                        <a:t>FK_N_de_funcionario</a:t>
                      </a:r>
                      <a:endParaRPr lang="en-US" sz="11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7991"/>
                  </a:ext>
                </a:extLst>
              </a:tr>
            </a:tbl>
          </a:graphicData>
        </a:graphic>
      </p:graphicFrame>
      <p:cxnSp>
        <p:nvCxnSpPr>
          <p:cNvPr id="109" name="Conexão reta 108">
            <a:extLst>
              <a:ext uri="{FF2B5EF4-FFF2-40B4-BE49-F238E27FC236}">
                <a16:creationId xmlns:a16="http://schemas.microsoft.com/office/drawing/2014/main" id="{12984A90-26DF-4265-A274-D2F908123C2C}"/>
              </a:ext>
            </a:extLst>
          </p:cNvPr>
          <p:cNvCxnSpPr>
            <a:cxnSpLocks/>
          </p:cNvCxnSpPr>
          <p:nvPr/>
        </p:nvCxnSpPr>
        <p:spPr>
          <a:xfrm flipV="1">
            <a:off x="1873485" y="4018549"/>
            <a:ext cx="0" cy="12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xão reta 109">
            <a:extLst>
              <a:ext uri="{FF2B5EF4-FFF2-40B4-BE49-F238E27FC236}">
                <a16:creationId xmlns:a16="http://schemas.microsoft.com/office/drawing/2014/main" id="{669D7F55-C1A7-4FAD-A6D8-BDB50C7AC95F}"/>
              </a:ext>
            </a:extLst>
          </p:cNvPr>
          <p:cNvCxnSpPr>
            <a:cxnSpLocks/>
          </p:cNvCxnSpPr>
          <p:nvPr/>
        </p:nvCxnSpPr>
        <p:spPr>
          <a:xfrm>
            <a:off x="1034228" y="4146668"/>
            <a:ext cx="839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xão reta 112">
            <a:extLst>
              <a:ext uri="{FF2B5EF4-FFF2-40B4-BE49-F238E27FC236}">
                <a16:creationId xmlns:a16="http://schemas.microsoft.com/office/drawing/2014/main" id="{3A2C3BCB-D983-4271-AD41-E4C5C3034194}"/>
              </a:ext>
            </a:extLst>
          </p:cNvPr>
          <p:cNvCxnSpPr>
            <a:cxnSpLocks/>
          </p:cNvCxnSpPr>
          <p:nvPr/>
        </p:nvCxnSpPr>
        <p:spPr>
          <a:xfrm>
            <a:off x="1031053" y="590055"/>
            <a:ext cx="0" cy="3556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xão reta 119">
            <a:extLst>
              <a:ext uri="{FF2B5EF4-FFF2-40B4-BE49-F238E27FC236}">
                <a16:creationId xmlns:a16="http://schemas.microsoft.com/office/drawing/2014/main" id="{FAFDC5D6-52AE-46B1-A153-A20B36CFA837}"/>
              </a:ext>
            </a:extLst>
          </p:cNvPr>
          <p:cNvCxnSpPr>
            <a:cxnSpLocks/>
          </p:cNvCxnSpPr>
          <p:nvPr/>
        </p:nvCxnSpPr>
        <p:spPr>
          <a:xfrm flipV="1">
            <a:off x="3167711" y="4718668"/>
            <a:ext cx="0" cy="12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xão reta 120">
            <a:extLst>
              <a:ext uri="{FF2B5EF4-FFF2-40B4-BE49-F238E27FC236}">
                <a16:creationId xmlns:a16="http://schemas.microsoft.com/office/drawing/2014/main" id="{11F5A035-3617-4696-951A-B504096F7369}"/>
              </a:ext>
            </a:extLst>
          </p:cNvPr>
          <p:cNvCxnSpPr>
            <a:cxnSpLocks/>
          </p:cNvCxnSpPr>
          <p:nvPr/>
        </p:nvCxnSpPr>
        <p:spPr>
          <a:xfrm flipV="1">
            <a:off x="3618401" y="5441785"/>
            <a:ext cx="0" cy="170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xão reta 121">
            <a:extLst>
              <a:ext uri="{FF2B5EF4-FFF2-40B4-BE49-F238E27FC236}">
                <a16:creationId xmlns:a16="http://schemas.microsoft.com/office/drawing/2014/main" id="{4A315CE1-D203-4481-AF14-A193AA4D7810}"/>
              </a:ext>
            </a:extLst>
          </p:cNvPr>
          <p:cNvCxnSpPr>
            <a:cxnSpLocks/>
          </p:cNvCxnSpPr>
          <p:nvPr/>
        </p:nvCxnSpPr>
        <p:spPr>
          <a:xfrm flipV="1">
            <a:off x="3289535" y="4018549"/>
            <a:ext cx="0" cy="12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xão reta 122">
            <a:extLst>
              <a:ext uri="{FF2B5EF4-FFF2-40B4-BE49-F238E27FC236}">
                <a16:creationId xmlns:a16="http://schemas.microsoft.com/office/drawing/2014/main" id="{A5DFB2E0-BB1F-40F8-AF03-6E20F32B1E91}"/>
              </a:ext>
            </a:extLst>
          </p:cNvPr>
          <p:cNvCxnSpPr>
            <a:cxnSpLocks/>
          </p:cNvCxnSpPr>
          <p:nvPr/>
        </p:nvCxnSpPr>
        <p:spPr>
          <a:xfrm>
            <a:off x="3289535" y="4146668"/>
            <a:ext cx="15038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xão reta 124">
            <a:extLst>
              <a:ext uri="{FF2B5EF4-FFF2-40B4-BE49-F238E27FC236}">
                <a16:creationId xmlns:a16="http://schemas.microsoft.com/office/drawing/2014/main" id="{1DF69836-3ADD-4774-A846-3780B176244E}"/>
              </a:ext>
            </a:extLst>
          </p:cNvPr>
          <p:cNvCxnSpPr>
            <a:cxnSpLocks/>
          </p:cNvCxnSpPr>
          <p:nvPr/>
        </p:nvCxnSpPr>
        <p:spPr>
          <a:xfrm>
            <a:off x="3167711" y="4841307"/>
            <a:ext cx="1800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xão reta 126">
            <a:extLst>
              <a:ext uri="{FF2B5EF4-FFF2-40B4-BE49-F238E27FC236}">
                <a16:creationId xmlns:a16="http://schemas.microsoft.com/office/drawing/2014/main" id="{60183852-B0C4-40C4-8260-CC87DFB329A9}"/>
              </a:ext>
            </a:extLst>
          </p:cNvPr>
          <p:cNvCxnSpPr>
            <a:cxnSpLocks/>
          </p:cNvCxnSpPr>
          <p:nvPr/>
        </p:nvCxnSpPr>
        <p:spPr>
          <a:xfrm>
            <a:off x="3607191" y="5596957"/>
            <a:ext cx="178631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xão reta 128">
            <a:extLst>
              <a:ext uri="{FF2B5EF4-FFF2-40B4-BE49-F238E27FC236}">
                <a16:creationId xmlns:a16="http://schemas.microsoft.com/office/drawing/2014/main" id="{483DF4C6-594A-4852-B2F6-78DB487D827B}"/>
              </a:ext>
            </a:extLst>
          </p:cNvPr>
          <p:cNvCxnSpPr>
            <a:cxnSpLocks/>
          </p:cNvCxnSpPr>
          <p:nvPr/>
        </p:nvCxnSpPr>
        <p:spPr>
          <a:xfrm flipV="1">
            <a:off x="3281067" y="3323106"/>
            <a:ext cx="0" cy="12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xão reta 129">
            <a:extLst>
              <a:ext uri="{FF2B5EF4-FFF2-40B4-BE49-F238E27FC236}">
                <a16:creationId xmlns:a16="http://schemas.microsoft.com/office/drawing/2014/main" id="{0F4375A9-EF9B-4027-8782-63754FA167D6}"/>
              </a:ext>
            </a:extLst>
          </p:cNvPr>
          <p:cNvCxnSpPr>
            <a:cxnSpLocks/>
          </p:cNvCxnSpPr>
          <p:nvPr/>
        </p:nvCxnSpPr>
        <p:spPr>
          <a:xfrm>
            <a:off x="3280010" y="3451343"/>
            <a:ext cx="1367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xão reta 131">
            <a:extLst>
              <a:ext uri="{FF2B5EF4-FFF2-40B4-BE49-F238E27FC236}">
                <a16:creationId xmlns:a16="http://schemas.microsoft.com/office/drawing/2014/main" id="{2F050B27-AD05-49D6-84F6-59D1F87B00C6}"/>
              </a:ext>
            </a:extLst>
          </p:cNvPr>
          <p:cNvCxnSpPr>
            <a:cxnSpLocks/>
          </p:cNvCxnSpPr>
          <p:nvPr/>
        </p:nvCxnSpPr>
        <p:spPr>
          <a:xfrm flipV="1">
            <a:off x="4647378" y="2984500"/>
            <a:ext cx="0" cy="466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xão reta 133">
            <a:extLst>
              <a:ext uri="{FF2B5EF4-FFF2-40B4-BE49-F238E27FC236}">
                <a16:creationId xmlns:a16="http://schemas.microsoft.com/office/drawing/2014/main" id="{684FC7F0-6AF6-4F89-8B45-65529D0380D9}"/>
              </a:ext>
            </a:extLst>
          </p:cNvPr>
          <p:cNvCxnSpPr>
            <a:cxnSpLocks/>
          </p:cNvCxnSpPr>
          <p:nvPr/>
        </p:nvCxnSpPr>
        <p:spPr>
          <a:xfrm flipV="1">
            <a:off x="4790253" y="2898775"/>
            <a:ext cx="0" cy="124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xão reta 138">
            <a:extLst>
              <a:ext uri="{FF2B5EF4-FFF2-40B4-BE49-F238E27FC236}">
                <a16:creationId xmlns:a16="http://schemas.microsoft.com/office/drawing/2014/main" id="{6FAA8EB1-690F-406C-BD64-8124B8A4B46F}"/>
              </a:ext>
            </a:extLst>
          </p:cNvPr>
          <p:cNvCxnSpPr>
            <a:cxnSpLocks/>
          </p:cNvCxnSpPr>
          <p:nvPr/>
        </p:nvCxnSpPr>
        <p:spPr>
          <a:xfrm flipV="1">
            <a:off x="4968053" y="2805825"/>
            <a:ext cx="0" cy="2039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xão reta 144">
            <a:extLst>
              <a:ext uri="{FF2B5EF4-FFF2-40B4-BE49-F238E27FC236}">
                <a16:creationId xmlns:a16="http://schemas.microsoft.com/office/drawing/2014/main" id="{07022E4E-E612-4B98-8E89-E5F5D14936D0}"/>
              </a:ext>
            </a:extLst>
          </p:cNvPr>
          <p:cNvCxnSpPr>
            <a:cxnSpLocks/>
          </p:cNvCxnSpPr>
          <p:nvPr/>
        </p:nvCxnSpPr>
        <p:spPr>
          <a:xfrm flipV="1">
            <a:off x="5393503" y="2522054"/>
            <a:ext cx="0" cy="3074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xão reta unidirecional 150">
            <a:extLst>
              <a:ext uri="{FF2B5EF4-FFF2-40B4-BE49-F238E27FC236}">
                <a16:creationId xmlns:a16="http://schemas.microsoft.com/office/drawing/2014/main" id="{4DC2D3B4-F308-4A0D-88F2-278ACFB7C2A9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4547544" y="2522054"/>
            <a:ext cx="845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8347C751-BFDC-4C55-B700-13D35EC56998}"/>
              </a:ext>
            </a:extLst>
          </p:cNvPr>
          <p:cNvSpPr>
            <a:spLocks noGrp="1"/>
          </p:cNvSpPr>
          <p:nvPr/>
        </p:nvSpPr>
        <p:spPr>
          <a:xfrm>
            <a:off x="9081664" y="-368409"/>
            <a:ext cx="9561644" cy="12974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1439997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None/>
              <a:defRPr sz="378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999" indent="0" algn="l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31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9997" indent="0" algn="l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283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59996" indent="0" algn="l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25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79994" indent="0" algn="l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25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9993" indent="0" algn="l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25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19991" indent="0" algn="l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25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39990" indent="0" algn="l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25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59988" indent="0" algn="l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25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err="1">
                <a:cs typeface="Calibri"/>
              </a:rPr>
              <a:t>Esquema</a:t>
            </a:r>
            <a:r>
              <a:rPr lang="en-US" sz="4400" dirty="0">
                <a:cs typeface="Calibri"/>
              </a:rPr>
              <a:t> </a:t>
            </a:r>
            <a:r>
              <a:rPr lang="en-US" sz="4400" dirty="0" err="1">
                <a:cs typeface="Calibri"/>
              </a:rPr>
              <a:t>relacional</a:t>
            </a:r>
            <a:endParaRPr lang="en-US" sz="4400" dirty="0"/>
          </a:p>
        </p:txBody>
      </p:sp>
      <p:cxnSp>
        <p:nvCxnSpPr>
          <p:cNvPr id="158" name="Conexão reta unidirecional 157">
            <a:extLst>
              <a:ext uri="{FF2B5EF4-FFF2-40B4-BE49-F238E27FC236}">
                <a16:creationId xmlns:a16="http://schemas.microsoft.com/office/drawing/2014/main" id="{4584ED58-25C6-4CB6-B385-9B40CE550728}"/>
              </a:ext>
            </a:extLst>
          </p:cNvPr>
          <p:cNvCxnSpPr>
            <a:cxnSpLocks/>
          </p:cNvCxnSpPr>
          <p:nvPr/>
        </p:nvCxnSpPr>
        <p:spPr>
          <a:xfrm flipV="1">
            <a:off x="4155612" y="2651595"/>
            <a:ext cx="0" cy="160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xão reta unidirecional 160">
            <a:extLst>
              <a:ext uri="{FF2B5EF4-FFF2-40B4-BE49-F238E27FC236}">
                <a16:creationId xmlns:a16="http://schemas.microsoft.com/office/drawing/2014/main" id="{0FDDCD15-747D-40D7-BCB7-C6F1C3FA9DB8}"/>
              </a:ext>
            </a:extLst>
          </p:cNvPr>
          <p:cNvCxnSpPr>
            <a:cxnSpLocks/>
          </p:cNvCxnSpPr>
          <p:nvPr/>
        </p:nvCxnSpPr>
        <p:spPr>
          <a:xfrm flipV="1">
            <a:off x="3348597" y="2663627"/>
            <a:ext cx="0" cy="30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xão reta unidirecional 162">
            <a:extLst>
              <a:ext uri="{FF2B5EF4-FFF2-40B4-BE49-F238E27FC236}">
                <a16:creationId xmlns:a16="http://schemas.microsoft.com/office/drawing/2014/main" id="{1AC94B4E-ED9A-4A87-A20D-79FFA4FAE49F}"/>
              </a:ext>
            </a:extLst>
          </p:cNvPr>
          <p:cNvCxnSpPr>
            <a:cxnSpLocks/>
          </p:cNvCxnSpPr>
          <p:nvPr/>
        </p:nvCxnSpPr>
        <p:spPr>
          <a:xfrm flipV="1">
            <a:off x="3715293" y="2654764"/>
            <a:ext cx="0" cy="24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xão reta 164">
            <a:extLst>
              <a:ext uri="{FF2B5EF4-FFF2-40B4-BE49-F238E27FC236}">
                <a16:creationId xmlns:a16="http://schemas.microsoft.com/office/drawing/2014/main" id="{12CD3A6E-D383-4C5F-A0C8-62AEC8EFF178}"/>
              </a:ext>
            </a:extLst>
          </p:cNvPr>
          <p:cNvCxnSpPr>
            <a:cxnSpLocks/>
          </p:cNvCxnSpPr>
          <p:nvPr/>
        </p:nvCxnSpPr>
        <p:spPr>
          <a:xfrm>
            <a:off x="3348597" y="2975594"/>
            <a:ext cx="12987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xão reta 166">
            <a:extLst>
              <a:ext uri="{FF2B5EF4-FFF2-40B4-BE49-F238E27FC236}">
                <a16:creationId xmlns:a16="http://schemas.microsoft.com/office/drawing/2014/main" id="{A98CF80A-BD80-4ABE-87BD-46926CB87933}"/>
              </a:ext>
            </a:extLst>
          </p:cNvPr>
          <p:cNvCxnSpPr>
            <a:cxnSpLocks/>
          </p:cNvCxnSpPr>
          <p:nvPr/>
        </p:nvCxnSpPr>
        <p:spPr>
          <a:xfrm>
            <a:off x="3715293" y="2898775"/>
            <a:ext cx="1074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xão reta 169">
            <a:extLst>
              <a:ext uri="{FF2B5EF4-FFF2-40B4-BE49-F238E27FC236}">
                <a16:creationId xmlns:a16="http://schemas.microsoft.com/office/drawing/2014/main" id="{8FE4A8C2-0ECC-479B-A93D-3442C03DA463}"/>
              </a:ext>
            </a:extLst>
          </p:cNvPr>
          <p:cNvCxnSpPr>
            <a:cxnSpLocks/>
          </p:cNvCxnSpPr>
          <p:nvPr/>
        </p:nvCxnSpPr>
        <p:spPr>
          <a:xfrm flipV="1">
            <a:off x="4155611" y="2802650"/>
            <a:ext cx="812442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xão reta unidirecional 173">
            <a:extLst>
              <a:ext uri="{FF2B5EF4-FFF2-40B4-BE49-F238E27FC236}">
                <a16:creationId xmlns:a16="http://schemas.microsoft.com/office/drawing/2014/main" id="{623C1FB1-CF30-45F1-84AA-BCF8887BA9F2}"/>
              </a:ext>
            </a:extLst>
          </p:cNvPr>
          <p:cNvCxnSpPr>
            <a:cxnSpLocks/>
          </p:cNvCxnSpPr>
          <p:nvPr/>
        </p:nvCxnSpPr>
        <p:spPr>
          <a:xfrm flipH="1" flipV="1">
            <a:off x="1871576" y="8195779"/>
            <a:ext cx="1909" cy="20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xão reta unidirecional 175">
            <a:extLst>
              <a:ext uri="{FF2B5EF4-FFF2-40B4-BE49-F238E27FC236}">
                <a16:creationId xmlns:a16="http://schemas.microsoft.com/office/drawing/2014/main" id="{80A2D47B-4D08-43B1-BF22-A68370809FA6}"/>
              </a:ext>
            </a:extLst>
          </p:cNvPr>
          <p:cNvCxnSpPr>
            <a:cxnSpLocks/>
          </p:cNvCxnSpPr>
          <p:nvPr/>
        </p:nvCxnSpPr>
        <p:spPr>
          <a:xfrm flipV="1">
            <a:off x="2099758" y="8195781"/>
            <a:ext cx="0" cy="31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xão reta unidirecional 177">
            <a:extLst>
              <a:ext uri="{FF2B5EF4-FFF2-40B4-BE49-F238E27FC236}">
                <a16:creationId xmlns:a16="http://schemas.microsoft.com/office/drawing/2014/main" id="{9A8BD52B-595D-4FD5-99FC-026AE5061B89}"/>
              </a:ext>
            </a:extLst>
          </p:cNvPr>
          <p:cNvCxnSpPr>
            <a:cxnSpLocks/>
          </p:cNvCxnSpPr>
          <p:nvPr/>
        </p:nvCxnSpPr>
        <p:spPr>
          <a:xfrm flipV="1">
            <a:off x="2258632" y="8209724"/>
            <a:ext cx="0" cy="373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xão reta 182">
            <a:extLst>
              <a:ext uri="{FF2B5EF4-FFF2-40B4-BE49-F238E27FC236}">
                <a16:creationId xmlns:a16="http://schemas.microsoft.com/office/drawing/2014/main" id="{FEB32927-A228-47B4-858C-D62F23A1C0CA}"/>
              </a:ext>
            </a:extLst>
          </p:cNvPr>
          <p:cNvCxnSpPr>
            <a:cxnSpLocks/>
          </p:cNvCxnSpPr>
          <p:nvPr/>
        </p:nvCxnSpPr>
        <p:spPr>
          <a:xfrm>
            <a:off x="1306009" y="8590248"/>
            <a:ext cx="952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xão reta 185">
            <a:extLst>
              <a:ext uri="{FF2B5EF4-FFF2-40B4-BE49-F238E27FC236}">
                <a16:creationId xmlns:a16="http://schemas.microsoft.com/office/drawing/2014/main" id="{253DAE33-664C-4A7B-9AE5-FB551D7183F1}"/>
              </a:ext>
            </a:extLst>
          </p:cNvPr>
          <p:cNvCxnSpPr>
            <a:cxnSpLocks/>
          </p:cNvCxnSpPr>
          <p:nvPr/>
        </p:nvCxnSpPr>
        <p:spPr>
          <a:xfrm>
            <a:off x="1179136" y="8508552"/>
            <a:ext cx="9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xão reta 186">
            <a:extLst>
              <a:ext uri="{FF2B5EF4-FFF2-40B4-BE49-F238E27FC236}">
                <a16:creationId xmlns:a16="http://schemas.microsoft.com/office/drawing/2014/main" id="{071C5EBA-C3A4-4819-B895-089FF7090DFA}"/>
              </a:ext>
            </a:extLst>
          </p:cNvPr>
          <p:cNvCxnSpPr>
            <a:cxnSpLocks/>
          </p:cNvCxnSpPr>
          <p:nvPr/>
        </p:nvCxnSpPr>
        <p:spPr>
          <a:xfrm>
            <a:off x="1059948" y="8396566"/>
            <a:ext cx="811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xão reta 188">
            <a:extLst>
              <a:ext uri="{FF2B5EF4-FFF2-40B4-BE49-F238E27FC236}">
                <a16:creationId xmlns:a16="http://schemas.microsoft.com/office/drawing/2014/main" id="{B4CB4F26-A033-4982-B730-D10B2617C6EE}"/>
              </a:ext>
            </a:extLst>
          </p:cNvPr>
          <p:cNvCxnSpPr>
            <a:cxnSpLocks/>
          </p:cNvCxnSpPr>
          <p:nvPr/>
        </p:nvCxnSpPr>
        <p:spPr>
          <a:xfrm flipV="1">
            <a:off x="1051259" y="8402228"/>
            <a:ext cx="8689" cy="2058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xão reta 190">
            <a:extLst>
              <a:ext uri="{FF2B5EF4-FFF2-40B4-BE49-F238E27FC236}">
                <a16:creationId xmlns:a16="http://schemas.microsoft.com/office/drawing/2014/main" id="{51519B27-1519-4F1A-99ED-8F5696356F63}"/>
              </a:ext>
            </a:extLst>
          </p:cNvPr>
          <p:cNvCxnSpPr>
            <a:cxnSpLocks/>
          </p:cNvCxnSpPr>
          <p:nvPr/>
        </p:nvCxnSpPr>
        <p:spPr>
          <a:xfrm flipV="1">
            <a:off x="1179136" y="8508553"/>
            <a:ext cx="0" cy="131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xão reta 192">
            <a:extLst>
              <a:ext uri="{FF2B5EF4-FFF2-40B4-BE49-F238E27FC236}">
                <a16:creationId xmlns:a16="http://schemas.microsoft.com/office/drawing/2014/main" id="{BE863433-5EA5-4D4D-A734-07BC1E902BF2}"/>
              </a:ext>
            </a:extLst>
          </p:cNvPr>
          <p:cNvCxnSpPr>
            <a:cxnSpLocks/>
          </p:cNvCxnSpPr>
          <p:nvPr/>
        </p:nvCxnSpPr>
        <p:spPr>
          <a:xfrm flipV="1">
            <a:off x="1316719" y="8583408"/>
            <a:ext cx="0" cy="639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xão reta 194">
            <a:extLst>
              <a:ext uri="{FF2B5EF4-FFF2-40B4-BE49-F238E27FC236}">
                <a16:creationId xmlns:a16="http://schemas.microsoft.com/office/drawing/2014/main" id="{4E24F847-5C41-4574-98B2-4F14C3CC80C6}"/>
              </a:ext>
            </a:extLst>
          </p:cNvPr>
          <p:cNvCxnSpPr>
            <a:cxnSpLocks/>
          </p:cNvCxnSpPr>
          <p:nvPr/>
        </p:nvCxnSpPr>
        <p:spPr>
          <a:xfrm>
            <a:off x="1306009" y="9222711"/>
            <a:ext cx="952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xão reta 195">
            <a:extLst>
              <a:ext uri="{FF2B5EF4-FFF2-40B4-BE49-F238E27FC236}">
                <a16:creationId xmlns:a16="http://schemas.microsoft.com/office/drawing/2014/main" id="{E1F79AA8-C556-490A-ABC3-6CA4624B7864}"/>
              </a:ext>
            </a:extLst>
          </p:cNvPr>
          <p:cNvCxnSpPr>
            <a:cxnSpLocks/>
          </p:cNvCxnSpPr>
          <p:nvPr/>
        </p:nvCxnSpPr>
        <p:spPr>
          <a:xfrm>
            <a:off x="1179136" y="9822613"/>
            <a:ext cx="952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xão reta 196">
            <a:extLst>
              <a:ext uri="{FF2B5EF4-FFF2-40B4-BE49-F238E27FC236}">
                <a16:creationId xmlns:a16="http://schemas.microsoft.com/office/drawing/2014/main" id="{61962546-6A7F-4112-A221-E45BD4B960F9}"/>
              </a:ext>
            </a:extLst>
          </p:cNvPr>
          <p:cNvCxnSpPr>
            <a:cxnSpLocks/>
          </p:cNvCxnSpPr>
          <p:nvPr/>
        </p:nvCxnSpPr>
        <p:spPr>
          <a:xfrm>
            <a:off x="1051259" y="10460377"/>
            <a:ext cx="986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xão reta 200">
            <a:extLst>
              <a:ext uri="{FF2B5EF4-FFF2-40B4-BE49-F238E27FC236}">
                <a16:creationId xmlns:a16="http://schemas.microsoft.com/office/drawing/2014/main" id="{72CA7577-258A-4046-8301-77BFAD29623C}"/>
              </a:ext>
            </a:extLst>
          </p:cNvPr>
          <p:cNvCxnSpPr/>
          <p:nvPr/>
        </p:nvCxnSpPr>
        <p:spPr>
          <a:xfrm flipV="1">
            <a:off x="2258632" y="9071178"/>
            <a:ext cx="0" cy="151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xão reta 202">
            <a:extLst>
              <a:ext uri="{FF2B5EF4-FFF2-40B4-BE49-F238E27FC236}">
                <a16:creationId xmlns:a16="http://schemas.microsoft.com/office/drawing/2014/main" id="{99B2A9D0-EBBB-4FEE-A1BA-27AD80487CE2}"/>
              </a:ext>
            </a:extLst>
          </p:cNvPr>
          <p:cNvCxnSpPr/>
          <p:nvPr/>
        </p:nvCxnSpPr>
        <p:spPr>
          <a:xfrm flipV="1">
            <a:off x="2131759" y="9692360"/>
            <a:ext cx="0" cy="130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xão reta 204">
            <a:extLst>
              <a:ext uri="{FF2B5EF4-FFF2-40B4-BE49-F238E27FC236}">
                <a16:creationId xmlns:a16="http://schemas.microsoft.com/office/drawing/2014/main" id="{7DFF513B-58E5-431A-B892-0BC1DBE66F9D}"/>
              </a:ext>
            </a:extLst>
          </p:cNvPr>
          <p:cNvCxnSpPr>
            <a:cxnSpLocks/>
          </p:cNvCxnSpPr>
          <p:nvPr/>
        </p:nvCxnSpPr>
        <p:spPr>
          <a:xfrm flipV="1">
            <a:off x="2037843" y="10372693"/>
            <a:ext cx="1960" cy="87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Tabela 25">
            <a:extLst>
              <a:ext uri="{FF2B5EF4-FFF2-40B4-BE49-F238E27FC236}">
                <a16:creationId xmlns:a16="http://schemas.microsoft.com/office/drawing/2014/main" id="{2174B766-9FFF-424A-9E82-9F6862354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677140"/>
              </p:ext>
            </p:extLst>
          </p:nvPr>
        </p:nvGraphicFramePr>
        <p:xfrm>
          <a:off x="1597621" y="7418450"/>
          <a:ext cx="2092957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924">
                  <a:extLst>
                    <a:ext uri="{9D8B030D-6E8A-4147-A177-3AD203B41FA5}">
                      <a16:colId xmlns:a16="http://schemas.microsoft.com/office/drawing/2014/main" val="337369652"/>
                    </a:ext>
                  </a:extLst>
                </a:gridCol>
                <a:gridCol w="1169033">
                  <a:extLst>
                    <a:ext uri="{9D8B030D-6E8A-4147-A177-3AD203B41FA5}">
                      <a16:colId xmlns:a16="http://schemas.microsoft.com/office/drawing/2014/main" val="7357781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sng" dirty="0" err="1"/>
                        <a:t>Fk_Arte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u="sng" dirty="0" err="1"/>
                        <a:t>FK_artista</a:t>
                      </a:r>
                      <a:endParaRPr lang="en-US" sz="11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512659"/>
                  </a:ext>
                </a:extLst>
              </a:tr>
            </a:tbl>
          </a:graphicData>
        </a:graphic>
      </p:graphicFrame>
      <p:sp>
        <p:nvSpPr>
          <p:cNvPr id="95" name="CaixaDeTexto 32">
            <a:extLst>
              <a:ext uri="{FF2B5EF4-FFF2-40B4-BE49-F238E27FC236}">
                <a16:creationId xmlns:a16="http://schemas.microsoft.com/office/drawing/2014/main" id="{846BD2FB-3143-4326-9306-E4ACCD58AF42}"/>
              </a:ext>
            </a:extLst>
          </p:cNvPr>
          <p:cNvSpPr txBox="1"/>
          <p:nvPr/>
        </p:nvSpPr>
        <p:spPr>
          <a:xfrm>
            <a:off x="1561819" y="7202617"/>
            <a:ext cx="2504474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100" b="1" dirty="0" err="1"/>
              <a:t>Artista_produz</a:t>
            </a:r>
            <a:endParaRPr lang="en-US" b="1" dirty="0"/>
          </a:p>
        </p:txBody>
      </p:sp>
      <p:cxnSp>
        <p:nvCxnSpPr>
          <p:cNvPr id="96" name="Conexão reta unidirecional 177">
            <a:extLst>
              <a:ext uri="{FF2B5EF4-FFF2-40B4-BE49-F238E27FC236}">
                <a16:creationId xmlns:a16="http://schemas.microsoft.com/office/drawing/2014/main" id="{F1FC1907-E1CA-4440-B3C5-F9B74E89757A}"/>
              </a:ext>
            </a:extLst>
          </p:cNvPr>
          <p:cNvCxnSpPr>
            <a:cxnSpLocks/>
          </p:cNvCxnSpPr>
          <p:nvPr/>
        </p:nvCxnSpPr>
        <p:spPr>
          <a:xfrm flipV="1">
            <a:off x="1677092" y="8162568"/>
            <a:ext cx="0" cy="16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xão reta 214">
            <a:extLst>
              <a:ext uri="{FF2B5EF4-FFF2-40B4-BE49-F238E27FC236}">
                <a16:creationId xmlns:a16="http://schemas.microsoft.com/office/drawing/2014/main" id="{C9EB3859-FFD5-4119-87E2-38BF1DC08D8E}"/>
              </a:ext>
            </a:extLst>
          </p:cNvPr>
          <p:cNvCxnSpPr>
            <a:cxnSpLocks/>
          </p:cNvCxnSpPr>
          <p:nvPr/>
        </p:nvCxnSpPr>
        <p:spPr>
          <a:xfrm flipV="1">
            <a:off x="4647378" y="7202617"/>
            <a:ext cx="0" cy="12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exão reta 215">
            <a:extLst>
              <a:ext uri="{FF2B5EF4-FFF2-40B4-BE49-F238E27FC236}">
                <a16:creationId xmlns:a16="http://schemas.microsoft.com/office/drawing/2014/main" id="{5DDDE301-ED22-4D94-AF69-9BA30940CD3D}"/>
              </a:ext>
            </a:extLst>
          </p:cNvPr>
          <p:cNvCxnSpPr>
            <a:cxnSpLocks/>
          </p:cNvCxnSpPr>
          <p:nvPr/>
        </p:nvCxnSpPr>
        <p:spPr>
          <a:xfrm>
            <a:off x="4647378" y="7330736"/>
            <a:ext cx="972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xão reta unidirecional 177">
            <a:extLst>
              <a:ext uri="{FF2B5EF4-FFF2-40B4-BE49-F238E27FC236}">
                <a16:creationId xmlns:a16="http://schemas.microsoft.com/office/drawing/2014/main" id="{CB838673-9782-4A42-8F5E-7A1EEF783327}"/>
              </a:ext>
            </a:extLst>
          </p:cNvPr>
          <p:cNvCxnSpPr>
            <a:cxnSpLocks/>
          </p:cNvCxnSpPr>
          <p:nvPr/>
        </p:nvCxnSpPr>
        <p:spPr>
          <a:xfrm flipV="1">
            <a:off x="1783597" y="6478739"/>
            <a:ext cx="0" cy="17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xão reta 218">
            <a:extLst>
              <a:ext uri="{FF2B5EF4-FFF2-40B4-BE49-F238E27FC236}">
                <a16:creationId xmlns:a16="http://schemas.microsoft.com/office/drawing/2014/main" id="{D3B27028-DBBD-445E-9F1E-C9635881B13C}"/>
              </a:ext>
            </a:extLst>
          </p:cNvPr>
          <p:cNvCxnSpPr>
            <a:cxnSpLocks/>
          </p:cNvCxnSpPr>
          <p:nvPr/>
        </p:nvCxnSpPr>
        <p:spPr>
          <a:xfrm>
            <a:off x="1780065" y="6644335"/>
            <a:ext cx="3839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xão reta 221">
            <a:extLst>
              <a:ext uri="{FF2B5EF4-FFF2-40B4-BE49-F238E27FC236}">
                <a16:creationId xmlns:a16="http://schemas.microsoft.com/office/drawing/2014/main" id="{7293EBE5-7615-4689-A852-951E7B05D5C9}"/>
              </a:ext>
            </a:extLst>
          </p:cNvPr>
          <p:cNvCxnSpPr>
            <a:cxnSpLocks/>
          </p:cNvCxnSpPr>
          <p:nvPr/>
        </p:nvCxnSpPr>
        <p:spPr>
          <a:xfrm flipV="1">
            <a:off x="5612578" y="6654124"/>
            <a:ext cx="0" cy="676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xão reta 224">
            <a:extLst>
              <a:ext uri="{FF2B5EF4-FFF2-40B4-BE49-F238E27FC236}">
                <a16:creationId xmlns:a16="http://schemas.microsoft.com/office/drawing/2014/main" id="{282B043F-7F38-4F99-86AE-2802E50384DA}"/>
              </a:ext>
            </a:extLst>
          </p:cNvPr>
          <p:cNvCxnSpPr>
            <a:cxnSpLocks/>
          </p:cNvCxnSpPr>
          <p:nvPr/>
        </p:nvCxnSpPr>
        <p:spPr>
          <a:xfrm>
            <a:off x="1154878" y="8326329"/>
            <a:ext cx="522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xão reta 227">
            <a:extLst>
              <a:ext uri="{FF2B5EF4-FFF2-40B4-BE49-F238E27FC236}">
                <a16:creationId xmlns:a16="http://schemas.microsoft.com/office/drawing/2014/main" id="{14BF7B91-704B-4F4A-937A-CA0B8D7D5DE0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1154878" y="7547990"/>
            <a:ext cx="442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xão reta 232">
            <a:extLst>
              <a:ext uri="{FF2B5EF4-FFF2-40B4-BE49-F238E27FC236}">
                <a16:creationId xmlns:a16="http://schemas.microsoft.com/office/drawing/2014/main" id="{B45DD545-A12F-46FC-AE50-F0BB0226C451}"/>
              </a:ext>
            </a:extLst>
          </p:cNvPr>
          <p:cNvCxnSpPr>
            <a:cxnSpLocks/>
          </p:cNvCxnSpPr>
          <p:nvPr/>
        </p:nvCxnSpPr>
        <p:spPr>
          <a:xfrm flipV="1">
            <a:off x="1154878" y="7547990"/>
            <a:ext cx="0" cy="77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exão reta unidirecional 238">
            <a:extLst>
              <a:ext uri="{FF2B5EF4-FFF2-40B4-BE49-F238E27FC236}">
                <a16:creationId xmlns:a16="http://schemas.microsoft.com/office/drawing/2014/main" id="{4CA6E13F-77F7-4DBE-A237-EB1EAFA72247}"/>
              </a:ext>
            </a:extLst>
          </p:cNvPr>
          <p:cNvCxnSpPr>
            <a:cxnSpLocks/>
          </p:cNvCxnSpPr>
          <p:nvPr/>
        </p:nvCxnSpPr>
        <p:spPr>
          <a:xfrm flipV="1">
            <a:off x="2027683" y="1981018"/>
            <a:ext cx="0" cy="200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exão reta 240">
            <a:extLst>
              <a:ext uri="{FF2B5EF4-FFF2-40B4-BE49-F238E27FC236}">
                <a16:creationId xmlns:a16="http://schemas.microsoft.com/office/drawing/2014/main" id="{D233551F-CFD5-4123-A251-61CFA51A3DE7}"/>
              </a:ext>
            </a:extLst>
          </p:cNvPr>
          <p:cNvCxnSpPr>
            <a:cxnSpLocks/>
          </p:cNvCxnSpPr>
          <p:nvPr/>
        </p:nvCxnSpPr>
        <p:spPr>
          <a:xfrm flipV="1">
            <a:off x="2026774" y="2184331"/>
            <a:ext cx="408192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exão reta 243">
            <a:extLst>
              <a:ext uri="{FF2B5EF4-FFF2-40B4-BE49-F238E27FC236}">
                <a16:creationId xmlns:a16="http://schemas.microsoft.com/office/drawing/2014/main" id="{04E3A0F9-9A9C-4AEB-B904-782641DFA454}"/>
              </a:ext>
            </a:extLst>
          </p:cNvPr>
          <p:cNvCxnSpPr>
            <a:cxnSpLocks/>
          </p:cNvCxnSpPr>
          <p:nvPr/>
        </p:nvCxnSpPr>
        <p:spPr>
          <a:xfrm>
            <a:off x="3102857" y="7813457"/>
            <a:ext cx="3005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xão reta 245">
            <a:extLst>
              <a:ext uri="{FF2B5EF4-FFF2-40B4-BE49-F238E27FC236}">
                <a16:creationId xmlns:a16="http://schemas.microsoft.com/office/drawing/2014/main" id="{832B4205-DD50-47C9-A7CF-FAAC80CB24E7}"/>
              </a:ext>
            </a:extLst>
          </p:cNvPr>
          <p:cNvCxnSpPr>
            <a:cxnSpLocks/>
          </p:cNvCxnSpPr>
          <p:nvPr/>
        </p:nvCxnSpPr>
        <p:spPr>
          <a:xfrm flipV="1">
            <a:off x="6108700" y="2181946"/>
            <a:ext cx="0" cy="5631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exão reta 248">
            <a:extLst>
              <a:ext uri="{FF2B5EF4-FFF2-40B4-BE49-F238E27FC236}">
                <a16:creationId xmlns:a16="http://schemas.microsoft.com/office/drawing/2014/main" id="{46AA0180-F65A-4ECE-9EB9-E34EE6EE1D6F}"/>
              </a:ext>
            </a:extLst>
          </p:cNvPr>
          <p:cNvCxnSpPr>
            <a:cxnSpLocks/>
          </p:cNvCxnSpPr>
          <p:nvPr/>
        </p:nvCxnSpPr>
        <p:spPr>
          <a:xfrm flipV="1">
            <a:off x="3102857" y="7685338"/>
            <a:ext cx="0" cy="12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71EFB552-6652-48E9-96ED-410C972A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4</a:t>
            </a:fld>
            <a:endParaRPr lang="pt-PT"/>
          </a:p>
        </p:txBody>
      </p:sp>
      <p:cxnSp>
        <p:nvCxnSpPr>
          <p:cNvPr id="111" name="Conexão reta 110">
            <a:extLst>
              <a:ext uri="{FF2B5EF4-FFF2-40B4-BE49-F238E27FC236}">
                <a16:creationId xmlns:a16="http://schemas.microsoft.com/office/drawing/2014/main" id="{38E509DC-DD6B-480A-BBD2-68855CFFDBCC}"/>
              </a:ext>
            </a:extLst>
          </p:cNvPr>
          <p:cNvCxnSpPr>
            <a:cxnSpLocks/>
          </p:cNvCxnSpPr>
          <p:nvPr/>
        </p:nvCxnSpPr>
        <p:spPr>
          <a:xfrm flipH="1">
            <a:off x="1031053" y="590055"/>
            <a:ext cx="5307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xão reta unidirecional 111">
            <a:extLst>
              <a:ext uri="{FF2B5EF4-FFF2-40B4-BE49-F238E27FC236}">
                <a16:creationId xmlns:a16="http://schemas.microsoft.com/office/drawing/2014/main" id="{0D75E981-59F6-4453-8806-1CB858CAC7DA}"/>
              </a:ext>
            </a:extLst>
          </p:cNvPr>
          <p:cNvCxnSpPr>
            <a:cxnSpLocks/>
          </p:cNvCxnSpPr>
          <p:nvPr/>
        </p:nvCxnSpPr>
        <p:spPr>
          <a:xfrm>
            <a:off x="1473724" y="592390"/>
            <a:ext cx="141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4" name="Tabela 123">
            <a:extLst>
              <a:ext uri="{FF2B5EF4-FFF2-40B4-BE49-F238E27FC236}">
                <a16:creationId xmlns:a16="http://schemas.microsoft.com/office/drawing/2014/main" id="{D963F383-74BC-4A9E-BD04-2239F7587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009122"/>
              </p:ext>
            </p:extLst>
          </p:nvPr>
        </p:nvGraphicFramePr>
        <p:xfrm>
          <a:off x="9724552" y="3320138"/>
          <a:ext cx="2313118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6559">
                  <a:extLst>
                    <a:ext uri="{9D8B030D-6E8A-4147-A177-3AD203B41FA5}">
                      <a16:colId xmlns:a16="http://schemas.microsoft.com/office/drawing/2014/main" val="3557845560"/>
                    </a:ext>
                  </a:extLst>
                </a:gridCol>
                <a:gridCol w="1156559">
                  <a:extLst>
                    <a:ext uri="{9D8B030D-6E8A-4147-A177-3AD203B41FA5}">
                      <a16:colId xmlns:a16="http://schemas.microsoft.com/office/drawing/2014/main" val="40363212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100" u="sng" dirty="0" err="1"/>
                        <a:t>ID_visitante</a:t>
                      </a:r>
                      <a:endParaRPr lang="pt-PT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u="sng" dirty="0"/>
                        <a:t>FK_NIF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16691"/>
                  </a:ext>
                </a:extLst>
              </a:tr>
            </a:tbl>
          </a:graphicData>
        </a:graphic>
      </p:graphicFrame>
      <p:graphicFrame>
        <p:nvGraphicFramePr>
          <p:cNvPr id="126" name="Tabela 125">
            <a:extLst>
              <a:ext uri="{FF2B5EF4-FFF2-40B4-BE49-F238E27FC236}">
                <a16:creationId xmlns:a16="http://schemas.microsoft.com/office/drawing/2014/main" id="{D67B96A0-745F-4181-B303-302949D2F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04102"/>
              </p:ext>
            </p:extLst>
          </p:nvPr>
        </p:nvGraphicFramePr>
        <p:xfrm>
          <a:off x="1623564" y="5167495"/>
          <a:ext cx="1370486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486">
                  <a:extLst>
                    <a:ext uri="{9D8B030D-6E8A-4147-A177-3AD203B41FA5}">
                      <a16:colId xmlns:a16="http://schemas.microsoft.com/office/drawing/2014/main" val="3557845560"/>
                    </a:ext>
                  </a:extLst>
                </a:gridCol>
              </a:tblGrid>
              <a:tr h="245779">
                <a:tc>
                  <a:txBody>
                    <a:bodyPr/>
                    <a:lstStyle/>
                    <a:p>
                      <a:r>
                        <a:rPr lang="pt-PT" sz="1100" u="sng" dirty="0"/>
                        <a:t>FK_NIF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16691"/>
                  </a:ext>
                </a:extLst>
              </a:tr>
            </a:tbl>
          </a:graphicData>
        </a:graphic>
      </p:graphicFrame>
      <p:sp>
        <p:nvSpPr>
          <p:cNvPr id="58" name="Retângulo 57">
            <a:extLst>
              <a:ext uri="{FF2B5EF4-FFF2-40B4-BE49-F238E27FC236}">
                <a16:creationId xmlns:a16="http://schemas.microsoft.com/office/drawing/2014/main" id="{0D2E6C73-B0E7-4FEF-80F3-11B3541E14C7}"/>
              </a:ext>
            </a:extLst>
          </p:cNvPr>
          <p:cNvSpPr/>
          <p:nvPr/>
        </p:nvSpPr>
        <p:spPr>
          <a:xfrm>
            <a:off x="821342" y="1240648"/>
            <a:ext cx="142115" cy="1571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31" name="Conexão reta 130">
            <a:extLst>
              <a:ext uri="{FF2B5EF4-FFF2-40B4-BE49-F238E27FC236}">
                <a16:creationId xmlns:a16="http://schemas.microsoft.com/office/drawing/2014/main" id="{EEE5D25F-250A-44BA-9070-F32BA9058DA9}"/>
              </a:ext>
            </a:extLst>
          </p:cNvPr>
          <p:cNvCxnSpPr>
            <a:cxnSpLocks/>
          </p:cNvCxnSpPr>
          <p:nvPr/>
        </p:nvCxnSpPr>
        <p:spPr>
          <a:xfrm flipV="1">
            <a:off x="1849145" y="4718668"/>
            <a:ext cx="0" cy="12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xão reta 132">
            <a:extLst>
              <a:ext uri="{FF2B5EF4-FFF2-40B4-BE49-F238E27FC236}">
                <a16:creationId xmlns:a16="http://schemas.microsoft.com/office/drawing/2014/main" id="{18A63B19-2D93-416C-8D34-1B0CC2A68B55}"/>
              </a:ext>
            </a:extLst>
          </p:cNvPr>
          <p:cNvCxnSpPr>
            <a:cxnSpLocks/>
          </p:cNvCxnSpPr>
          <p:nvPr/>
        </p:nvCxnSpPr>
        <p:spPr>
          <a:xfrm flipV="1">
            <a:off x="1852021" y="5426575"/>
            <a:ext cx="0" cy="12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xão reta 134">
            <a:extLst>
              <a:ext uri="{FF2B5EF4-FFF2-40B4-BE49-F238E27FC236}">
                <a16:creationId xmlns:a16="http://schemas.microsoft.com/office/drawing/2014/main" id="{428D7538-7D69-407A-89B6-8FE564BBE257}"/>
              </a:ext>
            </a:extLst>
          </p:cNvPr>
          <p:cNvCxnSpPr>
            <a:cxnSpLocks/>
          </p:cNvCxnSpPr>
          <p:nvPr/>
        </p:nvCxnSpPr>
        <p:spPr>
          <a:xfrm>
            <a:off x="926538" y="4841307"/>
            <a:ext cx="9207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xão reta 135">
            <a:extLst>
              <a:ext uri="{FF2B5EF4-FFF2-40B4-BE49-F238E27FC236}">
                <a16:creationId xmlns:a16="http://schemas.microsoft.com/office/drawing/2014/main" id="{4C0262A4-7809-41B4-B31E-BEACD2D9763D}"/>
              </a:ext>
            </a:extLst>
          </p:cNvPr>
          <p:cNvCxnSpPr>
            <a:cxnSpLocks/>
          </p:cNvCxnSpPr>
          <p:nvPr/>
        </p:nvCxnSpPr>
        <p:spPr>
          <a:xfrm>
            <a:off x="821342" y="5554694"/>
            <a:ext cx="1042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xão reta 136">
            <a:extLst>
              <a:ext uri="{FF2B5EF4-FFF2-40B4-BE49-F238E27FC236}">
                <a16:creationId xmlns:a16="http://schemas.microsoft.com/office/drawing/2014/main" id="{529D2E5E-5E80-480A-AE5F-1452B5FD61C9}"/>
              </a:ext>
            </a:extLst>
          </p:cNvPr>
          <p:cNvCxnSpPr>
            <a:cxnSpLocks/>
          </p:cNvCxnSpPr>
          <p:nvPr/>
        </p:nvCxnSpPr>
        <p:spPr>
          <a:xfrm>
            <a:off x="926538" y="499116"/>
            <a:ext cx="0" cy="4346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xão reta 139">
            <a:extLst>
              <a:ext uri="{FF2B5EF4-FFF2-40B4-BE49-F238E27FC236}">
                <a16:creationId xmlns:a16="http://schemas.microsoft.com/office/drawing/2014/main" id="{85191FAE-7951-48EB-B96C-A86BD87E199B}"/>
              </a:ext>
            </a:extLst>
          </p:cNvPr>
          <p:cNvCxnSpPr>
            <a:cxnSpLocks/>
          </p:cNvCxnSpPr>
          <p:nvPr/>
        </p:nvCxnSpPr>
        <p:spPr>
          <a:xfrm>
            <a:off x="826704" y="454166"/>
            <a:ext cx="0" cy="5106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xão reta 145">
            <a:extLst>
              <a:ext uri="{FF2B5EF4-FFF2-40B4-BE49-F238E27FC236}">
                <a16:creationId xmlns:a16="http://schemas.microsoft.com/office/drawing/2014/main" id="{74C45834-FC25-4B0A-AAD7-84AF3168FD02}"/>
              </a:ext>
            </a:extLst>
          </p:cNvPr>
          <p:cNvCxnSpPr>
            <a:cxnSpLocks/>
          </p:cNvCxnSpPr>
          <p:nvPr/>
        </p:nvCxnSpPr>
        <p:spPr>
          <a:xfrm flipH="1">
            <a:off x="926538" y="499116"/>
            <a:ext cx="635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xão reta unidirecional 146">
            <a:extLst>
              <a:ext uri="{FF2B5EF4-FFF2-40B4-BE49-F238E27FC236}">
                <a16:creationId xmlns:a16="http://schemas.microsoft.com/office/drawing/2014/main" id="{F66018AD-1349-4B6F-926A-E14982CE456E}"/>
              </a:ext>
            </a:extLst>
          </p:cNvPr>
          <p:cNvCxnSpPr>
            <a:cxnSpLocks/>
          </p:cNvCxnSpPr>
          <p:nvPr/>
        </p:nvCxnSpPr>
        <p:spPr>
          <a:xfrm>
            <a:off x="1473724" y="501451"/>
            <a:ext cx="141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xão reta 148">
            <a:extLst>
              <a:ext uri="{FF2B5EF4-FFF2-40B4-BE49-F238E27FC236}">
                <a16:creationId xmlns:a16="http://schemas.microsoft.com/office/drawing/2014/main" id="{1A62ED21-ADAB-4F21-800E-5E2897709B7D}"/>
              </a:ext>
            </a:extLst>
          </p:cNvPr>
          <p:cNvCxnSpPr>
            <a:cxnSpLocks/>
          </p:cNvCxnSpPr>
          <p:nvPr/>
        </p:nvCxnSpPr>
        <p:spPr>
          <a:xfrm flipH="1">
            <a:off x="821342" y="454166"/>
            <a:ext cx="710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xão reta unidirecional 151">
            <a:extLst>
              <a:ext uri="{FF2B5EF4-FFF2-40B4-BE49-F238E27FC236}">
                <a16:creationId xmlns:a16="http://schemas.microsoft.com/office/drawing/2014/main" id="{FD71159C-6033-4D1E-A2A4-7D2ED21815DE}"/>
              </a:ext>
            </a:extLst>
          </p:cNvPr>
          <p:cNvCxnSpPr>
            <a:cxnSpLocks/>
          </p:cNvCxnSpPr>
          <p:nvPr/>
        </p:nvCxnSpPr>
        <p:spPr>
          <a:xfrm>
            <a:off x="1436368" y="454166"/>
            <a:ext cx="141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xão reta 158">
            <a:extLst>
              <a:ext uri="{FF2B5EF4-FFF2-40B4-BE49-F238E27FC236}">
                <a16:creationId xmlns:a16="http://schemas.microsoft.com/office/drawing/2014/main" id="{1ABA02DF-E13F-4DDC-82FB-19133141C006}"/>
              </a:ext>
            </a:extLst>
          </p:cNvPr>
          <p:cNvCxnSpPr>
            <a:cxnSpLocks/>
          </p:cNvCxnSpPr>
          <p:nvPr/>
        </p:nvCxnSpPr>
        <p:spPr>
          <a:xfrm>
            <a:off x="9298001" y="3788291"/>
            <a:ext cx="538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xão reta unidirecional 177">
            <a:extLst>
              <a:ext uri="{FF2B5EF4-FFF2-40B4-BE49-F238E27FC236}">
                <a16:creationId xmlns:a16="http://schemas.microsoft.com/office/drawing/2014/main" id="{96C04AD1-364D-49BD-9F5F-8B306734E9A8}"/>
              </a:ext>
            </a:extLst>
          </p:cNvPr>
          <p:cNvCxnSpPr>
            <a:cxnSpLocks/>
          </p:cNvCxnSpPr>
          <p:nvPr/>
        </p:nvCxnSpPr>
        <p:spPr>
          <a:xfrm flipV="1">
            <a:off x="10164049" y="5418636"/>
            <a:ext cx="0" cy="44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7ABE3DCD-AC70-4A3D-BAEC-74B3BEE2B702}"/>
              </a:ext>
            </a:extLst>
          </p:cNvPr>
          <p:cNvSpPr txBox="1"/>
          <p:nvPr/>
        </p:nvSpPr>
        <p:spPr>
          <a:xfrm>
            <a:off x="9672334" y="4865375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Bilhete</a:t>
            </a:r>
          </a:p>
        </p:txBody>
      </p: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6974D75B-2AE3-44F2-A0FF-761FFE913CE8}"/>
              </a:ext>
            </a:extLst>
          </p:cNvPr>
          <p:cNvSpPr txBox="1"/>
          <p:nvPr/>
        </p:nvSpPr>
        <p:spPr>
          <a:xfrm>
            <a:off x="9651647" y="6931311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 err="1"/>
              <a:t>Bilhete_Individual</a:t>
            </a:r>
            <a:endParaRPr lang="pt-PT" sz="1100" b="1" dirty="0"/>
          </a:p>
        </p:txBody>
      </p:sp>
      <p:graphicFrame>
        <p:nvGraphicFramePr>
          <p:cNvPr id="143" name="Tabela 142">
            <a:extLst>
              <a:ext uri="{FF2B5EF4-FFF2-40B4-BE49-F238E27FC236}">
                <a16:creationId xmlns:a16="http://schemas.microsoft.com/office/drawing/2014/main" id="{C68BE8A3-28A1-4349-AF01-E3D283A40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874351"/>
              </p:ext>
            </p:extLst>
          </p:nvPr>
        </p:nvGraphicFramePr>
        <p:xfrm>
          <a:off x="9718438" y="7207020"/>
          <a:ext cx="4322680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758">
                  <a:extLst>
                    <a:ext uri="{9D8B030D-6E8A-4147-A177-3AD203B41FA5}">
                      <a16:colId xmlns:a16="http://schemas.microsoft.com/office/drawing/2014/main" val="3557845560"/>
                    </a:ext>
                  </a:extLst>
                </a:gridCol>
                <a:gridCol w="1531961">
                  <a:extLst>
                    <a:ext uri="{9D8B030D-6E8A-4147-A177-3AD203B41FA5}">
                      <a16:colId xmlns:a16="http://schemas.microsoft.com/office/drawing/2014/main" val="3274038380"/>
                    </a:ext>
                  </a:extLst>
                </a:gridCol>
                <a:gridCol w="1531961">
                  <a:extLst>
                    <a:ext uri="{9D8B030D-6E8A-4147-A177-3AD203B41FA5}">
                      <a16:colId xmlns:a16="http://schemas.microsoft.com/office/drawing/2014/main" val="1546207578"/>
                    </a:ext>
                  </a:extLst>
                </a:gridCol>
              </a:tblGrid>
              <a:tr h="183228">
                <a:tc>
                  <a:txBody>
                    <a:bodyPr/>
                    <a:lstStyle/>
                    <a:p>
                      <a:r>
                        <a:rPr lang="pt-PT" sz="1100" u="none" dirty="0" err="1"/>
                        <a:t>Bilhete_ID</a:t>
                      </a:r>
                      <a:endParaRPr lang="pt-PT" sz="11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u="sng" dirty="0" err="1"/>
                        <a:t>N_bilhete_Individual</a:t>
                      </a:r>
                      <a:endParaRPr lang="pt-PT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u="none" dirty="0" err="1"/>
                        <a:t>Idade_Visitante</a:t>
                      </a:r>
                      <a:endParaRPr lang="pt-PT" sz="11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16691"/>
                  </a:ext>
                </a:extLst>
              </a:tr>
            </a:tbl>
          </a:graphicData>
        </a:graphic>
      </p:graphicFrame>
      <p:graphicFrame>
        <p:nvGraphicFramePr>
          <p:cNvPr id="148" name="Tabela 147">
            <a:extLst>
              <a:ext uri="{FF2B5EF4-FFF2-40B4-BE49-F238E27FC236}">
                <a16:creationId xmlns:a16="http://schemas.microsoft.com/office/drawing/2014/main" id="{ECC8000A-0A39-4D31-B4D4-5239EEF7E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867631"/>
              </p:ext>
            </p:extLst>
          </p:nvPr>
        </p:nvGraphicFramePr>
        <p:xfrm>
          <a:off x="9508135" y="5105470"/>
          <a:ext cx="4802669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3362">
                  <a:extLst>
                    <a:ext uri="{9D8B030D-6E8A-4147-A177-3AD203B41FA5}">
                      <a16:colId xmlns:a16="http://schemas.microsoft.com/office/drawing/2014/main" val="4283604483"/>
                    </a:ext>
                  </a:extLst>
                </a:gridCol>
                <a:gridCol w="623237">
                  <a:extLst>
                    <a:ext uri="{9D8B030D-6E8A-4147-A177-3AD203B41FA5}">
                      <a16:colId xmlns:a16="http://schemas.microsoft.com/office/drawing/2014/main" val="1898828488"/>
                    </a:ext>
                  </a:extLst>
                </a:gridCol>
                <a:gridCol w="797166">
                  <a:extLst>
                    <a:ext uri="{9D8B030D-6E8A-4147-A177-3AD203B41FA5}">
                      <a16:colId xmlns:a16="http://schemas.microsoft.com/office/drawing/2014/main" val="810413911"/>
                    </a:ext>
                  </a:extLst>
                </a:gridCol>
                <a:gridCol w="1304452">
                  <a:extLst>
                    <a:ext uri="{9D8B030D-6E8A-4147-A177-3AD203B41FA5}">
                      <a16:colId xmlns:a16="http://schemas.microsoft.com/office/drawing/2014/main" val="4288959736"/>
                    </a:ext>
                  </a:extLst>
                </a:gridCol>
                <a:gridCol w="1304452">
                  <a:extLst>
                    <a:ext uri="{9D8B030D-6E8A-4147-A177-3AD203B41FA5}">
                      <a16:colId xmlns:a16="http://schemas.microsoft.com/office/drawing/2014/main" val="57771137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sng" dirty="0" err="1"/>
                        <a:t>N_bilhete</a:t>
                      </a:r>
                      <a:endParaRPr lang="pt-PT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dirty="0"/>
                        <a:t>Preço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none" dirty="0"/>
                        <a:t>Validade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u="sng" dirty="0" err="1"/>
                        <a:t>FK_Rececionista</a:t>
                      </a:r>
                      <a:endParaRPr lang="en-US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u="none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949530"/>
                  </a:ext>
                </a:extLst>
              </a:tr>
            </a:tbl>
          </a:graphicData>
        </a:graphic>
      </p:graphicFrame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C2982014-BF22-4C78-A809-87104F5B21B9}"/>
              </a:ext>
            </a:extLst>
          </p:cNvPr>
          <p:cNvSpPr txBox="1"/>
          <p:nvPr/>
        </p:nvSpPr>
        <p:spPr>
          <a:xfrm>
            <a:off x="9665970" y="3779563"/>
            <a:ext cx="7459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Grupo</a:t>
            </a:r>
          </a:p>
        </p:txBody>
      </p:sp>
      <p:graphicFrame>
        <p:nvGraphicFramePr>
          <p:cNvPr id="153" name="Tabela 152">
            <a:extLst>
              <a:ext uri="{FF2B5EF4-FFF2-40B4-BE49-F238E27FC236}">
                <a16:creationId xmlns:a16="http://schemas.microsoft.com/office/drawing/2014/main" id="{99C813C6-7C5F-4BCB-911E-EACBF4E20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991563"/>
              </p:ext>
            </p:extLst>
          </p:nvPr>
        </p:nvGraphicFramePr>
        <p:xfrm>
          <a:off x="9738184" y="4026712"/>
          <a:ext cx="1894373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235">
                  <a:extLst>
                    <a:ext uri="{9D8B030D-6E8A-4147-A177-3AD203B41FA5}">
                      <a16:colId xmlns:a16="http://schemas.microsoft.com/office/drawing/2014/main" val="3557845560"/>
                    </a:ext>
                  </a:extLst>
                </a:gridCol>
                <a:gridCol w="1159138">
                  <a:extLst>
                    <a:ext uri="{9D8B030D-6E8A-4147-A177-3AD203B41FA5}">
                      <a16:colId xmlns:a16="http://schemas.microsoft.com/office/drawing/2014/main" val="3433186484"/>
                    </a:ext>
                  </a:extLst>
                </a:gridCol>
              </a:tblGrid>
              <a:tr h="126100">
                <a:tc>
                  <a:txBody>
                    <a:bodyPr/>
                    <a:lstStyle/>
                    <a:p>
                      <a:r>
                        <a:rPr lang="pt-PT" sz="1100" u="sng" dirty="0" err="1"/>
                        <a:t>Id_Grupo</a:t>
                      </a:r>
                      <a:endParaRPr lang="pt-PT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u="none" dirty="0"/>
                        <a:t>N pessoas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16691"/>
                  </a:ext>
                </a:extLst>
              </a:tr>
            </a:tbl>
          </a:graphicData>
        </a:graphic>
      </p:graphicFrame>
      <p:cxnSp>
        <p:nvCxnSpPr>
          <p:cNvPr id="160" name="Conexão reta unidirecional 177">
            <a:extLst>
              <a:ext uri="{FF2B5EF4-FFF2-40B4-BE49-F238E27FC236}">
                <a16:creationId xmlns:a16="http://schemas.microsoft.com/office/drawing/2014/main" id="{745BABF0-B3AF-4674-882A-D1AFD7F3C105}"/>
              </a:ext>
            </a:extLst>
          </p:cNvPr>
          <p:cNvCxnSpPr>
            <a:cxnSpLocks/>
          </p:cNvCxnSpPr>
          <p:nvPr/>
        </p:nvCxnSpPr>
        <p:spPr>
          <a:xfrm flipV="1">
            <a:off x="9958467" y="5418636"/>
            <a:ext cx="0" cy="56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xão reta unidirecional 177">
            <a:extLst>
              <a:ext uri="{FF2B5EF4-FFF2-40B4-BE49-F238E27FC236}">
                <a16:creationId xmlns:a16="http://schemas.microsoft.com/office/drawing/2014/main" id="{C62B0DA7-5D1B-4864-A9B0-33497223762D}"/>
              </a:ext>
            </a:extLst>
          </p:cNvPr>
          <p:cNvCxnSpPr>
            <a:cxnSpLocks/>
          </p:cNvCxnSpPr>
          <p:nvPr/>
        </p:nvCxnSpPr>
        <p:spPr>
          <a:xfrm flipH="1" flipV="1">
            <a:off x="9836789" y="3579814"/>
            <a:ext cx="1" cy="20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xão reta unidirecional 177">
            <a:extLst>
              <a:ext uri="{FF2B5EF4-FFF2-40B4-BE49-F238E27FC236}">
                <a16:creationId xmlns:a16="http://schemas.microsoft.com/office/drawing/2014/main" id="{D856B395-41EF-41AA-A647-7A0F920CDCD3}"/>
              </a:ext>
            </a:extLst>
          </p:cNvPr>
          <p:cNvCxnSpPr>
            <a:cxnSpLocks/>
          </p:cNvCxnSpPr>
          <p:nvPr/>
        </p:nvCxnSpPr>
        <p:spPr>
          <a:xfrm flipH="1" flipV="1">
            <a:off x="9860466" y="4292749"/>
            <a:ext cx="1" cy="20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xão reta 167">
            <a:extLst>
              <a:ext uri="{FF2B5EF4-FFF2-40B4-BE49-F238E27FC236}">
                <a16:creationId xmlns:a16="http://schemas.microsoft.com/office/drawing/2014/main" id="{39F5B2DF-5079-41F0-9DD0-527370631E79}"/>
              </a:ext>
            </a:extLst>
          </p:cNvPr>
          <p:cNvCxnSpPr>
            <a:cxnSpLocks/>
          </p:cNvCxnSpPr>
          <p:nvPr/>
        </p:nvCxnSpPr>
        <p:spPr>
          <a:xfrm>
            <a:off x="9298001" y="3788291"/>
            <a:ext cx="0" cy="3923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xão reta 168">
            <a:extLst>
              <a:ext uri="{FF2B5EF4-FFF2-40B4-BE49-F238E27FC236}">
                <a16:creationId xmlns:a16="http://schemas.microsoft.com/office/drawing/2014/main" id="{ADAA6DFC-90F1-4CC5-8C3C-3FF4270C8272}"/>
              </a:ext>
            </a:extLst>
          </p:cNvPr>
          <p:cNvCxnSpPr>
            <a:cxnSpLocks/>
          </p:cNvCxnSpPr>
          <p:nvPr/>
        </p:nvCxnSpPr>
        <p:spPr>
          <a:xfrm>
            <a:off x="9298001" y="7712125"/>
            <a:ext cx="731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xão reta 170">
            <a:extLst>
              <a:ext uri="{FF2B5EF4-FFF2-40B4-BE49-F238E27FC236}">
                <a16:creationId xmlns:a16="http://schemas.microsoft.com/office/drawing/2014/main" id="{694BF88C-1D75-4483-85C5-436859E5424D}"/>
              </a:ext>
            </a:extLst>
          </p:cNvPr>
          <p:cNvCxnSpPr>
            <a:cxnSpLocks/>
          </p:cNvCxnSpPr>
          <p:nvPr/>
        </p:nvCxnSpPr>
        <p:spPr>
          <a:xfrm flipV="1">
            <a:off x="10023989" y="7462815"/>
            <a:ext cx="0" cy="249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xão reta 171">
            <a:extLst>
              <a:ext uri="{FF2B5EF4-FFF2-40B4-BE49-F238E27FC236}">
                <a16:creationId xmlns:a16="http://schemas.microsoft.com/office/drawing/2014/main" id="{B061C80D-D4CC-4485-9536-B721A0E3985D}"/>
              </a:ext>
            </a:extLst>
          </p:cNvPr>
          <p:cNvCxnSpPr>
            <a:cxnSpLocks/>
          </p:cNvCxnSpPr>
          <p:nvPr/>
        </p:nvCxnSpPr>
        <p:spPr>
          <a:xfrm>
            <a:off x="9527602" y="4505605"/>
            <a:ext cx="343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xão reta 172">
            <a:extLst>
              <a:ext uri="{FF2B5EF4-FFF2-40B4-BE49-F238E27FC236}">
                <a16:creationId xmlns:a16="http://schemas.microsoft.com/office/drawing/2014/main" id="{F0CFF580-E267-4E18-907D-67D89A22E234}"/>
              </a:ext>
            </a:extLst>
          </p:cNvPr>
          <p:cNvCxnSpPr>
            <a:cxnSpLocks/>
          </p:cNvCxnSpPr>
          <p:nvPr/>
        </p:nvCxnSpPr>
        <p:spPr>
          <a:xfrm>
            <a:off x="9517290" y="6826499"/>
            <a:ext cx="441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xão reta 174">
            <a:extLst>
              <a:ext uri="{FF2B5EF4-FFF2-40B4-BE49-F238E27FC236}">
                <a16:creationId xmlns:a16="http://schemas.microsoft.com/office/drawing/2014/main" id="{C4BFFCA7-3965-4F84-9309-06E349543D0A}"/>
              </a:ext>
            </a:extLst>
          </p:cNvPr>
          <p:cNvCxnSpPr>
            <a:cxnSpLocks/>
          </p:cNvCxnSpPr>
          <p:nvPr/>
        </p:nvCxnSpPr>
        <p:spPr>
          <a:xfrm>
            <a:off x="9521252" y="4501226"/>
            <a:ext cx="0" cy="2325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xão reta 176">
            <a:extLst>
              <a:ext uri="{FF2B5EF4-FFF2-40B4-BE49-F238E27FC236}">
                <a16:creationId xmlns:a16="http://schemas.microsoft.com/office/drawing/2014/main" id="{1B811645-D86D-4FEA-A142-DAB5E876027D}"/>
              </a:ext>
            </a:extLst>
          </p:cNvPr>
          <p:cNvCxnSpPr>
            <a:cxnSpLocks/>
          </p:cNvCxnSpPr>
          <p:nvPr/>
        </p:nvCxnSpPr>
        <p:spPr>
          <a:xfrm>
            <a:off x="11409676" y="6826499"/>
            <a:ext cx="1247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xão reta 178">
            <a:extLst>
              <a:ext uri="{FF2B5EF4-FFF2-40B4-BE49-F238E27FC236}">
                <a16:creationId xmlns:a16="http://schemas.microsoft.com/office/drawing/2014/main" id="{12FD6BD8-2B0D-4E86-89CD-1CC82C1ACD98}"/>
              </a:ext>
            </a:extLst>
          </p:cNvPr>
          <p:cNvCxnSpPr>
            <a:cxnSpLocks/>
          </p:cNvCxnSpPr>
          <p:nvPr/>
        </p:nvCxnSpPr>
        <p:spPr>
          <a:xfrm>
            <a:off x="9958466" y="5979698"/>
            <a:ext cx="2698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xão reta 179">
            <a:extLst>
              <a:ext uri="{FF2B5EF4-FFF2-40B4-BE49-F238E27FC236}">
                <a16:creationId xmlns:a16="http://schemas.microsoft.com/office/drawing/2014/main" id="{91CC44F0-F090-47BB-91D7-AF80172E939D}"/>
              </a:ext>
            </a:extLst>
          </p:cNvPr>
          <p:cNvCxnSpPr>
            <a:cxnSpLocks/>
          </p:cNvCxnSpPr>
          <p:nvPr/>
        </p:nvCxnSpPr>
        <p:spPr>
          <a:xfrm>
            <a:off x="10162131" y="5860311"/>
            <a:ext cx="2784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xão reta 180">
            <a:extLst>
              <a:ext uri="{FF2B5EF4-FFF2-40B4-BE49-F238E27FC236}">
                <a16:creationId xmlns:a16="http://schemas.microsoft.com/office/drawing/2014/main" id="{1ADC96AC-4BDF-431A-923A-B07E790E49EF}"/>
              </a:ext>
            </a:extLst>
          </p:cNvPr>
          <p:cNvCxnSpPr>
            <a:cxnSpLocks/>
          </p:cNvCxnSpPr>
          <p:nvPr/>
        </p:nvCxnSpPr>
        <p:spPr>
          <a:xfrm>
            <a:off x="11522201" y="7712125"/>
            <a:ext cx="1424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xão reta 183">
            <a:extLst>
              <a:ext uri="{FF2B5EF4-FFF2-40B4-BE49-F238E27FC236}">
                <a16:creationId xmlns:a16="http://schemas.microsoft.com/office/drawing/2014/main" id="{3EA30553-7929-49DA-BD6E-56167AFF5D34}"/>
              </a:ext>
            </a:extLst>
          </p:cNvPr>
          <p:cNvCxnSpPr>
            <a:cxnSpLocks/>
          </p:cNvCxnSpPr>
          <p:nvPr/>
        </p:nvCxnSpPr>
        <p:spPr>
          <a:xfrm flipV="1">
            <a:off x="11524687" y="7462815"/>
            <a:ext cx="0" cy="249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xão reta 184">
            <a:extLst>
              <a:ext uri="{FF2B5EF4-FFF2-40B4-BE49-F238E27FC236}">
                <a16:creationId xmlns:a16="http://schemas.microsoft.com/office/drawing/2014/main" id="{2AFD78F3-AE30-46CD-89BE-8B75723A79D1}"/>
              </a:ext>
            </a:extLst>
          </p:cNvPr>
          <p:cNvCxnSpPr>
            <a:cxnSpLocks/>
          </p:cNvCxnSpPr>
          <p:nvPr/>
        </p:nvCxnSpPr>
        <p:spPr>
          <a:xfrm flipV="1">
            <a:off x="11412162" y="6617955"/>
            <a:ext cx="0" cy="208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xão reta 187">
            <a:extLst>
              <a:ext uri="{FF2B5EF4-FFF2-40B4-BE49-F238E27FC236}">
                <a16:creationId xmlns:a16="http://schemas.microsoft.com/office/drawing/2014/main" id="{3EA5702B-051B-4AB2-8CE6-BB81105163E9}"/>
              </a:ext>
            </a:extLst>
          </p:cNvPr>
          <p:cNvCxnSpPr>
            <a:cxnSpLocks/>
          </p:cNvCxnSpPr>
          <p:nvPr/>
        </p:nvCxnSpPr>
        <p:spPr>
          <a:xfrm flipV="1">
            <a:off x="12657221" y="5969386"/>
            <a:ext cx="0" cy="857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xão reta 189">
            <a:extLst>
              <a:ext uri="{FF2B5EF4-FFF2-40B4-BE49-F238E27FC236}">
                <a16:creationId xmlns:a16="http://schemas.microsoft.com/office/drawing/2014/main" id="{A928B73B-79AE-40A2-8FE1-A3C8595D3BBE}"/>
              </a:ext>
            </a:extLst>
          </p:cNvPr>
          <p:cNvCxnSpPr>
            <a:cxnSpLocks/>
          </p:cNvCxnSpPr>
          <p:nvPr/>
        </p:nvCxnSpPr>
        <p:spPr>
          <a:xfrm flipV="1">
            <a:off x="12946435" y="5860311"/>
            <a:ext cx="0" cy="1851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xão reta 191">
            <a:extLst>
              <a:ext uri="{FF2B5EF4-FFF2-40B4-BE49-F238E27FC236}">
                <a16:creationId xmlns:a16="http://schemas.microsoft.com/office/drawing/2014/main" id="{9D8E4865-ACD6-468A-ABE6-6EDD54FA09FC}"/>
              </a:ext>
            </a:extLst>
          </p:cNvPr>
          <p:cNvCxnSpPr>
            <a:cxnSpLocks/>
          </p:cNvCxnSpPr>
          <p:nvPr/>
        </p:nvCxnSpPr>
        <p:spPr>
          <a:xfrm flipV="1">
            <a:off x="9958466" y="6617955"/>
            <a:ext cx="0" cy="208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1282CEC9-520F-407A-9039-E6739D0C78B2}"/>
              </a:ext>
            </a:extLst>
          </p:cNvPr>
          <p:cNvSpPr txBox="1"/>
          <p:nvPr/>
        </p:nvSpPr>
        <p:spPr>
          <a:xfrm>
            <a:off x="9672334" y="1476327"/>
            <a:ext cx="11328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Visita Guiada</a:t>
            </a:r>
          </a:p>
        </p:txBody>
      </p:sp>
      <p:graphicFrame>
        <p:nvGraphicFramePr>
          <p:cNvPr id="199" name="Tabela 198">
            <a:extLst>
              <a:ext uri="{FF2B5EF4-FFF2-40B4-BE49-F238E27FC236}">
                <a16:creationId xmlns:a16="http://schemas.microsoft.com/office/drawing/2014/main" id="{4E32A681-C596-4F08-AE82-3652C43BE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491467"/>
              </p:ext>
            </p:extLst>
          </p:nvPr>
        </p:nvGraphicFramePr>
        <p:xfrm>
          <a:off x="9745937" y="1754568"/>
          <a:ext cx="1656993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315">
                  <a:extLst>
                    <a:ext uri="{9D8B030D-6E8A-4147-A177-3AD203B41FA5}">
                      <a16:colId xmlns:a16="http://schemas.microsoft.com/office/drawing/2014/main" val="989910031"/>
                    </a:ext>
                  </a:extLst>
                </a:gridCol>
                <a:gridCol w="807678">
                  <a:extLst>
                    <a:ext uri="{9D8B030D-6E8A-4147-A177-3AD203B41FA5}">
                      <a16:colId xmlns:a16="http://schemas.microsoft.com/office/drawing/2014/main" val="3557845560"/>
                    </a:ext>
                  </a:extLst>
                </a:gridCol>
              </a:tblGrid>
              <a:tr h="126100">
                <a:tc>
                  <a:txBody>
                    <a:bodyPr/>
                    <a:lstStyle/>
                    <a:p>
                      <a:r>
                        <a:rPr lang="pt-PT" sz="1100" u="sng" dirty="0" err="1"/>
                        <a:t>Id_Grupo</a:t>
                      </a:r>
                      <a:endParaRPr lang="pt-PT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u="none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16691"/>
                  </a:ext>
                </a:extLst>
              </a:tr>
            </a:tbl>
          </a:graphicData>
        </a:graphic>
      </p:graphicFrame>
      <p:graphicFrame>
        <p:nvGraphicFramePr>
          <p:cNvPr id="200" name="Tabela 199">
            <a:extLst>
              <a:ext uri="{FF2B5EF4-FFF2-40B4-BE49-F238E27FC236}">
                <a16:creationId xmlns:a16="http://schemas.microsoft.com/office/drawing/2014/main" id="{91106172-0263-4024-BAD0-9596F4661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613396"/>
              </p:ext>
            </p:extLst>
          </p:nvPr>
        </p:nvGraphicFramePr>
        <p:xfrm>
          <a:off x="11402930" y="1754774"/>
          <a:ext cx="1283013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013">
                  <a:extLst>
                    <a:ext uri="{9D8B030D-6E8A-4147-A177-3AD203B41FA5}">
                      <a16:colId xmlns:a16="http://schemas.microsoft.com/office/drawing/2014/main" val="28060170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100" u="sng" dirty="0" err="1"/>
                        <a:t>FK_Nfunc_Guia</a:t>
                      </a:r>
                      <a:endParaRPr lang="pt-PT" sz="11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16691"/>
                  </a:ext>
                </a:extLst>
              </a:tr>
            </a:tbl>
          </a:graphicData>
        </a:graphic>
      </p:graphicFrame>
      <p:cxnSp>
        <p:nvCxnSpPr>
          <p:cNvPr id="182" name="Conexão reta unidirecional 177">
            <a:extLst>
              <a:ext uri="{FF2B5EF4-FFF2-40B4-BE49-F238E27FC236}">
                <a16:creationId xmlns:a16="http://schemas.microsoft.com/office/drawing/2014/main" id="{BA7E0FDD-E08B-4D22-93DE-45BCCBDDEB95}"/>
              </a:ext>
            </a:extLst>
          </p:cNvPr>
          <p:cNvCxnSpPr>
            <a:cxnSpLocks/>
          </p:cNvCxnSpPr>
          <p:nvPr/>
        </p:nvCxnSpPr>
        <p:spPr>
          <a:xfrm flipV="1">
            <a:off x="3124889" y="4030080"/>
            <a:ext cx="1" cy="259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xão reta 193">
            <a:extLst>
              <a:ext uri="{FF2B5EF4-FFF2-40B4-BE49-F238E27FC236}">
                <a16:creationId xmlns:a16="http://schemas.microsoft.com/office/drawing/2014/main" id="{1EE4B11C-0EFF-49A7-8E43-B89C14DD6A3C}"/>
              </a:ext>
            </a:extLst>
          </p:cNvPr>
          <p:cNvCxnSpPr>
            <a:cxnSpLocks/>
          </p:cNvCxnSpPr>
          <p:nvPr/>
        </p:nvCxnSpPr>
        <p:spPr>
          <a:xfrm>
            <a:off x="3110033" y="4285792"/>
            <a:ext cx="5254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xão reta 201">
            <a:extLst>
              <a:ext uri="{FF2B5EF4-FFF2-40B4-BE49-F238E27FC236}">
                <a16:creationId xmlns:a16="http://schemas.microsoft.com/office/drawing/2014/main" id="{42351752-3F53-4FF8-9828-99630E880BBE}"/>
              </a:ext>
            </a:extLst>
          </p:cNvPr>
          <p:cNvCxnSpPr>
            <a:cxnSpLocks/>
          </p:cNvCxnSpPr>
          <p:nvPr/>
        </p:nvCxnSpPr>
        <p:spPr>
          <a:xfrm>
            <a:off x="8364354" y="2443555"/>
            <a:ext cx="0" cy="1865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xão reta 209">
            <a:extLst>
              <a:ext uri="{FF2B5EF4-FFF2-40B4-BE49-F238E27FC236}">
                <a16:creationId xmlns:a16="http://schemas.microsoft.com/office/drawing/2014/main" id="{0261AC59-DBF1-4EC1-A354-4F20B0083342}"/>
              </a:ext>
            </a:extLst>
          </p:cNvPr>
          <p:cNvCxnSpPr>
            <a:cxnSpLocks/>
          </p:cNvCxnSpPr>
          <p:nvPr/>
        </p:nvCxnSpPr>
        <p:spPr>
          <a:xfrm>
            <a:off x="8369062" y="2443555"/>
            <a:ext cx="41534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xão reta 212">
            <a:extLst>
              <a:ext uri="{FF2B5EF4-FFF2-40B4-BE49-F238E27FC236}">
                <a16:creationId xmlns:a16="http://schemas.microsoft.com/office/drawing/2014/main" id="{7ECA0BA1-E300-440B-BAB1-1B2485FE4729}"/>
              </a:ext>
            </a:extLst>
          </p:cNvPr>
          <p:cNvCxnSpPr>
            <a:cxnSpLocks/>
          </p:cNvCxnSpPr>
          <p:nvPr/>
        </p:nvCxnSpPr>
        <p:spPr>
          <a:xfrm>
            <a:off x="12511238" y="2013648"/>
            <a:ext cx="0" cy="429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xão reta unidirecional 155">
            <a:extLst>
              <a:ext uri="{FF2B5EF4-FFF2-40B4-BE49-F238E27FC236}">
                <a16:creationId xmlns:a16="http://schemas.microsoft.com/office/drawing/2014/main" id="{9E9F2B1C-FF5C-49C1-A27C-FA1AFBC39694}"/>
              </a:ext>
            </a:extLst>
          </p:cNvPr>
          <p:cNvCxnSpPr>
            <a:cxnSpLocks/>
          </p:cNvCxnSpPr>
          <p:nvPr/>
        </p:nvCxnSpPr>
        <p:spPr>
          <a:xfrm flipV="1">
            <a:off x="4174095" y="7192921"/>
            <a:ext cx="0" cy="373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xão reta 156">
            <a:extLst>
              <a:ext uri="{FF2B5EF4-FFF2-40B4-BE49-F238E27FC236}">
                <a16:creationId xmlns:a16="http://schemas.microsoft.com/office/drawing/2014/main" id="{B06C1438-5145-4419-A068-55001D96799E}"/>
              </a:ext>
            </a:extLst>
          </p:cNvPr>
          <p:cNvCxnSpPr>
            <a:cxnSpLocks/>
          </p:cNvCxnSpPr>
          <p:nvPr/>
        </p:nvCxnSpPr>
        <p:spPr>
          <a:xfrm>
            <a:off x="4174095" y="7566605"/>
            <a:ext cx="3005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xão reta 203">
            <a:extLst>
              <a:ext uri="{FF2B5EF4-FFF2-40B4-BE49-F238E27FC236}">
                <a16:creationId xmlns:a16="http://schemas.microsoft.com/office/drawing/2014/main" id="{C6CB7CE2-FCDB-4E92-8343-26128EB4018A}"/>
              </a:ext>
            </a:extLst>
          </p:cNvPr>
          <p:cNvCxnSpPr>
            <a:cxnSpLocks/>
          </p:cNvCxnSpPr>
          <p:nvPr/>
        </p:nvCxnSpPr>
        <p:spPr>
          <a:xfrm flipH="1" flipV="1">
            <a:off x="7179116" y="7566606"/>
            <a:ext cx="822" cy="357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xão reta unidirecional 205">
            <a:extLst>
              <a:ext uri="{FF2B5EF4-FFF2-40B4-BE49-F238E27FC236}">
                <a16:creationId xmlns:a16="http://schemas.microsoft.com/office/drawing/2014/main" id="{F4D5BCC1-1A89-406C-96C4-134E6D193ACA}"/>
              </a:ext>
            </a:extLst>
          </p:cNvPr>
          <p:cNvCxnSpPr>
            <a:cxnSpLocks/>
          </p:cNvCxnSpPr>
          <p:nvPr/>
        </p:nvCxnSpPr>
        <p:spPr>
          <a:xfrm flipV="1">
            <a:off x="2154246" y="726474"/>
            <a:ext cx="0" cy="78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xão reta 206">
            <a:extLst>
              <a:ext uri="{FF2B5EF4-FFF2-40B4-BE49-F238E27FC236}">
                <a16:creationId xmlns:a16="http://schemas.microsoft.com/office/drawing/2014/main" id="{2FA9746E-65BB-4DAA-9623-51BA20CC9A47}"/>
              </a:ext>
            </a:extLst>
          </p:cNvPr>
          <p:cNvCxnSpPr>
            <a:cxnSpLocks/>
          </p:cNvCxnSpPr>
          <p:nvPr/>
        </p:nvCxnSpPr>
        <p:spPr>
          <a:xfrm flipV="1">
            <a:off x="2176621" y="1478638"/>
            <a:ext cx="7121380" cy="23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xão reta 207">
            <a:extLst>
              <a:ext uri="{FF2B5EF4-FFF2-40B4-BE49-F238E27FC236}">
                <a16:creationId xmlns:a16="http://schemas.microsoft.com/office/drawing/2014/main" id="{37B53F48-CB67-4D2A-8906-3F9FD90EC69D}"/>
              </a:ext>
            </a:extLst>
          </p:cNvPr>
          <p:cNvCxnSpPr>
            <a:cxnSpLocks/>
          </p:cNvCxnSpPr>
          <p:nvPr/>
        </p:nvCxnSpPr>
        <p:spPr>
          <a:xfrm flipV="1">
            <a:off x="9298001" y="1470037"/>
            <a:ext cx="0" cy="1428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xão reta 208">
            <a:extLst>
              <a:ext uri="{FF2B5EF4-FFF2-40B4-BE49-F238E27FC236}">
                <a16:creationId xmlns:a16="http://schemas.microsoft.com/office/drawing/2014/main" id="{1FFAD53C-13C1-4E99-B01E-11810D33C827}"/>
              </a:ext>
            </a:extLst>
          </p:cNvPr>
          <p:cNvCxnSpPr>
            <a:cxnSpLocks/>
          </p:cNvCxnSpPr>
          <p:nvPr/>
        </p:nvCxnSpPr>
        <p:spPr>
          <a:xfrm>
            <a:off x="9272091" y="2898775"/>
            <a:ext cx="178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xão reta 210">
            <a:extLst>
              <a:ext uri="{FF2B5EF4-FFF2-40B4-BE49-F238E27FC236}">
                <a16:creationId xmlns:a16="http://schemas.microsoft.com/office/drawing/2014/main" id="{88C97062-04A1-45A1-9308-CF73EAAE76C3}"/>
              </a:ext>
            </a:extLst>
          </p:cNvPr>
          <p:cNvCxnSpPr>
            <a:cxnSpLocks/>
          </p:cNvCxnSpPr>
          <p:nvPr/>
        </p:nvCxnSpPr>
        <p:spPr>
          <a:xfrm>
            <a:off x="11061700" y="2881583"/>
            <a:ext cx="0" cy="438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xão reta unidirecional 177">
            <a:extLst>
              <a:ext uri="{FF2B5EF4-FFF2-40B4-BE49-F238E27FC236}">
                <a16:creationId xmlns:a16="http://schemas.microsoft.com/office/drawing/2014/main" id="{230219B7-CC71-4360-9760-842770596126}"/>
              </a:ext>
            </a:extLst>
          </p:cNvPr>
          <p:cNvCxnSpPr>
            <a:cxnSpLocks/>
          </p:cNvCxnSpPr>
          <p:nvPr/>
        </p:nvCxnSpPr>
        <p:spPr>
          <a:xfrm flipV="1">
            <a:off x="3315901" y="5418635"/>
            <a:ext cx="0" cy="280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xão reta 226">
            <a:extLst>
              <a:ext uri="{FF2B5EF4-FFF2-40B4-BE49-F238E27FC236}">
                <a16:creationId xmlns:a16="http://schemas.microsoft.com/office/drawing/2014/main" id="{282E6045-545C-4F20-9BB9-B404C50A70F2}"/>
              </a:ext>
            </a:extLst>
          </p:cNvPr>
          <p:cNvCxnSpPr>
            <a:cxnSpLocks/>
          </p:cNvCxnSpPr>
          <p:nvPr/>
        </p:nvCxnSpPr>
        <p:spPr>
          <a:xfrm>
            <a:off x="3289535" y="5699165"/>
            <a:ext cx="9129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xão reta 228">
            <a:extLst>
              <a:ext uri="{FF2B5EF4-FFF2-40B4-BE49-F238E27FC236}">
                <a16:creationId xmlns:a16="http://schemas.microsoft.com/office/drawing/2014/main" id="{CB86EB6E-FDA6-414E-8F22-3D077C7AB299}"/>
              </a:ext>
            </a:extLst>
          </p:cNvPr>
          <p:cNvCxnSpPr>
            <a:cxnSpLocks/>
          </p:cNvCxnSpPr>
          <p:nvPr/>
        </p:nvCxnSpPr>
        <p:spPr>
          <a:xfrm>
            <a:off x="12422896" y="5367663"/>
            <a:ext cx="0" cy="331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38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65FB1-6967-4D14-B49E-664EC9C1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023" y="4400129"/>
            <a:ext cx="11480570" cy="2361548"/>
          </a:xfrm>
        </p:spPr>
        <p:txBody>
          <a:bodyPr>
            <a:noAutofit/>
          </a:bodyPr>
          <a:lstStyle/>
          <a:p>
            <a:r>
              <a:rPr lang="pt-PT" sz="48400" dirty="0" err="1"/>
              <a:t>DEMo</a:t>
            </a:r>
            <a:endParaRPr lang="pt-PT" sz="484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CAAA9DD-3A5A-42E8-9106-8CD4A4D43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5398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4C125C0B92D44CB67AC551F540B4C3" ma:contentTypeVersion="8" ma:contentTypeDescription="Create a new document." ma:contentTypeScope="" ma:versionID="d7d1e84c1abf8484beb386b661512608">
  <xsd:schema xmlns:xsd="http://www.w3.org/2001/XMLSchema" xmlns:xs="http://www.w3.org/2001/XMLSchema" xmlns:p="http://schemas.microsoft.com/office/2006/metadata/properties" xmlns:ns3="adbd8ff4-dc4f-44ff-b43a-3e655b05273c" xmlns:ns4="596c9a97-c3d0-428b-90c3-cee61908c2a1" targetNamespace="http://schemas.microsoft.com/office/2006/metadata/properties" ma:root="true" ma:fieldsID="7a80e598e1a379b7bc0db6ef496fdc58" ns3:_="" ns4:_="">
    <xsd:import namespace="adbd8ff4-dc4f-44ff-b43a-3e655b05273c"/>
    <xsd:import namespace="596c9a97-c3d0-428b-90c3-cee61908c2a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bd8ff4-dc4f-44ff-b43a-3e655b0527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6c9a97-c3d0-428b-90c3-cee61908c2a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B63236-DBFC-44FD-9B51-D9FA22BA0B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E36AEB-813C-4EFF-A4CD-FAC518D69638}">
  <ds:schemaRefs>
    <ds:schemaRef ds:uri="596c9a97-c3d0-428b-90c3-cee61908c2a1"/>
    <ds:schemaRef ds:uri="adbd8ff4-dc4f-44ff-b43a-3e655b05273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10109C3-CE61-4CC7-B220-B4D65CA78E66}">
  <ds:schemaRefs>
    <ds:schemaRef ds:uri="596c9a97-c3d0-428b-90c3-cee61908c2a1"/>
    <ds:schemaRef ds:uri="adbd8ff4-dc4f-44ff-b43a-3e655b05273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6386</TotalTime>
  <Words>531</Words>
  <Application>Microsoft Office PowerPoint</Application>
  <PresentationFormat>Personalizados</PresentationFormat>
  <Paragraphs>191</Paragraphs>
  <Slides>5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3" baseType="lpstr">
      <vt:lpstr>Agency FB</vt:lpstr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Apresentação do PowerPoint</vt:lpstr>
      <vt:lpstr>Análise de Requisitos</vt:lpstr>
      <vt:lpstr>Apresentação do PowerPoint</vt:lpstr>
      <vt:lpstr>Apresentação do PowerPoint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Anastasiya Lykholat</dc:creator>
  <cp:lastModifiedBy>Mariana Rosa</cp:lastModifiedBy>
  <cp:revision>51</cp:revision>
  <dcterms:created xsi:type="dcterms:W3CDTF">2021-04-23T18:18:46Z</dcterms:created>
  <dcterms:modified xsi:type="dcterms:W3CDTF">2021-06-24T12:33:34Z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0x010100C64C125C0B92D44CB67AC551F540B4C3</vt:lpwstr>
  </property>
</Properties>
</file>