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-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29B4F-85DE-4DCE-B2AD-FCE3EC583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43331-33E1-4893-BAC9-8800AAE5E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15F6B8-8705-4DFC-8BE6-E2AB2B27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250382-811F-483F-B1C4-779B2BEB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F2E494-E899-42F9-92EE-B4007A51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11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AF722-56A9-46E5-AA9F-5598E5B0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FF4A9AE-78F3-43B5-B2CC-3834179F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64CAB2-D3DD-455C-AF72-515F63B5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6000DC-AA26-480D-B693-F257D0E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991678-315E-4B7D-9801-2377803A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346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89A99F-821F-4C78-9813-12202E007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FB1CAE-0189-4858-B374-040EA5F29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253C46-05A7-48A7-82C1-3F83B8D0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204950-FFA3-459D-A974-46E3CC25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DD3F2BC-C7AB-44C2-B4D9-5EFCB78F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41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2C8BC-9D71-4573-B8F9-23CC706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2B7660-E753-44E3-B5E7-49D8AD5B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928F5D-6830-4ED1-BCBF-0A594C27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6E2BF0-99FC-4C89-B6FA-B0BAA2F8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E51DA9-6B17-4E8F-96E9-771D1893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770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403A9-D06A-47F8-AD07-FFA3BD99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B83C6E-66FE-4F0A-95DA-BA6C8F94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CC2BDA-30C4-4A34-98DA-A1DB7A8F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3C39AB-4AA1-40BE-95D3-6BFCE80A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BAFF82-52C8-4899-9E51-066D1D30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5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56190-8676-433B-86E8-0345DF3F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C7CC29-B091-4901-B261-300E3AFD2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377D72-354B-4C0F-B708-5A8FBC90A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FEFEC6A-5BDF-4136-B594-BF87E316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7E795E-627F-4D65-AC9F-027AC6B6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BB88F82-2778-4B2D-AD13-2AE32400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69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93730-B3E0-42F0-B93B-FB69569E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07D28AE-C515-4B4C-831A-6BD30D5E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B1C4E3-4768-41B7-ACD5-EEA6FC64E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0D45501-4512-4A02-BCED-39A1D5B67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4DC6C7D-877E-404F-96D3-D8ACBDC37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2956D77-8302-418A-8FD4-A0FE2021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A750046-D4EB-4565-99E9-6A83E408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8E87CB2-2F5E-476E-9720-3B850474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92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0AE8B-7B98-4A44-951C-3E412C4D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46605C2-7E73-4433-879E-6CA51026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6C040E-5DFC-42EF-9A42-769B2DF0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36A8B28-16D1-45AB-A00E-FFC13102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24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90FDA3-4780-48F5-8B25-22692C4A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744F35C-8126-46E5-9CEF-B98312D8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9C8809-E07D-494C-87D1-55DB0829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102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8100B-4FF9-4043-9F0A-C8C691E2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8954AC-016F-4F14-81E4-F64D243B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4CC7E20-9DFF-4CBE-9172-504F8AFC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E3BC70E-EC62-4E64-8FA8-CAC294C8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4812A4-E5D9-42AC-920E-3CAD13B0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351796-39B6-43F8-9D4A-F19DA215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956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11879-E8A5-45A0-948A-1E0909DB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9C58EA6-0283-4F77-8645-0B2C19AED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48947FD-52DD-45A9-B12C-FF42F2F79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D219FD2-5DD5-425E-B04C-66FF73E8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21CCA9-6A1E-494B-85CB-2FB5342A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BE8204-5810-4E3B-ADBC-480A45DF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621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936C59D-2A3E-4F7F-A50C-A93CF3D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4B41F2-8281-478F-BD8A-B53DCCEE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FFCCA0-E026-43D7-8A47-C4C59D8EB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DF9-392D-44FB-B5D9-32E146794FEC}" type="datetimeFigureOut">
              <a:rPr lang="pt-PT" smtClean="0"/>
              <a:t>26/04/2021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B16C19-B4F7-486A-B8EF-11420B594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D2EEAC-9F90-4781-BCEF-45E5A06A1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0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17">
            <a:extLst>
              <a:ext uri="{FF2B5EF4-FFF2-40B4-BE49-F238E27FC236}">
                <a16:creationId xmlns:a16="http://schemas.microsoft.com/office/drawing/2014/main" id="{CFC21366-922D-4541-BD4A-A85C4396E872}"/>
              </a:ext>
            </a:extLst>
          </p:cNvPr>
          <p:cNvCxnSpPr>
            <a:cxnSpLocks/>
          </p:cNvCxnSpPr>
          <p:nvPr/>
        </p:nvCxnSpPr>
        <p:spPr>
          <a:xfrm flipV="1">
            <a:off x="10197442" y="884765"/>
            <a:ext cx="0" cy="59602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" name="Retângulo 54">
            <a:extLst>
              <a:ext uri="{FF2B5EF4-FFF2-40B4-BE49-F238E27FC236}">
                <a16:creationId xmlns:a16="http://schemas.microsoft.com/office/drawing/2014/main" id="{09323C86-EAB7-46FD-BCF6-432B496C94B0}"/>
              </a:ext>
            </a:extLst>
          </p:cNvPr>
          <p:cNvSpPr/>
          <p:nvPr/>
        </p:nvSpPr>
        <p:spPr>
          <a:xfrm>
            <a:off x="9888705" y="332933"/>
            <a:ext cx="1026463" cy="54375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Pessoa</a:t>
            </a:r>
            <a:endParaRPr lang="pt-PT" sz="16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cxnSp>
        <p:nvCxnSpPr>
          <p:cNvPr id="8" name="Conexão reta 55">
            <a:extLst>
              <a:ext uri="{FF2B5EF4-FFF2-40B4-BE49-F238E27FC236}">
                <a16:creationId xmlns:a16="http://schemas.microsoft.com/office/drawing/2014/main" id="{975F4F10-D795-4194-BD1B-9710B142A20B}"/>
              </a:ext>
            </a:extLst>
          </p:cNvPr>
          <p:cNvCxnSpPr>
            <a:cxnSpLocks/>
          </p:cNvCxnSpPr>
          <p:nvPr/>
        </p:nvCxnSpPr>
        <p:spPr>
          <a:xfrm flipV="1">
            <a:off x="10143157" y="876686"/>
            <a:ext cx="0" cy="49736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Retângulo 32">
            <a:extLst>
              <a:ext uri="{FF2B5EF4-FFF2-40B4-BE49-F238E27FC236}">
                <a16:creationId xmlns:a16="http://schemas.microsoft.com/office/drawing/2014/main" id="{B53D0338-012C-46FD-B018-4A9030628614}"/>
              </a:ext>
            </a:extLst>
          </p:cNvPr>
          <p:cNvSpPr/>
          <p:nvPr/>
        </p:nvSpPr>
        <p:spPr>
          <a:xfrm>
            <a:off x="6665650" y="445813"/>
            <a:ext cx="1187184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Artista</a:t>
            </a:r>
          </a:p>
        </p:txBody>
      </p:sp>
      <p:sp>
        <p:nvSpPr>
          <p:cNvPr id="12" name="Retângulo 32">
            <a:extLst>
              <a:ext uri="{FF2B5EF4-FFF2-40B4-BE49-F238E27FC236}">
                <a16:creationId xmlns:a16="http://schemas.microsoft.com/office/drawing/2014/main" id="{E1B240AE-E614-477A-A345-484662D3562E}"/>
              </a:ext>
            </a:extLst>
          </p:cNvPr>
          <p:cNvSpPr/>
          <p:nvPr/>
        </p:nvSpPr>
        <p:spPr>
          <a:xfrm>
            <a:off x="9413212" y="2177901"/>
            <a:ext cx="1501956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Visitante</a:t>
            </a:r>
            <a:endParaRPr lang="pt-PT" sz="28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cxnSp>
        <p:nvCxnSpPr>
          <p:cNvPr id="13" name="Conexão reta 9">
            <a:extLst>
              <a:ext uri="{FF2B5EF4-FFF2-40B4-BE49-F238E27FC236}">
                <a16:creationId xmlns:a16="http://schemas.microsoft.com/office/drawing/2014/main" id="{C36F37B3-4960-4142-BDCD-9DD039B0A73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852834" y="676036"/>
            <a:ext cx="2206555" cy="71384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5" name="Conexão reta 9">
            <a:extLst>
              <a:ext uri="{FF2B5EF4-FFF2-40B4-BE49-F238E27FC236}">
                <a16:creationId xmlns:a16="http://schemas.microsoft.com/office/drawing/2014/main" id="{8B5D60F6-851C-4111-B677-BC2844A612E7}"/>
              </a:ext>
            </a:extLst>
          </p:cNvPr>
          <p:cNvCxnSpPr>
            <a:cxnSpLocks/>
            <a:stCxn id="26" idx="0"/>
            <a:endCxn id="12" idx="2"/>
          </p:cNvCxnSpPr>
          <p:nvPr/>
        </p:nvCxnSpPr>
        <p:spPr>
          <a:xfrm flipV="1">
            <a:off x="10163195" y="2638347"/>
            <a:ext cx="995" cy="33821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" name="Conexão reta 9">
            <a:extLst>
              <a:ext uri="{FF2B5EF4-FFF2-40B4-BE49-F238E27FC236}">
                <a16:creationId xmlns:a16="http://schemas.microsoft.com/office/drawing/2014/main" id="{8EA89446-15DB-4A06-BDB1-4DB62A03BC1C}"/>
              </a:ext>
            </a:extLst>
          </p:cNvPr>
          <p:cNvCxnSpPr>
            <a:cxnSpLocks/>
          </p:cNvCxnSpPr>
          <p:nvPr/>
        </p:nvCxnSpPr>
        <p:spPr>
          <a:xfrm flipH="1">
            <a:off x="8630617" y="1420439"/>
            <a:ext cx="1428772" cy="55081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" name="Triângulo isósceles 52">
            <a:extLst>
              <a:ext uri="{FF2B5EF4-FFF2-40B4-BE49-F238E27FC236}">
                <a16:creationId xmlns:a16="http://schemas.microsoft.com/office/drawing/2014/main" id="{22F7CAB0-DF2D-4693-AE17-AA08B93D726F}"/>
              </a:ext>
            </a:extLst>
          </p:cNvPr>
          <p:cNvSpPr/>
          <p:nvPr/>
        </p:nvSpPr>
        <p:spPr>
          <a:xfrm>
            <a:off x="9595314" y="1152661"/>
            <a:ext cx="1124776" cy="668371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4472C4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gency FB" pitchFamily="34"/>
              </a:rPr>
              <a:t>Is-a</a:t>
            </a:r>
            <a:endParaRPr lang="pt-PT" sz="20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19" name="Retângulo 32">
            <a:extLst>
              <a:ext uri="{FF2B5EF4-FFF2-40B4-BE49-F238E27FC236}">
                <a16:creationId xmlns:a16="http://schemas.microsoft.com/office/drawing/2014/main" id="{5AA8D4A3-752E-40D5-9DEE-9F9ADD1FBE2E}"/>
              </a:ext>
            </a:extLst>
          </p:cNvPr>
          <p:cNvSpPr/>
          <p:nvPr/>
        </p:nvSpPr>
        <p:spPr>
          <a:xfrm>
            <a:off x="7676475" y="1971250"/>
            <a:ext cx="1501956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Funcionário</a:t>
            </a:r>
            <a:endParaRPr lang="pt-PT" sz="28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25" name="Retângulo 54">
            <a:extLst>
              <a:ext uri="{FF2B5EF4-FFF2-40B4-BE49-F238E27FC236}">
                <a16:creationId xmlns:a16="http://schemas.microsoft.com/office/drawing/2014/main" id="{FA7D708C-E482-4CA2-9752-60BD446A3F0E}"/>
              </a:ext>
            </a:extLst>
          </p:cNvPr>
          <p:cNvSpPr/>
          <p:nvPr/>
        </p:nvSpPr>
        <p:spPr>
          <a:xfrm>
            <a:off x="9705694" y="3785124"/>
            <a:ext cx="1026463" cy="54375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Bilhete</a:t>
            </a:r>
            <a:endParaRPr lang="pt-PT" sz="16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26" name="Fluxograma: Decisão 87">
            <a:extLst>
              <a:ext uri="{FF2B5EF4-FFF2-40B4-BE49-F238E27FC236}">
                <a16:creationId xmlns:a16="http://schemas.microsoft.com/office/drawing/2014/main" id="{0C190DFF-BB45-48BE-A6F8-50CEEF5E6FD2}"/>
              </a:ext>
            </a:extLst>
          </p:cNvPr>
          <p:cNvSpPr/>
          <p:nvPr/>
        </p:nvSpPr>
        <p:spPr>
          <a:xfrm>
            <a:off x="9448809" y="2976559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Adquire</a:t>
            </a:r>
          </a:p>
        </p:txBody>
      </p:sp>
      <p:sp>
        <p:nvSpPr>
          <p:cNvPr id="27" name="Fluxograma: Decisão 87">
            <a:extLst>
              <a:ext uri="{FF2B5EF4-FFF2-40B4-BE49-F238E27FC236}">
                <a16:creationId xmlns:a16="http://schemas.microsoft.com/office/drawing/2014/main" id="{08BCD6B4-E7A2-4DE1-857E-96AEFF975CD3}"/>
              </a:ext>
            </a:extLst>
          </p:cNvPr>
          <p:cNvSpPr/>
          <p:nvPr/>
        </p:nvSpPr>
        <p:spPr>
          <a:xfrm>
            <a:off x="8020037" y="3822545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Vende</a:t>
            </a:r>
          </a:p>
        </p:txBody>
      </p:sp>
      <p:cxnSp>
        <p:nvCxnSpPr>
          <p:cNvPr id="28" name="Conexão reta 9">
            <a:extLst>
              <a:ext uri="{FF2B5EF4-FFF2-40B4-BE49-F238E27FC236}">
                <a16:creationId xmlns:a16="http://schemas.microsoft.com/office/drawing/2014/main" id="{87AB38C0-C568-49CA-A707-7E36E8476513}"/>
              </a:ext>
            </a:extLst>
          </p:cNvPr>
          <p:cNvCxnSpPr>
            <a:cxnSpLocks/>
          </p:cNvCxnSpPr>
          <p:nvPr/>
        </p:nvCxnSpPr>
        <p:spPr>
          <a:xfrm flipV="1">
            <a:off x="7676475" y="3757794"/>
            <a:ext cx="6353" cy="28152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0" name="Conexão reta 9">
            <a:extLst>
              <a:ext uri="{FF2B5EF4-FFF2-40B4-BE49-F238E27FC236}">
                <a16:creationId xmlns:a16="http://schemas.microsoft.com/office/drawing/2014/main" id="{CD80CA41-6DEE-42BD-A662-F3A7BDEA2D11}"/>
              </a:ext>
            </a:extLst>
          </p:cNvPr>
          <p:cNvCxnSpPr>
            <a:cxnSpLocks/>
            <a:stCxn id="25" idx="1"/>
            <a:endCxn id="27" idx="1"/>
          </p:cNvCxnSpPr>
          <p:nvPr/>
        </p:nvCxnSpPr>
        <p:spPr>
          <a:xfrm flipH="1">
            <a:off x="9448809" y="4057001"/>
            <a:ext cx="256885" cy="1416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2" name="Conexão reta 9">
            <a:extLst>
              <a:ext uri="{FF2B5EF4-FFF2-40B4-BE49-F238E27FC236}">
                <a16:creationId xmlns:a16="http://schemas.microsoft.com/office/drawing/2014/main" id="{20B95BCC-D3B7-4110-B471-41B1E22FA4D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164190" y="1749901"/>
            <a:ext cx="0" cy="42800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4" name="Conexão reta 9">
            <a:extLst>
              <a:ext uri="{FF2B5EF4-FFF2-40B4-BE49-F238E27FC236}">
                <a16:creationId xmlns:a16="http://schemas.microsoft.com/office/drawing/2014/main" id="{61AF7657-E7D8-4492-9BCA-D771824063AC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10163195" y="3473809"/>
            <a:ext cx="55731" cy="31131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1" name="Triângulo isósceles 52">
            <a:extLst>
              <a:ext uri="{FF2B5EF4-FFF2-40B4-BE49-F238E27FC236}">
                <a16:creationId xmlns:a16="http://schemas.microsoft.com/office/drawing/2014/main" id="{FE356AFB-68A1-4B0C-95CC-79A457225DDA}"/>
              </a:ext>
            </a:extLst>
          </p:cNvPr>
          <p:cNvSpPr/>
          <p:nvPr/>
        </p:nvSpPr>
        <p:spPr>
          <a:xfrm>
            <a:off x="6393432" y="2334678"/>
            <a:ext cx="1022064" cy="60733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4472C4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gency FB" pitchFamily="34"/>
              </a:rPr>
              <a:t>Is-a</a:t>
            </a:r>
            <a:endParaRPr lang="pt-PT" sz="20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cxnSp>
        <p:nvCxnSpPr>
          <p:cNvPr id="62" name="Conexão reta 9">
            <a:extLst>
              <a:ext uri="{FF2B5EF4-FFF2-40B4-BE49-F238E27FC236}">
                <a16:creationId xmlns:a16="http://schemas.microsoft.com/office/drawing/2014/main" id="{89EC614C-4E79-4EF0-8C7A-BDF784B3BD53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966314" y="2201473"/>
            <a:ext cx="710161" cy="25393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4" name="Conexão reta 9">
            <a:extLst>
              <a:ext uri="{FF2B5EF4-FFF2-40B4-BE49-F238E27FC236}">
                <a16:creationId xmlns:a16="http://schemas.microsoft.com/office/drawing/2014/main" id="{78BB75F3-42CD-4E67-AFA9-9EAEB776AE1D}"/>
              </a:ext>
            </a:extLst>
          </p:cNvPr>
          <p:cNvCxnSpPr>
            <a:cxnSpLocks/>
          </p:cNvCxnSpPr>
          <p:nvPr/>
        </p:nvCxnSpPr>
        <p:spPr>
          <a:xfrm flipH="1">
            <a:off x="5786264" y="2635924"/>
            <a:ext cx="882611" cy="1601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6" name="Conexão reta 9">
            <a:extLst>
              <a:ext uri="{FF2B5EF4-FFF2-40B4-BE49-F238E27FC236}">
                <a16:creationId xmlns:a16="http://schemas.microsoft.com/office/drawing/2014/main" id="{B8A4F638-746E-4C26-A560-57556E9BC419}"/>
              </a:ext>
            </a:extLst>
          </p:cNvPr>
          <p:cNvCxnSpPr>
            <a:cxnSpLocks/>
          </p:cNvCxnSpPr>
          <p:nvPr/>
        </p:nvCxnSpPr>
        <p:spPr>
          <a:xfrm flipH="1">
            <a:off x="6050083" y="2925229"/>
            <a:ext cx="472495" cy="64238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8" name="Conexão reta 9">
            <a:extLst>
              <a:ext uri="{FF2B5EF4-FFF2-40B4-BE49-F238E27FC236}">
                <a16:creationId xmlns:a16="http://schemas.microsoft.com/office/drawing/2014/main" id="{E7D6B2AE-A6BE-417E-9ED6-38BD8B529C5F}"/>
              </a:ext>
            </a:extLst>
          </p:cNvPr>
          <p:cNvCxnSpPr>
            <a:cxnSpLocks/>
          </p:cNvCxnSpPr>
          <p:nvPr/>
        </p:nvCxnSpPr>
        <p:spPr>
          <a:xfrm>
            <a:off x="7198137" y="2918710"/>
            <a:ext cx="38827" cy="86400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3" name="Retângulo 32">
            <a:extLst>
              <a:ext uri="{FF2B5EF4-FFF2-40B4-BE49-F238E27FC236}">
                <a16:creationId xmlns:a16="http://schemas.microsoft.com/office/drawing/2014/main" id="{AD771D3C-E1D1-4FA3-AA8F-3C2697674609}"/>
              </a:ext>
            </a:extLst>
          </p:cNvPr>
          <p:cNvSpPr/>
          <p:nvPr/>
        </p:nvSpPr>
        <p:spPr>
          <a:xfrm>
            <a:off x="4717903" y="2525170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Gerente</a:t>
            </a:r>
            <a:endParaRPr lang="pt-PT" sz="28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74" name="Retângulo 32">
            <a:extLst>
              <a:ext uri="{FF2B5EF4-FFF2-40B4-BE49-F238E27FC236}">
                <a16:creationId xmlns:a16="http://schemas.microsoft.com/office/drawing/2014/main" id="{CF9CA770-5D6F-4CA3-9338-F56C61368663}"/>
              </a:ext>
            </a:extLst>
          </p:cNvPr>
          <p:cNvSpPr/>
          <p:nvPr/>
        </p:nvSpPr>
        <p:spPr>
          <a:xfrm>
            <a:off x="5714909" y="3245683"/>
            <a:ext cx="737860" cy="393174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Guia</a:t>
            </a:r>
            <a:endParaRPr lang="pt-PT" sz="28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cxnSp>
        <p:nvCxnSpPr>
          <p:cNvPr id="75" name="Conexão reta 9">
            <a:extLst>
              <a:ext uri="{FF2B5EF4-FFF2-40B4-BE49-F238E27FC236}">
                <a16:creationId xmlns:a16="http://schemas.microsoft.com/office/drawing/2014/main" id="{B4EEDC02-249B-48C5-B32B-1C34F267EBCE}"/>
              </a:ext>
            </a:extLst>
          </p:cNvPr>
          <p:cNvCxnSpPr>
            <a:cxnSpLocks/>
          </p:cNvCxnSpPr>
          <p:nvPr/>
        </p:nvCxnSpPr>
        <p:spPr>
          <a:xfrm flipH="1">
            <a:off x="7004457" y="2217016"/>
            <a:ext cx="762078" cy="30169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0" name="Retângulo 32">
            <a:extLst>
              <a:ext uri="{FF2B5EF4-FFF2-40B4-BE49-F238E27FC236}">
                <a16:creationId xmlns:a16="http://schemas.microsoft.com/office/drawing/2014/main" id="{8C27E5F1-9D2C-4EAF-BDF2-48DC473E1580}"/>
              </a:ext>
            </a:extLst>
          </p:cNvPr>
          <p:cNvSpPr/>
          <p:nvPr/>
        </p:nvSpPr>
        <p:spPr>
          <a:xfrm>
            <a:off x="2447556" y="450874"/>
            <a:ext cx="1718153" cy="47357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Obra de Arte</a:t>
            </a:r>
            <a:endParaRPr lang="pt-PT" sz="28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83" name="Fluxograma: Decisão 87">
            <a:extLst>
              <a:ext uri="{FF2B5EF4-FFF2-40B4-BE49-F238E27FC236}">
                <a16:creationId xmlns:a16="http://schemas.microsoft.com/office/drawing/2014/main" id="{1B8F2EA2-CCF2-46BB-87F3-A438F3ABBC9A}"/>
              </a:ext>
            </a:extLst>
          </p:cNvPr>
          <p:cNvSpPr/>
          <p:nvPr/>
        </p:nvSpPr>
        <p:spPr>
          <a:xfrm>
            <a:off x="4764289" y="445813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Feita por</a:t>
            </a:r>
          </a:p>
        </p:txBody>
      </p:sp>
      <p:cxnSp>
        <p:nvCxnSpPr>
          <p:cNvPr id="85" name="Conexão reta 9">
            <a:extLst>
              <a:ext uri="{FF2B5EF4-FFF2-40B4-BE49-F238E27FC236}">
                <a16:creationId xmlns:a16="http://schemas.microsoft.com/office/drawing/2014/main" id="{E5D1257B-7D3F-4DA4-B1B3-D3669D589B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171872" y="676036"/>
            <a:ext cx="493778" cy="221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7" name="Conexão reta 9">
            <a:extLst>
              <a:ext uri="{FF2B5EF4-FFF2-40B4-BE49-F238E27FC236}">
                <a16:creationId xmlns:a16="http://schemas.microsoft.com/office/drawing/2014/main" id="{62022ECB-02F5-48FA-B589-3B29F20BE937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4165709" y="694438"/>
            <a:ext cx="59858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2" name="Triângulo isósceles 52">
            <a:extLst>
              <a:ext uri="{FF2B5EF4-FFF2-40B4-BE49-F238E27FC236}">
                <a16:creationId xmlns:a16="http://schemas.microsoft.com/office/drawing/2014/main" id="{91250152-56D8-4001-A1D8-859EBADAF67E}"/>
              </a:ext>
            </a:extLst>
          </p:cNvPr>
          <p:cNvSpPr/>
          <p:nvPr/>
        </p:nvSpPr>
        <p:spPr>
          <a:xfrm>
            <a:off x="1581426" y="1840188"/>
            <a:ext cx="1022064" cy="60733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4472C4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gency FB" pitchFamily="34"/>
              </a:rPr>
              <a:t>Is-a</a:t>
            </a:r>
            <a:endParaRPr lang="pt-PT" sz="20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93" name="Retângulo 32">
            <a:extLst>
              <a:ext uri="{FF2B5EF4-FFF2-40B4-BE49-F238E27FC236}">
                <a16:creationId xmlns:a16="http://schemas.microsoft.com/office/drawing/2014/main" id="{B752BCAC-595F-4F3F-8ED8-1DBD36B8A4E8}"/>
              </a:ext>
            </a:extLst>
          </p:cNvPr>
          <p:cNvSpPr/>
          <p:nvPr/>
        </p:nvSpPr>
        <p:spPr>
          <a:xfrm>
            <a:off x="552745" y="3024211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Filme</a:t>
            </a:r>
          </a:p>
        </p:txBody>
      </p:sp>
      <p:sp>
        <p:nvSpPr>
          <p:cNvPr id="94" name="Retângulo 32">
            <a:extLst>
              <a:ext uri="{FF2B5EF4-FFF2-40B4-BE49-F238E27FC236}">
                <a16:creationId xmlns:a16="http://schemas.microsoft.com/office/drawing/2014/main" id="{F0BF55A8-33A2-4C2B-BA1B-CC53BC5A41FF}"/>
              </a:ext>
            </a:extLst>
          </p:cNvPr>
          <p:cNvSpPr/>
          <p:nvPr/>
        </p:nvSpPr>
        <p:spPr>
          <a:xfrm>
            <a:off x="2242684" y="3014773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Pintura</a:t>
            </a:r>
            <a:endParaRPr lang="pt-PT" sz="28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95" name="Retângulo 32">
            <a:extLst>
              <a:ext uri="{FF2B5EF4-FFF2-40B4-BE49-F238E27FC236}">
                <a16:creationId xmlns:a16="http://schemas.microsoft.com/office/drawing/2014/main" id="{DA8E95C3-073A-4AFB-A8B9-1E6FC8EC90C0}"/>
              </a:ext>
            </a:extLst>
          </p:cNvPr>
          <p:cNvSpPr/>
          <p:nvPr/>
        </p:nvSpPr>
        <p:spPr>
          <a:xfrm>
            <a:off x="1433760" y="3877325"/>
            <a:ext cx="1317396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Escultura</a:t>
            </a:r>
            <a:endParaRPr lang="pt-PT" sz="28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96" name="Retângulo 32">
            <a:extLst>
              <a:ext uri="{FF2B5EF4-FFF2-40B4-BE49-F238E27FC236}">
                <a16:creationId xmlns:a16="http://schemas.microsoft.com/office/drawing/2014/main" id="{FE40CC52-85CF-4E3C-9D3E-4CE42D7D59A5}"/>
              </a:ext>
            </a:extLst>
          </p:cNvPr>
          <p:cNvSpPr/>
          <p:nvPr/>
        </p:nvSpPr>
        <p:spPr>
          <a:xfrm>
            <a:off x="3566013" y="3627369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Coleção</a:t>
            </a:r>
            <a:endParaRPr lang="pt-PT" sz="28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97" name="Retângulo 32">
            <a:extLst>
              <a:ext uri="{FF2B5EF4-FFF2-40B4-BE49-F238E27FC236}">
                <a16:creationId xmlns:a16="http://schemas.microsoft.com/office/drawing/2014/main" id="{9E41B052-D4BF-4AC0-945E-62510961FEBD}"/>
              </a:ext>
            </a:extLst>
          </p:cNvPr>
          <p:cNvSpPr/>
          <p:nvPr/>
        </p:nvSpPr>
        <p:spPr>
          <a:xfrm>
            <a:off x="3520502" y="5724647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Sala</a:t>
            </a:r>
            <a:endParaRPr lang="pt-PT" sz="28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99" name="Fluxograma: Decisão 87">
            <a:extLst>
              <a:ext uri="{FF2B5EF4-FFF2-40B4-BE49-F238E27FC236}">
                <a16:creationId xmlns:a16="http://schemas.microsoft.com/office/drawing/2014/main" id="{2188F2CF-A295-4AC9-9649-CD6D997113DC}"/>
              </a:ext>
            </a:extLst>
          </p:cNvPr>
          <p:cNvSpPr/>
          <p:nvPr/>
        </p:nvSpPr>
        <p:spPr>
          <a:xfrm>
            <a:off x="3308023" y="4860217"/>
            <a:ext cx="1573156" cy="476643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Compõe</a:t>
            </a:r>
          </a:p>
        </p:txBody>
      </p:sp>
      <p:cxnSp>
        <p:nvCxnSpPr>
          <p:cNvPr id="100" name="Conexão reta 9">
            <a:extLst>
              <a:ext uri="{FF2B5EF4-FFF2-40B4-BE49-F238E27FC236}">
                <a16:creationId xmlns:a16="http://schemas.microsoft.com/office/drawing/2014/main" id="{42BA9329-758C-424D-939C-166B06F9657C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4073417" y="3951245"/>
            <a:ext cx="21184" cy="90897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3" name="Fluxograma: Decisão 87">
            <a:extLst>
              <a:ext uri="{FF2B5EF4-FFF2-40B4-BE49-F238E27FC236}">
                <a16:creationId xmlns:a16="http://schemas.microsoft.com/office/drawing/2014/main" id="{AD501C8D-8913-43CB-974F-CB5E3ADAF374}"/>
              </a:ext>
            </a:extLst>
          </p:cNvPr>
          <p:cNvSpPr/>
          <p:nvPr/>
        </p:nvSpPr>
        <p:spPr>
          <a:xfrm>
            <a:off x="3209840" y="1937361"/>
            <a:ext cx="1389044" cy="412505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Contém</a:t>
            </a:r>
          </a:p>
        </p:txBody>
      </p:sp>
      <p:cxnSp>
        <p:nvCxnSpPr>
          <p:cNvPr id="105" name="Conexão reta 9">
            <a:extLst>
              <a:ext uri="{FF2B5EF4-FFF2-40B4-BE49-F238E27FC236}">
                <a16:creationId xmlns:a16="http://schemas.microsoft.com/office/drawing/2014/main" id="{3171BA9A-ECB3-46EE-B3E5-CCEEEB0884BF}"/>
              </a:ext>
            </a:extLst>
          </p:cNvPr>
          <p:cNvCxnSpPr>
            <a:cxnSpLocks/>
            <a:stCxn id="97" idx="0"/>
            <a:endCxn id="99" idx="2"/>
          </p:cNvCxnSpPr>
          <p:nvPr/>
        </p:nvCxnSpPr>
        <p:spPr>
          <a:xfrm flipV="1">
            <a:off x="4094601" y="5336860"/>
            <a:ext cx="0" cy="38778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7" name="Conexão reta 9">
            <a:extLst>
              <a:ext uri="{FF2B5EF4-FFF2-40B4-BE49-F238E27FC236}">
                <a16:creationId xmlns:a16="http://schemas.microsoft.com/office/drawing/2014/main" id="{F4A4E2FA-B265-4CC8-9AF7-A6468D7B0185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3930710" y="2303695"/>
            <a:ext cx="209402" cy="132367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9" name="Conexão reta 9">
            <a:extLst>
              <a:ext uri="{FF2B5EF4-FFF2-40B4-BE49-F238E27FC236}">
                <a16:creationId xmlns:a16="http://schemas.microsoft.com/office/drawing/2014/main" id="{281AA537-CED4-48DA-9105-DD9A04A6C364}"/>
              </a:ext>
            </a:extLst>
          </p:cNvPr>
          <p:cNvCxnSpPr>
            <a:cxnSpLocks/>
          </p:cNvCxnSpPr>
          <p:nvPr/>
        </p:nvCxnSpPr>
        <p:spPr>
          <a:xfrm flipH="1" flipV="1">
            <a:off x="3649379" y="842879"/>
            <a:ext cx="228848" cy="111373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13" name="Conexão reta 9">
            <a:extLst>
              <a:ext uri="{FF2B5EF4-FFF2-40B4-BE49-F238E27FC236}">
                <a16:creationId xmlns:a16="http://schemas.microsoft.com/office/drawing/2014/main" id="{2A54A335-1A18-46EA-9156-FE2003B11A68}"/>
              </a:ext>
            </a:extLst>
          </p:cNvPr>
          <p:cNvCxnSpPr>
            <a:cxnSpLocks/>
            <a:stCxn id="197" idx="3"/>
            <a:endCxn id="97" idx="3"/>
          </p:cNvCxnSpPr>
          <p:nvPr/>
        </p:nvCxnSpPr>
        <p:spPr>
          <a:xfrm flipH="1">
            <a:off x="4668700" y="5892343"/>
            <a:ext cx="1658199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17" name="Conexão reta 9">
            <a:extLst>
              <a:ext uri="{FF2B5EF4-FFF2-40B4-BE49-F238E27FC236}">
                <a16:creationId xmlns:a16="http://schemas.microsoft.com/office/drawing/2014/main" id="{59DF88EA-9B7E-4FAE-B149-AA32CE6FE84D}"/>
              </a:ext>
            </a:extLst>
          </p:cNvPr>
          <p:cNvCxnSpPr>
            <a:cxnSpLocks/>
          </p:cNvCxnSpPr>
          <p:nvPr/>
        </p:nvCxnSpPr>
        <p:spPr>
          <a:xfrm flipV="1">
            <a:off x="1431695" y="2312848"/>
            <a:ext cx="568406" cy="78020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19" name="Conexão reta 9">
            <a:extLst>
              <a:ext uri="{FF2B5EF4-FFF2-40B4-BE49-F238E27FC236}">
                <a16:creationId xmlns:a16="http://schemas.microsoft.com/office/drawing/2014/main" id="{1E1E0374-3D2D-4F8C-84BF-25664A18D4C7}"/>
              </a:ext>
            </a:extLst>
          </p:cNvPr>
          <p:cNvCxnSpPr>
            <a:cxnSpLocks/>
          </p:cNvCxnSpPr>
          <p:nvPr/>
        </p:nvCxnSpPr>
        <p:spPr>
          <a:xfrm flipH="1" flipV="1">
            <a:off x="2324546" y="2359529"/>
            <a:ext cx="349689" cy="66468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1" name="Conexão reta 9">
            <a:extLst>
              <a:ext uri="{FF2B5EF4-FFF2-40B4-BE49-F238E27FC236}">
                <a16:creationId xmlns:a16="http://schemas.microsoft.com/office/drawing/2014/main" id="{2E58BE2C-2CA8-4FA3-9633-1B75A10A79C0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2063470" y="2378865"/>
            <a:ext cx="28988" cy="14984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3" name="Conexão reta 9">
            <a:extLst>
              <a:ext uri="{FF2B5EF4-FFF2-40B4-BE49-F238E27FC236}">
                <a16:creationId xmlns:a16="http://schemas.microsoft.com/office/drawing/2014/main" id="{D0A07C89-DCB6-4A48-BBF2-BE0A306501C8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2092458" y="903207"/>
            <a:ext cx="342151" cy="93698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5" name="Conexão reta 9">
            <a:extLst>
              <a:ext uri="{FF2B5EF4-FFF2-40B4-BE49-F238E27FC236}">
                <a16:creationId xmlns:a16="http://schemas.microsoft.com/office/drawing/2014/main" id="{43EEF11E-63D1-4933-9733-113B4E1325B9}"/>
              </a:ext>
            </a:extLst>
          </p:cNvPr>
          <p:cNvCxnSpPr>
            <a:cxnSpLocks/>
          </p:cNvCxnSpPr>
          <p:nvPr/>
        </p:nvCxnSpPr>
        <p:spPr>
          <a:xfrm flipV="1">
            <a:off x="2109740" y="884765"/>
            <a:ext cx="414924" cy="106014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8" name="Conexão reta 9">
            <a:extLst>
              <a:ext uri="{FF2B5EF4-FFF2-40B4-BE49-F238E27FC236}">
                <a16:creationId xmlns:a16="http://schemas.microsoft.com/office/drawing/2014/main" id="{13D687AE-5230-4B0D-8B76-4433434D2E1A}"/>
              </a:ext>
            </a:extLst>
          </p:cNvPr>
          <p:cNvCxnSpPr>
            <a:cxnSpLocks/>
            <a:stCxn id="25" idx="2"/>
            <a:endCxn id="200" idx="0"/>
          </p:cNvCxnSpPr>
          <p:nvPr/>
        </p:nvCxnSpPr>
        <p:spPr>
          <a:xfrm flipH="1">
            <a:off x="10215399" y="4328877"/>
            <a:ext cx="3527" cy="32776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33" name="Retângulo 54">
            <a:extLst>
              <a:ext uri="{FF2B5EF4-FFF2-40B4-BE49-F238E27FC236}">
                <a16:creationId xmlns:a16="http://schemas.microsoft.com/office/drawing/2014/main" id="{DB050DA1-E5AF-488E-B0A1-EE61DAA7523B}"/>
              </a:ext>
            </a:extLst>
          </p:cNvPr>
          <p:cNvSpPr/>
          <p:nvPr/>
        </p:nvSpPr>
        <p:spPr>
          <a:xfrm>
            <a:off x="6966314" y="3482297"/>
            <a:ext cx="1279510" cy="30041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Rececionista</a:t>
            </a:r>
          </a:p>
        </p:txBody>
      </p:sp>
      <p:cxnSp>
        <p:nvCxnSpPr>
          <p:cNvPr id="134" name="Conexão reta 9">
            <a:extLst>
              <a:ext uri="{FF2B5EF4-FFF2-40B4-BE49-F238E27FC236}">
                <a16:creationId xmlns:a16="http://schemas.microsoft.com/office/drawing/2014/main" id="{D77DE1C3-C570-4D25-986A-C7F8815FBEDD}"/>
              </a:ext>
            </a:extLst>
          </p:cNvPr>
          <p:cNvCxnSpPr>
            <a:cxnSpLocks/>
          </p:cNvCxnSpPr>
          <p:nvPr/>
        </p:nvCxnSpPr>
        <p:spPr>
          <a:xfrm flipH="1">
            <a:off x="6830177" y="2938216"/>
            <a:ext cx="15389" cy="118458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36" name="Retângulo 54">
            <a:extLst>
              <a:ext uri="{FF2B5EF4-FFF2-40B4-BE49-F238E27FC236}">
                <a16:creationId xmlns:a16="http://schemas.microsoft.com/office/drawing/2014/main" id="{B88B61F0-E514-4CD3-ABF1-5815EEFEA377}"/>
              </a:ext>
            </a:extLst>
          </p:cNvPr>
          <p:cNvSpPr/>
          <p:nvPr/>
        </p:nvSpPr>
        <p:spPr>
          <a:xfrm>
            <a:off x="6264709" y="3969559"/>
            <a:ext cx="1279510" cy="30041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Segurança</a:t>
            </a:r>
          </a:p>
        </p:txBody>
      </p:sp>
      <p:sp>
        <p:nvSpPr>
          <p:cNvPr id="137" name="CaixaDeTexto 28">
            <a:extLst>
              <a:ext uri="{FF2B5EF4-FFF2-40B4-BE49-F238E27FC236}">
                <a16:creationId xmlns:a16="http://schemas.microsoft.com/office/drawing/2014/main" id="{A45C2D3F-F5D6-4577-A0A0-66ACE95D82F1}"/>
              </a:ext>
            </a:extLst>
          </p:cNvPr>
          <p:cNvSpPr txBox="1"/>
          <p:nvPr/>
        </p:nvSpPr>
        <p:spPr>
          <a:xfrm>
            <a:off x="4134536" y="383531"/>
            <a:ext cx="38183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</a:t>
            </a:r>
          </a:p>
        </p:txBody>
      </p:sp>
      <p:sp>
        <p:nvSpPr>
          <p:cNvPr id="138" name="CaixaDeTexto 28">
            <a:extLst>
              <a:ext uri="{FF2B5EF4-FFF2-40B4-BE49-F238E27FC236}">
                <a16:creationId xmlns:a16="http://schemas.microsoft.com/office/drawing/2014/main" id="{46A98D40-84D9-423C-A995-CEE5E4F7E58C}"/>
              </a:ext>
            </a:extLst>
          </p:cNvPr>
          <p:cNvSpPr txBox="1"/>
          <p:nvPr/>
        </p:nvSpPr>
        <p:spPr>
          <a:xfrm>
            <a:off x="6309774" y="383531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</a:t>
            </a:r>
          </a:p>
        </p:txBody>
      </p:sp>
      <p:sp>
        <p:nvSpPr>
          <p:cNvPr id="139" name="CaixaDeTexto 28">
            <a:extLst>
              <a:ext uri="{FF2B5EF4-FFF2-40B4-BE49-F238E27FC236}">
                <a16:creationId xmlns:a16="http://schemas.microsoft.com/office/drawing/2014/main" id="{90DF0C21-517E-4D1E-8D43-4F9A400CA48C}"/>
              </a:ext>
            </a:extLst>
          </p:cNvPr>
          <p:cNvSpPr txBox="1"/>
          <p:nvPr/>
        </p:nvSpPr>
        <p:spPr>
          <a:xfrm>
            <a:off x="10265561" y="2705995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</a:t>
            </a:r>
          </a:p>
        </p:txBody>
      </p:sp>
      <p:sp>
        <p:nvSpPr>
          <p:cNvPr id="140" name="CaixaDeTexto 28">
            <a:extLst>
              <a:ext uri="{FF2B5EF4-FFF2-40B4-BE49-F238E27FC236}">
                <a16:creationId xmlns:a16="http://schemas.microsoft.com/office/drawing/2014/main" id="{5D8B8C93-358C-49D5-AE6A-4CE362505BC5}"/>
              </a:ext>
            </a:extLst>
          </p:cNvPr>
          <p:cNvSpPr txBox="1"/>
          <p:nvPr/>
        </p:nvSpPr>
        <p:spPr>
          <a:xfrm>
            <a:off x="10547408" y="3403088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1" name="CaixaDeTexto 28">
            <a:extLst>
              <a:ext uri="{FF2B5EF4-FFF2-40B4-BE49-F238E27FC236}">
                <a16:creationId xmlns:a16="http://schemas.microsoft.com/office/drawing/2014/main" id="{7E0FEF7A-517D-4056-B700-7C1D97BAC9D7}"/>
              </a:ext>
            </a:extLst>
          </p:cNvPr>
          <p:cNvSpPr txBox="1"/>
          <p:nvPr/>
        </p:nvSpPr>
        <p:spPr>
          <a:xfrm>
            <a:off x="10249132" y="4328877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1" name="CaixaDeTexto 28">
            <a:extLst>
              <a:ext uri="{FF2B5EF4-FFF2-40B4-BE49-F238E27FC236}">
                <a16:creationId xmlns:a16="http://schemas.microsoft.com/office/drawing/2014/main" id="{1340BB9C-731E-4E60-92C2-1572B108C225}"/>
              </a:ext>
            </a:extLst>
          </p:cNvPr>
          <p:cNvSpPr txBox="1"/>
          <p:nvPr/>
        </p:nvSpPr>
        <p:spPr>
          <a:xfrm>
            <a:off x="4817108" y="5614014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N</a:t>
            </a:r>
            <a:endParaRPr lang="pt-PT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2" name="CaixaDeTexto 28">
            <a:extLst>
              <a:ext uri="{FF2B5EF4-FFF2-40B4-BE49-F238E27FC236}">
                <a16:creationId xmlns:a16="http://schemas.microsoft.com/office/drawing/2014/main" id="{843A69BA-2EA4-4A70-8719-D391FCD455D8}"/>
              </a:ext>
            </a:extLst>
          </p:cNvPr>
          <p:cNvSpPr txBox="1"/>
          <p:nvPr/>
        </p:nvSpPr>
        <p:spPr>
          <a:xfrm>
            <a:off x="4179696" y="5410568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53" name="CaixaDeTexto 28">
            <a:extLst>
              <a:ext uri="{FF2B5EF4-FFF2-40B4-BE49-F238E27FC236}">
                <a16:creationId xmlns:a16="http://schemas.microsoft.com/office/drawing/2014/main" id="{0208F623-80D1-419E-B14D-195EF5554ACF}"/>
              </a:ext>
            </a:extLst>
          </p:cNvPr>
          <p:cNvSpPr txBox="1"/>
          <p:nvPr/>
        </p:nvSpPr>
        <p:spPr>
          <a:xfrm>
            <a:off x="4036741" y="3951244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N</a:t>
            </a:r>
            <a:endParaRPr lang="pt-PT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4" name="CaixaDeTexto 28">
            <a:extLst>
              <a:ext uri="{FF2B5EF4-FFF2-40B4-BE49-F238E27FC236}">
                <a16:creationId xmlns:a16="http://schemas.microsoft.com/office/drawing/2014/main" id="{A34E0D68-5168-4AB6-843B-296B4A7B3107}"/>
              </a:ext>
            </a:extLst>
          </p:cNvPr>
          <p:cNvSpPr txBox="1"/>
          <p:nvPr/>
        </p:nvSpPr>
        <p:spPr>
          <a:xfrm>
            <a:off x="4084975" y="3249861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56" name="CaixaDeTexto 28">
            <a:extLst>
              <a:ext uri="{FF2B5EF4-FFF2-40B4-BE49-F238E27FC236}">
                <a16:creationId xmlns:a16="http://schemas.microsoft.com/office/drawing/2014/main" id="{29E0EE2E-9D3E-4E30-9F98-DA9E9E4785E3}"/>
              </a:ext>
            </a:extLst>
          </p:cNvPr>
          <p:cNvSpPr txBox="1"/>
          <p:nvPr/>
        </p:nvSpPr>
        <p:spPr>
          <a:xfrm>
            <a:off x="3652906" y="884765"/>
            <a:ext cx="38183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M</a:t>
            </a:r>
            <a:endParaRPr lang="pt-PT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8" name="Conexão reta 80">
            <a:extLst>
              <a:ext uri="{FF2B5EF4-FFF2-40B4-BE49-F238E27FC236}">
                <a16:creationId xmlns:a16="http://schemas.microsoft.com/office/drawing/2014/main" id="{9874086A-0D73-4720-9754-72572E69E6CA}"/>
              </a:ext>
            </a:extLst>
          </p:cNvPr>
          <p:cNvCxnSpPr>
            <a:cxnSpLocks/>
            <a:stCxn id="120" idx="5"/>
            <a:endCxn id="7" idx="3"/>
          </p:cNvCxnSpPr>
          <p:nvPr/>
        </p:nvCxnSpPr>
        <p:spPr>
          <a:xfrm flipH="1" flipV="1">
            <a:off x="10915168" y="604810"/>
            <a:ext cx="226845" cy="641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20" name="Oval 81">
            <a:extLst>
              <a:ext uri="{FF2B5EF4-FFF2-40B4-BE49-F238E27FC236}">
                <a16:creationId xmlns:a16="http://schemas.microsoft.com/office/drawing/2014/main" id="{6A1DCD8E-CFDC-49D0-B0B9-E8BBB9232C4B}"/>
              </a:ext>
            </a:extLst>
          </p:cNvPr>
          <p:cNvSpPr/>
          <p:nvPr/>
        </p:nvSpPr>
        <p:spPr>
          <a:xfrm>
            <a:off x="11018534" y="102493"/>
            <a:ext cx="843164" cy="59602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Nome</a:t>
            </a:r>
          </a:p>
        </p:txBody>
      </p:sp>
      <p:cxnSp>
        <p:nvCxnSpPr>
          <p:cNvPr id="122" name="Conexão reta 82">
            <a:extLst>
              <a:ext uri="{FF2B5EF4-FFF2-40B4-BE49-F238E27FC236}">
                <a16:creationId xmlns:a16="http://schemas.microsoft.com/office/drawing/2014/main" id="{72594EC5-0CA6-40F0-8BA1-D9A3E668D96F}"/>
              </a:ext>
            </a:extLst>
          </p:cNvPr>
          <p:cNvCxnSpPr>
            <a:cxnSpLocks/>
            <a:endCxn id="127" idx="3"/>
          </p:cNvCxnSpPr>
          <p:nvPr/>
        </p:nvCxnSpPr>
        <p:spPr>
          <a:xfrm>
            <a:off x="10861714" y="875817"/>
            <a:ext cx="208677" cy="15621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24" name="Oval 83">
            <a:extLst>
              <a:ext uri="{FF2B5EF4-FFF2-40B4-BE49-F238E27FC236}">
                <a16:creationId xmlns:a16="http://schemas.microsoft.com/office/drawing/2014/main" id="{1E505164-D0C8-4644-B454-47F1475A77D6}"/>
              </a:ext>
            </a:extLst>
          </p:cNvPr>
          <p:cNvSpPr/>
          <p:nvPr/>
        </p:nvSpPr>
        <p:spPr>
          <a:xfrm>
            <a:off x="8634803" y="148902"/>
            <a:ext cx="1138958" cy="4414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Data de nascimento</a:t>
            </a:r>
          </a:p>
        </p:txBody>
      </p:sp>
      <p:cxnSp>
        <p:nvCxnSpPr>
          <p:cNvPr id="126" name="Conexão reta 84">
            <a:extLst>
              <a:ext uri="{FF2B5EF4-FFF2-40B4-BE49-F238E27FC236}">
                <a16:creationId xmlns:a16="http://schemas.microsoft.com/office/drawing/2014/main" id="{CC5A6C17-ACE0-4FF1-9305-D3DE4A6570BB}"/>
              </a:ext>
            </a:extLst>
          </p:cNvPr>
          <p:cNvCxnSpPr>
            <a:cxnSpLocks/>
            <a:stCxn id="124" idx="1"/>
            <a:endCxn id="7" idx="1"/>
          </p:cNvCxnSpPr>
          <p:nvPr/>
        </p:nvCxnSpPr>
        <p:spPr>
          <a:xfrm>
            <a:off x="9773761" y="369651"/>
            <a:ext cx="114944" cy="23515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27" name="Oval 87">
            <a:extLst>
              <a:ext uri="{FF2B5EF4-FFF2-40B4-BE49-F238E27FC236}">
                <a16:creationId xmlns:a16="http://schemas.microsoft.com/office/drawing/2014/main" id="{B9F5E1F0-C737-45AD-83EA-542C3D20AB1F}"/>
              </a:ext>
            </a:extLst>
          </p:cNvPr>
          <p:cNvSpPr/>
          <p:nvPr/>
        </p:nvSpPr>
        <p:spPr>
          <a:xfrm>
            <a:off x="11070391" y="803726"/>
            <a:ext cx="648771" cy="4566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b="0" i="0" u="sng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NIF</a:t>
            </a:r>
            <a:endParaRPr lang="pt-PT" sz="1800" b="0" i="0" u="sng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cxnSp>
        <p:nvCxnSpPr>
          <p:cNvPr id="129" name="Conexão reta 91">
            <a:extLst>
              <a:ext uri="{FF2B5EF4-FFF2-40B4-BE49-F238E27FC236}">
                <a16:creationId xmlns:a16="http://schemas.microsoft.com/office/drawing/2014/main" id="{C8D6BDF9-5A49-40DB-B4CF-9FCAB1B925E7}"/>
              </a:ext>
            </a:extLst>
          </p:cNvPr>
          <p:cNvCxnSpPr>
            <a:cxnSpLocks/>
            <a:stCxn id="7" idx="2"/>
            <a:endCxn id="130" idx="3"/>
          </p:cNvCxnSpPr>
          <p:nvPr/>
        </p:nvCxnSpPr>
        <p:spPr>
          <a:xfrm>
            <a:off x="10401937" y="876686"/>
            <a:ext cx="699556" cy="67961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30" name="Oval 92">
            <a:extLst>
              <a:ext uri="{FF2B5EF4-FFF2-40B4-BE49-F238E27FC236}">
                <a16:creationId xmlns:a16="http://schemas.microsoft.com/office/drawing/2014/main" id="{0A90315A-3F87-43AF-8966-9EDD1D7171AC}"/>
              </a:ext>
            </a:extLst>
          </p:cNvPr>
          <p:cNvSpPr/>
          <p:nvPr/>
        </p:nvSpPr>
        <p:spPr>
          <a:xfrm>
            <a:off x="11101493" y="1350288"/>
            <a:ext cx="843159" cy="412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1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Endereço</a:t>
            </a:r>
          </a:p>
        </p:txBody>
      </p:sp>
      <p:cxnSp>
        <p:nvCxnSpPr>
          <p:cNvPr id="157" name="Conexão reta 89">
            <a:extLst>
              <a:ext uri="{FF2B5EF4-FFF2-40B4-BE49-F238E27FC236}">
                <a16:creationId xmlns:a16="http://schemas.microsoft.com/office/drawing/2014/main" id="{77E841AE-922D-4F0F-856F-625323C5300E}"/>
              </a:ext>
            </a:extLst>
          </p:cNvPr>
          <p:cNvCxnSpPr>
            <a:cxnSpLocks/>
            <a:stCxn id="25" idx="3"/>
            <a:endCxn id="158" idx="3"/>
          </p:cNvCxnSpPr>
          <p:nvPr/>
        </p:nvCxnSpPr>
        <p:spPr>
          <a:xfrm>
            <a:off x="10732157" y="4057001"/>
            <a:ext cx="257497" cy="10048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58" name="Oval 90">
            <a:extLst>
              <a:ext uri="{FF2B5EF4-FFF2-40B4-BE49-F238E27FC236}">
                <a16:creationId xmlns:a16="http://schemas.microsoft.com/office/drawing/2014/main" id="{F52326F0-EB98-49AB-A715-58129552C1A1}"/>
              </a:ext>
            </a:extLst>
          </p:cNvPr>
          <p:cNvSpPr/>
          <p:nvPr/>
        </p:nvSpPr>
        <p:spPr>
          <a:xfrm rot="49453">
            <a:off x="10989602" y="3920782"/>
            <a:ext cx="1010651" cy="4879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sng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Nº do bilhete</a:t>
            </a:r>
          </a:p>
        </p:txBody>
      </p:sp>
      <p:cxnSp>
        <p:nvCxnSpPr>
          <p:cNvPr id="167" name="Conexão reta 80">
            <a:extLst>
              <a:ext uri="{FF2B5EF4-FFF2-40B4-BE49-F238E27FC236}">
                <a16:creationId xmlns:a16="http://schemas.microsoft.com/office/drawing/2014/main" id="{54096FC5-FD46-4AAE-BC80-BB74CD7A08A4}"/>
              </a:ext>
            </a:extLst>
          </p:cNvPr>
          <p:cNvCxnSpPr>
            <a:cxnSpLocks/>
            <a:stCxn id="168" idx="2"/>
            <a:endCxn id="19" idx="0"/>
          </p:cNvCxnSpPr>
          <p:nvPr/>
        </p:nvCxnSpPr>
        <p:spPr>
          <a:xfrm flipH="1">
            <a:off x="8427453" y="1720303"/>
            <a:ext cx="153910" cy="25094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68" name="Oval 81">
            <a:extLst>
              <a:ext uri="{FF2B5EF4-FFF2-40B4-BE49-F238E27FC236}">
                <a16:creationId xmlns:a16="http://schemas.microsoft.com/office/drawing/2014/main" id="{C128B527-95CC-40C5-88AC-6927B33DA260}"/>
              </a:ext>
            </a:extLst>
          </p:cNvPr>
          <p:cNvSpPr/>
          <p:nvPr/>
        </p:nvSpPr>
        <p:spPr>
          <a:xfrm>
            <a:off x="7909960" y="1249374"/>
            <a:ext cx="1342805" cy="4709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b="0" i="0" u="sng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Nº de funcionário</a:t>
            </a:r>
          </a:p>
        </p:txBody>
      </p:sp>
      <p:cxnSp>
        <p:nvCxnSpPr>
          <p:cNvPr id="182" name="Conexão reta 9">
            <a:extLst>
              <a:ext uri="{FF2B5EF4-FFF2-40B4-BE49-F238E27FC236}">
                <a16:creationId xmlns:a16="http://schemas.microsoft.com/office/drawing/2014/main" id="{3A083A6E-9F59-450E-8D5C-AEBE82E84FD7}"/>
              </a:ext>
            </a:extLst>
          </p:cNvPr>
          <p:cNvCxnSpPr>
            <a:cxnSpLocks/>
          </p:cNvCxnSpPr>
          <p:nvPr/>
        </p:nvCxnSpPr>
        <p:spPr>
          <a:xfrm flipV="1">
            <a:off x="6083839" y="3658892"/>
            <a:ext cx="5167" cy="99774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83" name="Fluxograma: Decisão 87">
            <a:extLst>
              <a:ext uri="{FF2B5EF4-FFF2-40B4-BE49-F238E27FC236}">
                <a16:creationId xmlns:a16="http://schemas.microsoft.com/office/drawing/2014/main" id="{F8B39BCE-04FE-47A3-90DF-EC9C89E5910A}"/>
              </a:ext>
            </a:extLst>
          </p:cNvPr>
          <p:cNvSpPr/>
          <p:nvPr/>
        </p:nvSpPr>
        <p:spPr>
          <a:xfrm>
            <a:off x="5301481" y="4646393"/>
            <a:ext cx="1564716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dirty="0">
                <a:solidFill>
                  <a:srgbClr val="FFFFFF"/>
                </a:solidFill>
                <a:latin typeface="Agency FB" pitchFamily="34"/>
              </a:rPr>
              <a:t>Realiza visita guiada</a:t>
            </a:r>
            <a:endParaRPr lang="pt-PT" sz="105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197" name="Fluxograma: Decisão 87">
            <a:extLst>
              <a:ext uri="{FF2B5EF4-FFF2-40B4-BE49-F238E27FC236}">
                <a16:creationId xmlns:a16="http://schemas.microsoft.com/office/drawing/2014/main" id="{A3DC7D3D-3A14-473A-9A95-F3ACE49709D4}"/>
              </a:ext>
            </a:extLst>
          </p:cNvPr>
          <p:cNvSpPr/>
          <p:nvPr/>
        </p:nvSpPr>
        <p:spPr>
          <a:xfrm>
            <a:off x="6326899" y="5583405"/>
            <a:ext cx="1781302" cy="617876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Dá acesso a</a:t>
            </a:r>
          </a:p>
        </p:txBody>
      </p:sp>
      <p:sp>
        <p:nvSpPr>
          <p:cNvPr id="198" name="Retângulo 54">
            <a:extLst>
              <a:ext uri="{FF2B5EF4-FFF2-40B4-BE49-F238E27FC236}">
                <a16:creationId xmlns:a16="http://schemas.microsoft.com/office/drawing/2014/main" id="{5E7250E8-2CDB-48B7-AF23-06BD176AD4B5}"/>
              </a:ext>
            </a:extLst>
          </p:cNvPr>
          <p:cNvSpPr/>
          <p:nvPr/>
        </p:nvSpPr>
        <p:spPr>
          <a:xfrm>
            <a:off x="9501013" y="5595234"/>
            <a:ext cx="1428772" cy="54375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dirty="0">
                <a:solidFill>
                  <a:srgbClr val="FFFFFF"/>
                </a:solidFill>
                <a:latin typeface="Agency FB" pitchFamily="34"/>
              </a:rPr>
              <a:t>Categoria bilhete</a:t>
            </a:r>
            <a:endParaRPr lang="pt-PT" sz="1200" b="0" i="0" u="none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200" name="Fluxograma: Decisão 87">
            <a:extLst>
              <a:ext uri="{FF2B5EF4-FFF2-40B4-BE49-F238E27FC236}">
                <a16:creationId xmlns:a16="http://schemas.microsoft.com/office/drawing/2014/main" id="{F1A42193-95CF-47BC-AA13-78B750E07BC6}"/>
              </a:ext>
            </a:extLst>
          </p:cNvPr>
          <p:cNvSpPr/>
          <p:nvPr/>
        </p:nvSpPr>
        <p:spPr>
          <a:xfrm>
            <a:off x="9501013" y="4656638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tipo</a:t>
            </a:r>
          </a:p>
        </p:txBody>
      </p:sp>
      <p:cxnSp>
        <p:nvCxnSpPr>
          <p:cNvPr id="203" name="Conexão reta 9">
            <a:extLst>
              <a:ext uri="{FF2B5EF4-FFF2-40B4-BE49-F238E27FC236}">
                <a16:creationId xmlns:a16="http://schemas.microsoft.com/office/drawing/2014/main" id="{7E27613F-2238-4FCC-AC9C-E6786860DD8B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>
            <a:off x="10215399" y="5153888"/>
            <a:ext cx="0" cy="44134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06" name="Conexão reta 9">
            <a:extLst>
              <a:ext uri="{FF2B5EF4-FFF2-40B4-BE49-F238E27FC236}">
                <a16:creationId xmlns:a16="http://schemas.microsoft.com/office/drawing/2014/main" id="{4F18EEB8-8FC6-4F1E-A809-22DD4BD792B7}"/>
              </a:ext>
            </a:extLst>
          </p:cNvPr>
          <p:cNvCxnSpPr>
            <a:cxnSpLocks/>
            <a:stCxn id="198" idx="1"/>
            <a:endCxn id="197" idx="1"/>
          </p:cNvCxnSpPr>
          <p:nvPr/>
        </p:nvCxnSpPr>
        <p:spPr>
          <a:xfrm flipH="1">
            <a:off x="8108201" y="5867111"/>
            <a:ext cx="1392812" cy="2523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4" name="Conexão reta 80">
            <a:extLst>
              <a:ext uri="{FF2B5EF4-FFF2-40B4-BE49-F238E27FC236}">
                <a16:creationId xmlns:a16="http://schemas.microsoft.com/office/drawing/2014/main" id="{F05EB3CB-6323-4D64-B28A-D8E37E1685BB}"/>
              </a:ext>
            </a:extLst>
          </p:cNvPr>
          <p:cNvCxnSpPr>
            <a:cxnSpLocks/>
            <a:stCxn id="86" idx="2"/>
            <a:endCxn id="11" idx="2"/>
          </p:cNvCxnSpPr>
          <p:nvPr/>
        </p:nvCxnSpPr>
        <p:spPr>
          <a:xfrm flipV="1">
            <a:off x="6723213" y="906259"/>
            <a:ext cx="536029" cy="73795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6" name="Oval 81">
            <a:extLst>
              <a:ext uri="{FF2B5EF4-FFF2-40B4-BE49-F238E27FC236}">
                <a16:creationId xmlns:a16="http://schemas.microsoft.com/office/drawing/2014/main" id="{2856ED5B-088C-46A8-9C75-1587052D6B8F}"/>
              </a:ext>
            </a:extLst>
          </p:cNvPr>
          <p:cNvSpPr/>
          <p:nvPr/>
        </p:nvSpPr>
        <p:spPr>
          <a:xfrm>
            <a:off x="6051810" y="1173286"/>
            <a:ext cx="1342805" cy="4709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b="0" i="0" u="sng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Especialidade</a:t>
            </a:r>
          </a:p>
        </p:txBody>
      </p:sp>
      <p:cxnSp>
        <p:nvCxnSpPr>
          <p:cNvPr id="88" name="Conexão reta 80">
            <a:extLst>
              <a:ext uri="{FF2B5EF4-FFF2-40B4-BE49-F238E27FC236}">
                <a16:creationId xmlns:a16="http://schemas.microsoft.com/office/drawing/2014/main" id="{36022FC2-AB83-4E8A-96E5-BEE27159E5E1}"/>
              </a:ext>
            </a:extLst>
          </p:cNvPr>
          <p:cNvCxnSpPr>
            <a:cxnSpLocks/>
            <a:stCxn id="89" idx="1"/>
            <a:endCxn id="80" idx="1"/>
          </p:cNvCxnSpPr>
          <p:nvPr/>
        </p:nvCxnSpPr>
        <p:spPr>
          <a:xfrm>
            <a:off x="2080270" y="665052"/>
            <a:ext cx="367286" cy="2260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9" name="Oval 81">
            <a:extLst>
              <a:ext uri="{FF2B5EF4-FFF2-40B4-BE49-F238E27FC236}">
                <a16:creationId xmlns:a16="http://schemas.microsoft.com/office/drawing/2014/main" id="{ECA23D7C-33FE-4581-B9FF-94DB54908B65}"/>
              </a:ext>
            </a:extLst>
          </p:cNvPr>
          <p:cNvSpPr/>
          <p:nvPr/>
        </p:nvSpPr>
        <p:spPr>
          <a:xfrm>
            <a:off x="932072" y="497355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b="0" i="0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Data de produção</a:t>
            </a:r>
          </a:p>
        </p:txBody>
      </p:sp>
      <p:sp>
        <p:nvSpPr>
          <p:cNvPr id="98" name="Oval 81">
            <a:extLst>
              <a:ext uri="{FF2B5EF4-FFF2-40B4-BE49-F238E27FC236}">
                <a16:creationId xmlns:a16="http://schemas.microsoft.com/office/drawing/2014/main" id="{8D5968F3-FB05-41F1-8C2A-5357F05670D6}"/>
              </a:ext>
            </a:extLst>
          </p:cNvPr>
          <p:cNvSpPr/>
          <p:nvPr/>
        </p:nvSpPr>
        <p:spPr>
          <a:xfrm>
            <a:off x="1700942" y="63112"/>
            <a:ext cx="688870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b="0" i="0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Valor</a:t>
            </a:r>
          </a:p>
        </p:txBody>
      </p:sp>
      <p:cxnSp>
        <p:nvCxnSpPr>
          <p:cNvPr id="101" name="Conexão reta 80">
            <a:extLst>
              <a:ext uri="{FF2B5EF4-FFF2-40B4-BE49-F238E27FC236}">
                <a16:creationId xmlns:a16="http://schemas.microsoft.com/office/drawing/2014/main" id="{3E45C55F-59EF-463B-A84B-A830CA15A157}"/>
              </a:ext>
            </a:extLst>
          </p:cNvPr>
          <p:cNvCxnSpPr>
            <a:cxnSpLocks/>
            <a:stCxn id="98" idx="1"/>
            <a:endCxn id="80" idx="0"/>
          </p:cNvCxnSpPr>
          <p:nvPr/>
        </p:nvCxnSpPr>
        <p:spPr>
          <a:xfrm>
            <a:off x="2389812" y="230809"/>
            <a:ext cx="916821" cy="22006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2" name="Oval 81">
            <a:extLst>
              <a:ext uri="{FF2B5EF4-FFF2-40B4-BE49-F238E27FC236}">
                <a16:creationId xmlns:a16="http://schemas.microsoft.com/office/drawing/2014/main" id="{8D59A4A1-21A2-4A80-B5F4-55817830EC9A}"/>
              </a:ext>
            </a:extLst>
          </p:cNvPr>
          <p:cNvSpPr/>
          <p:nvPr/>
        </p:nvSpPr>
        <p:spPr>
          <a:xfrm>
            <a:off x="3000084" y="20829"/>
            <a:ext cx="1017876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b="0" i="0" u="sng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Referência</a:t>
            </a:r>
          </a:p>
        </p:txBody>
      </p:sp>
      <p:cxnSp>
        <p:nvCxnSpPr>
          <p:cNvPr id="106" name="Conexão reta 80">
            <a:extLst>
              <a:ext uri="{FF2B5EF4-FFF2-40B4-BE49-F238E27FC236}">
                <a16:creationId xmlns:a16="http://schemas.microsoft.com/office/drawing/2014/main" id="{056314AA-21C7-4682-A173-C6655B0B3239}"/>
              </a:ext>
            </a:extLst>
          </p:cNvPr>
          <p:cNvCxnSpPr>
            <a:cxnSpLocks/>
            <a:stCxn id="102" idx="2"/>
            <a:endCxn id="80" idx="0"/>
          </p:cNvCxnSpPr>
          <p:nvPr/>
        </p:nvCxnSpPr>
        <p:spPr>
          <a:xfrm flipH="1">
            <a:off x="3306633" y="356222"/>
            <a:ext cx="202389" cy="946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0" name="Oval 81">
            <a:extLst>
              <a:ext uri="{FF2B5EF4-FFF2-40B4-BE49-F238E27FC236}">
                <a16:creationId xmlns:a16="http://schemas.microsoft.com/office/drawing/2014/main" id="{107BFCFE-551F-412D-8F4F-CA3ACE086962}"/>
              </a:ext>
            </a:extLst>
          </p:cNvPr>
          <p:cNvSpPr/>
          <p:nvPr/>
        </p:nvSpPr>
        <p:spPr>
          <a:xfrm>
            <a:off x="4179696" y="46534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b="0" i="0" strike="noStrike" kern="1200" cap="none" spc="0" baseline="0" dirty="0" err="1">
                <a:solidFill>
                  <a:srgbClr val="FFFFFF"/>
                </a:solidFill>
                <a:uFillTx/>
                <a:latin typeface="Agency FB" pitchFamily="34"/>
              </a:rPr>
              <a:t>Descriça</a:t>
            </a:r>
            <a:r>
              <a:rPr lang="pt-PT" sz="1050" dirty="0" err="1">
                <a:solidFill>
                  <a:srgbClr val="FFFFFF"/>
                </a:solidFill>
                <a:latin typeface="Agency FB" pitchFamily="34"/>
              </a:rPr>
              <a:t>o</a:t>
            </a:r>
            <a:r>
              <a:rPr lang="pt-PT" sz="1050" dirty="0">
                <a:solidFill>
                  <a:srgbClr val="FFFFFF"/>
                </a:solidFill>
                <a:latin typeface="Agency FB" pitchFamily="34"/>
              </a:rPr>
              <a:t>??</a:t>
            </a:r>
            <a:endParaRPr lang="pt-PT" sz="1050" b="0" i="0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111" name="Oval 81">
            <a:extLst>
              <a:ext uri="{FF2B5EF4-FFF2-40B4-BE49-F238E27FC236}">
                <a16:creationId xmlns:a16="http://schemas.microsoft.com/office/drawing/2014/main" id="{D27D97E7-3D8C-43A3-9CF4-9D46978DA091}"/>
              </a:ext>
            </a:extLst>
          </p:cNvPr>
          <p:cNvSpPr/>
          <p:nvPr/>
        </p:nvSpPr>
        <p:spPr>
          <a:xfrm>
            <a:off x="697896" y="2602823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b="0" i="0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Elenco</a:t>
            </a:r>
          </a:p>
        </p:txBody>
      </p:sp>
      <p:cxnSp>
        <p:nvCxnSpPr>
          <p:cNvPr id="112" name="Conexão reta 80">
            <a:extLst>
              <a:ext uri="{FF2B5EF4-FFF2-40B4-BE49-F238E27FC236}">
                <a16:creationId xmlns:a16="http://schemas.microsoft.com/office/drawing/2014/main" id="{B1CBB4EE-D842-40F4-A979-E686C67F0DF5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1004448" y="2938216"/>
            <a:ext cx="112570" cy="946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14" name="Conexão reta 9">
            <a:extLst>
              <a:ext uri="{FF2B5EF4-FFF2-40B4-BE49-F238E27FC236}">
                <a16:creationId xmlns:a16="http://schemas.microsoft.com/office/drawing/2014/main" id="{8F4DF891-CE11-4B4A-8C07-806DDA36C5AD}"/>
              </a:ext>
            </a:extLst>
          </p:cNvPr>
          <p:cNvCxnSpPr>
            <a:cxnSpLocks/>
          </p:cNvCxnSpPr>
          <p:nvPr/>
        </p:nvCxnSpPr>
        <p:spPr>
          <a:xfrm flipH="1" flipV="1">
            <a:off x="6067983" y="5143162"/>
            <a:ext cx="22685" cy="133370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15" name="Conexão reta 9">
            <a:extLst>
              <a:ext uri="{FF2B5EF4-FFF2-40B4-BE49-F238E27FC236}">
                <a16:creationId xmlns:a16="http://schemas.microsoft.com/office/drawing/2014/main" id="{7E744B16-A00E-4D53-81F7-9B16C245F1BE}"/>
              </a:ext>
            </a:extLst>
          </p:cNvPr>
          <p:cNvCxnSpPr>
            <a:cxnSpLocks/>
          </p:cNvCxnSpPr>
          <p:nvPr/>
        </p:nvCxnSpPr>
        <p:spPr>
          <a:xfrm flipH="1">
            <a:off x="10877582" y="2397901"/>
            <a:ext cx="1203979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35" name="Conexão reta 9">
            <a:extLst>
              <a:ext uri="{FF2B5EF4-FFF2-40B4-BE49-F238E27FC236}">
                <a16:creationId xmlns:a16="http://schemas.microsoft.com/office/drawing/2014/main" id="{DAB3701A-D43F-448A-B873-0ED23B296EF2}"/>
              </a:ext>
            </a:extLst>
          </p:cNvPr>
          <p:cNvCxnSpPr>
            <a:cxnSpLocks/>
          </p:cNvCxnSpPr>
          <p:nvPr/>
        </p:nvCxnSpPr>
        <p:spPr>
          <a:xfrm>
            <a:off x="12081561" y="2397901"/>
            <a:ext cx="0" cy="410195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42" name="Conexão reta 9">
            <a:extLst>
              <a:ext uri="{FF2B5EF4-FFF2-40B4-BE49-F238E27FC236}">
                <a16:creationId xmlns:a16="http://schemas.microsoft.com/office/drawing/2014/main" id="{4DD630BC-5D5E-4257-AD1F-34EAB0ED42BC}"/>
              </a:ext>
            </a:extLst>
          </p:cNvPr>
          <p:cNvCxnSpPr>
            <a:cxnSpLocks/>
          </p:cNvCxnSpPr>
          <p:nvPr/>
        </p:nvCxnSpPr>
        <p:spPr>
          <a:xfrm flipH="1" flipV="1">
            <a:off x="6079325" y="6466748"/>
            <a:ext cx="6017594" cy="3071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55" name="CaixaDeTexto 28">
            <a:extLst>
              <a:ext uri="{FF2B5EF4-FFF2-40B4-BE49-F238E27FC236}">
                <a16:creationId xmlns:a16="http://schemas.microsoft.com/office/drawing/2014/main" id="{86AEC0D7-E7B0-499B-91C5-150D2FB7ACC5}"/>
              </a:ext>
            </a:extLst>
          </p:cNvPr>
          <p:cNvSpPr txBox="1"/>
          <p:nvPr/>
        </p:nvSpPr>
        <p:spPr>
          <a:xfrm>
            <a:off x="10956979" y="2090067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</a:t>
            </a:r>
          </a:p>
        </p:txBody>
      </p:sp>
      <p:sp>
        <p:nvSpPr>
          <p:cNvPr id="159" name="CaixaDeTexto 28">
            <a:extLst>
              <a:ext uri="{FF2B5EF4-FFF2-40B4-BE49-F238E27FC236}">
                <a16:creationId xmlns:a16="http://schemas.microsoft.com/office/drawing/2014/main" id="{A86FCDE4-0A81-4880-95A3-62FE315EE214}"/>
              </a:ext>
            </a:extLst>
          </p:cNvPr>
          <p:cNvSpPr txBox="1"/>
          <p:nvPr/>
        </p:nvSpPr>
        <p:spPr>
          <a:xfrm>
            <a:off x="5631273" y="3592467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60" name="Conexão reta 9">
            <a:extLst>
              <a:ext uri="{FF2B5EF4-FFF2-40B4-BE49-F238E27FC236}">
                <a16:creationId xmlns:a16="http://schemas.microsoft.com/office/drawing/2014/main" id="{4BC22909-FE96-4758-8F6A-0D326D46B49A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7676475" y="4071170"/>
            <a:ext cx="343562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61" name="CaixaDeTexto 28">
            <a:extLst>
              <a:ext uri="{FF2B5EF4-FFF2-40B4-BE49-F238E27FC236}">
                <a16:creationId xmlns:a16="http://schemas.microsoft.com/office/drawing/2014/main" id="{355EDE9A-EC01-416D-876D-572ACE87D826}"/>
              </a:ext>
            </a:extLst>
          </p:cNvPr>
          <p:cNvSpPr txBox="1"/>
          <p:nvPr/>
        </p:nvSpPr>
        <p:spPr>
          <a:xfrm>
            <a:off x="7800248" y="3729548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2" name="CaixaDeTexto 28">
            <a:extLst>
              <a:ext uri="{FF2B5EF4-FFF2-40B4-BE49-F238E27FC236}">
                <a16:creationId xmlns:a16="http://schemas.microsoft.com/office/drawing/2014/main" id="{6233B085-E269-4CC4-ACE9-85D22EA2AC97}"/>
              </a:ext>
            </a:extLst>
          </p:cNvPr>
          <p:cNvSpPr txBox="1"/>
          <p:nvPr/>
        </p:nvSpPr>
        <p:spPr>
          <a:xfrm>
            <a:off x="9332471" y="3652698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</a:t>
            </a:r>
          </a:p>
        </p:txBody>
      </p:sp>
      <p:cxnSp>
        <p:nvCxnSpPr>
          <p:cNvPr id="165" name="Conexão reta 80">
            <a:extLst>
              <a:ext uri="{FF2B5EF4-FFF2-40B4-BE49-F238E27FC236}">
                <a16:creationId xmlns:a16="http://schemas.microsoft.com/office/drawing/2014/main" id="{6873F967-8313-41D6-9DE7-9882AEA469BC}"/>
              </a:ext>
            </a:extLst>
          </p:cNvPr>
          <p:cNvCxnSpPr>
            <a:cxnSpLocks/>
            <a:stCxn id="166" idx="1"/>
            <a:endCxn id="97" idx="1"/>
          </p:cNvCxnSpPr>
          <p:nvPr/>
        </p:nvCxnSpPr>
        <p:spPr>
          <a:xfrm>
            <a:off x="3177472" y="5867111"/>
            <a:ext cx="343030" cy="2523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66" name="Oval 81">
            <a:extLst>
              <a:ext uri="{FF2B5EF4-FFF2-40B4-BE49-F238E27FC236}">
                <a16:creationId xmlns:a16="http://schemas.microsoft.com/office/drawing/2014/main" id="{2B7A4A36-DB9A-4A49-9A16-9B20E1D7B60B}"/>
              </a:ext>
            </a:extLst>
          </p:cNvPr>
          <p:cNvSpPr/>
          <p:nvPr/>
        </p:nvSpPr>
        <p:spPr>
          <a:xfrm>
            <a:off x="2029274" y="5699414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 dirty="0">
                <a:solidFill>
                  <a:srgbClr val="FFFFFF"/>
                </a:solidFill>
                <a:latin typeface="Agency FB" pitchFamily="34"/>
              </a:rPr>
              <a:t>Nº da sala</a:t>
            </a:r>
            <a:endParaRPr lang="pt-PT" sz="1050" b="0" i="0" u="sng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169" name="Oval 81">
            <a:extLst>
              <a:ext uri="{FF2B5EF4-FFF2-40B4-BE49-F238E27FC236}">
                <a16:creationId xmlns:a16="http://schemas.microsoft.com/office/drawing/2014/main" id="{51527541-D8F3-48FA-A3BF-F6B93CD43C11}"/>
              </a:ext>
            </a:extLst>
          </p:cNvPr>
          <p:cNvSpPr/>
          <p:nvPr/>
        </p:nvSpPr>
        <p:spPr>
          <a:xfrm>
            <a:off x="2268856" y="6162069"/>
            <a:ext cx="1297157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dirty="0">
                <a:solidFill>
                  <a:srgbClr val="FFFFFF"/>
                </a:solidFill>
                <a:latin typeface="Agency FB" pitchFamily="34"/>
              </a:rPr>
              <a:t>Responsável???</a:t>
            </a:r>
            <a:endParaRPr lang="pt-PT" sz="1050" b="0" i="0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sp>
        <p:nvSpPr>
          <p:cNvPr id="170" name="Oval 81">
            <a:extLst>
              <a:ext uri="{FF2B5EF4-FFF2-40B4-BE49-F238E27FC236}">
                <a16:creationId xmlns:a16="http://schemas.microsoft.com/office/drawing/2014/main" id="{AD2810F6-3C8F-4AFF-B944-B23391D3A600}"/>
              </a:ext>
            </a:extLst>
          </p:cNvPr>
          <p:cNvSpPr/>
          <p:nvPr/>
        </p:nvSpPr>
        <p:spPr>
          <a:xfrm>
            <a:off x="3661668" y="6245918"/>
            <a:ext cx="819714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dirty="0">
                <a:solidFill>
                  <a:srgbClr val="FFFFFF"/>
                </a:solidFill>
                <a:latin typeface="Agency FB" pitchFamily="34"/>
              </a:rPr>
              <a:t>Piso</a:t>
            </a:r>
            <a:endParaRPr lang="pt-PT" sz="1050" b="0" i="0" strike="noStrike" kern="1200" cap="none" spc="0" baseline="0" dirty="0">
              <a:solidFill>
                <a:srgbClr val="FFFFFF"/>
              </a:solidFill>
              <a:uFillTx/>
              <a:latin typeface="Agency FB" pitchFamily="34"/>
            </a:endParaRPr>
          </a:p>
        </p:txBody>
      </p:sp>
      <p:cxnSp>
        <p:nvCxnSpPr>
          <p:cNvPr id="171" name="Conexão reta 80">
            <a:extLst>
              <a:ext uri="{FF2B5EF4-FFF2-40B4-BE49-F238E27FC236}">
                <a16:creationId xmlns:a16="http://schemas.microsoft.com/office/drawing/2014/main" id="{C84293BC-BEE0-412F-9384-8F029217D9BF}"/>
              </a:ext>
            </a:extLst>
          </p:cNvPr>
          <p:cNvCxnSpPr>
            <a:cxnSpLocks/>
            <a:endCxn id="169" idx="1"/>
          </p:cNvCxnSpPr>
          <p:nvPr/>
        </p:nvCxnSpPr>
        <p:spPr>
          <a:xfrm flipH="1">
            <a:off x="3566013" y="6047423"/>
            <a:ext cx="124844" cy="28234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2" name="Conexão reta 80">
            <a:extLst>
              <a:ext uri="{FF2B5EF4-FFF2-40B4-BE49-F238E27FC236}">
                <a16:creationId xmlns:a16="http://schemas.microsoft.com/office/drawing/2014/main" id="{79E951EA-2E69-4ACE-8D98-327EA4DAF4C6}"/>
              </a:ext>
            </a:extLst>
          </p:cNvPr>
          <p:cNvCxnSpPr>
            <a:cxnSpLocks/>
            <a:stCxn id="97" idx="2"/>
            <a:endCxn id="170" idx="0"/>
          </p:cNvCxnSpPr>
          <p:nvPr/>
        </p:nvCxnSpPr>
        <p:spPr>
          <a:xfrm flipH="1">
            <a:off x="4071525" y="6060039"/>
            <a:ext cx="23076" cy="18587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6" name="Conexão reta 80">
            <a:extLst>
              <a:ext uri="{FF2B5EF4-FFF2-40B4-BE49-F238E27FC236}">
                <a16:creationId xmlns:a16="http://schemas.microsoft.com/office/drawing/2014/main" id="{A1BE5910-5514-49D9-A484-4BDD57E3C2CB}"/>
              </a:ext>
            </a:extLst>
          </p:cNvPr>
          <p:cNvCxnSpPr>
            <a:cxnSpLocks/>
            <a:stCxn id="177" idx="0"/>
            <a:endCxn id="96" idx="3"/>
          </p:cNvCxnSpPr>
          <p:nvPr/>
        </p:nvCxnSpPr>
        <p:spPr>
          <a:xfrm flipH="1" flipV="1">
            <a:off x="4714211" y="3795065"/>
            <a:ext cx="400111" cy="29351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77" name="Oval 81">
            <a:extLst>
              <a:ext uri="{FF2B5EF4-FFF2-40B4-BE49-F238E27FC236}">
                <a16:creationId xmlns:a16="http://schemas.microsoft.com/office/drawing/2014/main" id="{13A63202-7481-4C2B-9DD5-EE6F9D0166BC}"/>
              </a:ext>
            </a:extLst>
          </p:cNvPr>
          <p:cNvSpPr/>
          <p:nvPr/>
        </p:nvSpPr>
        <p:spPr>
          <a:xfrm>
            <a:off x="4540223" y="4088576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b="0" i="0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Data em exposição</a:t>
            </a:r>
          </a:p>
        </p:txBody>
      </p:sp>
      <p:sp>
        <p:nvSpPr>
          <p:cNvPr id="186" name="Oval 81">
            <a:extLst>
              <a:ext uri="{FF2B5EF4-FFF2-40B4-BE49-F238E27FC236}">
                <a16:creationId xmlns:a16="http://schemas.microsoft.com/office/drawing/2014/main" id="{B6332D74-D976-4A24-BD83-E3337C829527}"/>
              </a:ext>
            </a:extLst>
          </p:cNvPr>
          <p:cNvSpPr/>
          <p:nvPr/>
        </p:nvSpPr>
        <p:spPr>
          <a:xfrm>
            <a:off x="4409406" y="3152811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b="0" i="0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Estilo</a:t>
            </a:r>
          </a:p>
        </p:txBody>
      </p:sp>
      <p:cxnSp>
        <p:nvCxnSpPr>
          <p:cNvPr id="187" name="Conexão reta 80">
            <a:extLst>
              <a:ext uri="{FF2B5EF4-FFF2-40B4-BE49-F238E27FC236}">
                <a16:creationId xmlns:a16="http://schemas.microsoft.com/office/drawing/2014/main" id="{62BB0E91-153F-4DC3-98F4-310805D02C4A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4584076" y="3488204"/>
            <a:ext cx="201296" cy="13916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91" name="Oval 81">
            <a:extLst>
              <a:ext uri="{FF2B5EF4-FFF2-40B4-BE49-F238E27FC236}">
                <a16:creationId xmlns:a16="http://schemas.microsoft.com/office/drawing/2014/main" id="{16D7A285-53B7-4646-B3F8-3CDB857D078B}"/>
              </a:ext>
            </a:extLst>
          </p:cNvPr>
          <p:cNvSpPr/>
          <p:nvPr/>
        </p:nvSpPr>
        <p:spPr>
          <a:xfrm>
            <a:off x="2597055" y="1071812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b="0" i="0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Época</a:t>
            </a:r>
          </a:p>
        </p:txBody>
      </p:sp>
      <p:cxnSp>
        <p:nvCxnSpPr>
          <p:cNvPr id="192" name="Conexão reta 80">
            <a:extLst>
              <a:ext uri="{FF2B5EF4-FFF2-40B4-BE49-F238E27FC236}">
                <a16:creationId xmlns:a16="http://schemas.microsoft.com/office/drawing/2014/main" id="{D4B6C44A-77BF-4C64-98A2-BAFAE8E0ABA2}"/>
              </a:ext>
            </a:extLst>
          </p:cNvPr>
          <p:cNvCxnSpPr>
            <a:cxnSpLocks/>
          </p:cNvCxnSpPr>
          <p:nvPr/>
        </p:nvCxnSpPr>
        <p:spPr>
          <a:xfrm flipV="1">
            <a:off x="3084768" y="913853"/>
            <a:ext cx="128877" cy="1608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95" name="Oval 81">
            <a:extLst>
              <a:ext uri="{FF2B5EF4-FFF2-40B4-BE49-F238E27FC236}">
                <a16:creationId xmlns:a16="http://schemas.microsoft.com/office/drawing/2014/main" id="{52DFB5BA-FFB7-4A06-823B-3696DA722565}"/>
              </a:ext>
            </a:extLst>
          </p:cNvPr>
          <p:cNvSpPr/>
          <p:nvPr/>
        </p:nvSpPr>
        <p:spPr>
          <a:xfrm>
            <a:off x="1661148" y="4374535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b="0" i="0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Material</a:t>
            </a:r>
          </a:p>
        </p:txBody>
      </p:sp>
      <p:cxnSp>
        <p:nvCxnSpPr>
          <p:cNvPr id="196" name="Conexão reta 80">
            <a:extLst>
              <a:ext uri="{FF2B5EF4-FFF2-40B4-BE49-F238E27FC236}">
                <a16:creationId xmlns:a16="http://schemas.microsoft.com/office/drawing/2014/main" id="{9A7851D6-A28D-4720-90C2-718FDC58FD60}"/>
              </a:ext>
            </a:extLst>
          </p:cNvPr>
          <p:cNvCxnSpPr>
            <a:cxnSpLocks/>
            <a:endCxn id="195" idx="0"/>
          </p:cNvCxnSpPr>
          <p:nvPr/>
        </p:nvCxnSpPr>
        <p:spPr>
          <a:xfrm flipH="1">
            <a:off x="2080270" y="4212717"/>
            <a:ext cx="6580" cy="1618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99" name="Oval 81">
            <a:extLst>
              <a:ext uri="{FF2B5EF4-FFF2-40B4-BE49-F238E27FC236}">
                <a16:creationId xmlns:a16="http://schemas.microsoft.com/office/drawing/2014/main" id="{FB1B3F01-B9A3-45F3-A3F5-5B334DF3BB80}"/>
              </a:ext>
            </a:extLst>
          </p:cNvPr>
          <p:cNvSpPr/>
          <p:nvPr/>
        </p:nvSpPr>
        <p:spPr>
          <a:xfrm>
            <a:off x="2760610" y="2594340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b="0" i="0" strike="noStrike" kern="1200" cap="none" spc="0" baseline="0" dirty="0">
                <a:solidFill>
                  <a:srgbClr val="FFFFFF"/>
                </a:solidFill>
                <a:uFillTx/>
                <a:latin typeface="Agency FB" pitchFamily="34"/>
              </a:rPr>
              <a:t>Técnica </a:t>
            </a:r>
          </a:p>
        </p:txBody>
      </p:sp>
      <p:cxnSp>
        <p:nvCxnSpPr>
          <p:cNvPr id="201" name="Conexão reta 80">
            <a:extLst>
              <a:ext uri="{FF2B5EF4-FFF2-40B4-BE49-F238E27FC236}">
                <a16:creationId xmlns:a16="http://schemas.microsoft.com/office/drawing/2014/main" id="{911637C3-B0D0-499F-B5F0-5A4642BBB839}"/>
              </a:ext>
            </a:extLst>
          </p:cNvPr>
          <p:cNvCxnSpPr>
            <a:cxnSpLocks/>
          </p:cNvCxnSpPr>
          <p:nvPr/>
        </p:nvCxnSpPr>
        <p:spPr>
          <a:xfrm flipV="1">
            <a:off x="3179732" y="2893902"/>
            <a:ext cx="21834" cy="13896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144129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4C125C0B92D44CB67AC551F540B4C3" ma:contentTypeVersion="8" ma:contentTypeDescription="Create a new document." ma:contentTypeScope="" ma:versionID="d7d1e84c1abf8484beb386b661512608">
  <xsd:schema xmlns:xsd="http://www.w3.org/2001/XMLSchema" xmlns:xs="http://www.w3.org/2001/XMLSchema" xmlns:p="http://schemas.microsoft.com/office/2006/metadata/properties" xmlns:ns3="adbd8ff4-dc4f-44ff-b43a-3e655b05273c" xmlns:ns4="596c9a97-c3d0-428b-90c3-cee61908c2a1" targetNamespace="http://schemas.microsoft.com/office/2006/metadata/properties" ma:root="true" ma:fieldsID="7a80e598e1a379b7bc0db6ef496fdc58" ns3:_="" ns4:_="">
    <xsd:import namespace="adbd8ff4-dc4f-44ff-b43a-3e655b05273c"/>
    <xsd:import namespace="596c9a97-c3d0-428b-90c3-cee61908c2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d8ff4-dc4f-44ff-b43a-3e655b052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c9a97-c3d0-428b-90c3-cee61908c2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E36AEB-813C-4EFF-A4CD-FAC518D696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bd8ff4-dc4f-44ff-b43a-3e655b05273c"/>
    <ds:schemaRef ds:uri="596c9a97-c3d0-428b-90c3-cee61908c2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0109C3-CE61-4CC7-B220-B4D65CA78E66}">
  <ds:schemaRefs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596c9a97-c3d0-428b-90c3-cee61908c2a1"/>
    <ds:schemaRef ds:uri="http://schemas.microsoft.com/office/2006/documentManagement/types"/>
    <ds:schemaRef ds:uri="adbd8ff4-dc4f-44ff-b43a-3e655b05273c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3B63236-DBFC-44FD-9B51-D9FA22BA0B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83</Words>
  <Application>Microsoft Office PowerPoint</Application>
  <PresentationFormat>Ecrã Panorâmico</PresentationFormat>
  <Paragraphs>61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Anastasiya Lykholat</dc:creator>
  <cp:lastModifiedBy>Mariana Rosa</cp:lastModifiedBy>
  <cp:revision>13</cp:revision>
  <dcterms:created xsi:type="dcterms:W3CDTF">2021-04-23T18:18:46Z</dcterms:created>
  <dcterms:modified xsi:type="dcterms:W3CDTF">2021-04-26T11:39:37Z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0x010100C64C125C0B92D44CB67AC551F540B4C3</vt:lpwstr>
  </property>
</Properties>
</file>