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ppt/presentation.xml" ContentType="application/vnd.openxmlformats-officedocument.presentationml.presentation.main+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custom-properties" Target="docProps/custom.xml"/><Relationship Id="rId2" Type="http://schemas.openxmlformats.org/officeDocument/2006/relationships/officeDocument" Target="ppt/presentation.xml"/><Relationship Id="rId1"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Lst>
  <p:sldSz cy="6858000" cx="9144000"/>
  <p:notesSz cx="6858000" cy="9144000"/>
  <p:embeddedFontLst>
    <p:embeddedFont>
      <p:font typeface="Montserrat"/>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guide id="3" pos="2976">
          <p15:clr>
            <a:srgbClr val="9AA0A6"/>
          </p15:clr>
        </p15:guide>
        <p15:guide id="4" orient="horz" pos="2256">
          <p15:clr>
            <a:srgbClr val="A4A3A4"/>
          </p15:clr>
        </p15:guide>
      </p15:sldGuideLst>
    </p:ext>
    <p:ext uri="http://customooxmlschemas.google.com/">
      <go:slidesCustomData xmlns:go="http://customooxmlschemas.google.com/" r:id="rId17" roundtripDataSignature="AMtx7mjj1als9riRRQ8ZmhTIJXxCPj9s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 pos="2976"/>
        <p:guide pos="2256" orient="horz"/>
      </p:guideLst>
    </p:cSldViewPr>
  </p:slideViewPr>
</p:viewPr>
</file>

<file path=ppt/_rels/presentation.xml.rels><?xml version="1.0" encoding="UTF-8" standalone="yes"?>
<Relationships xmlns="http://schemas.openxmlformats.org/package/2006/relationships"><Relationship Id="rId13" Type="http://schemas.openxmlformats.org/officeDocument/2006/relationships/font" Target="fonts/Montserrat-regular.fntdata"/><Relationship Id="rId8" Type="http://schemas.openxmlformats.org/officeDocument/2006/relationships/slide" Target="slides/slide2.xml"/><Relationship Id="rId18" Type="http://schemas.openxmlformats.org/officeDocument/2006/relationships/customXml" Target="../customXml/item1.xml"/><Relationship Id="rId3" Type="http://schemas.openxmlformats.org/officeDocument/2006/relationships/presProps" Target="presProps.xml"/><Relationship Id="rId12" Type="http://schemas.openxmlformats.org/officeDocument/2006/relationships/slide" Target="slides/slide6.xml"/><Relationship Id="rId17" Type="http://customschemas.google.com/relationships/presentationmetadata" Target="metadata"/><Relationship Id="rId7" Type="http://schemas.openxmlformats.org/officeDocument/2006/relationships/slide" Target="slides/slide1.xml"/><Relationship Id="rId2" Type="http://schemas.openxmlformats.org/officeDocument/2006/relationships/viewProps" Target="viewProps.xml"/><Relationship Id="rId16" Type="http://schemas.openxmlformats.org/officeDocument/2006/relationships/font" Target="fonts/Montserrat-boldItalic.fntdata"/><Relationship Id="rId20" Type="http://schemas.openxmlformats.org/officeDocument/2006/relationships/customXml" Target="../customXml/item3.xml"/><Relationship Id="rId11" Type="http://schemas.openxmlformats.org/officeDocument/2006/relationships/slide" Target="slides/slide5.xml"/><Relationship Id="rId1" Type="http://schemas.openxmlformats.org/officeDocument/2006/relationships/theme" Target="theme/theme3.xml"/><Relationship Id="rId6" Type="http://schemas.openxmlformats.org/officeDocument/2006/relationships/notesMaster" Target="notesMasters/notesMaster1.xml"/><Relationship Id="rId15" Type="http://schemas.openxmlformats.org/officeDocument/2006/relationships/font" Target="fonts/Montserrat-italic.fntdata"/><Relationship Id="rId5" Type="http://schemas.openxmlformats.org/officeDocument/2006/relationships/slideMaster" Target="slideMasters/slideMaster2.xml"/><Relationship Id="rId10" Type="http://schemas.openxmlformats.org/officeDocument/2006/relationships/slide" Target="slides/slide4.xml"/><Relationship Id="rId19" Type="http://schemas.openxmlformats.org/officeDocument/2006/relationships/customXml" Target="../customXml/item2.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font" Target="fonts/Montserra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B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 name="Google Shape;7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0c8a120fb_0_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 name="Google Shape;77;gc0c8a120fb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8f416385d_0_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gc8f416385d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f0d95eb4c7_1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gf0d95eb4c7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0d95eb4c7_1_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gf0d95eb4c7_1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a0512ebf5_0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gca0512ebf5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6.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pic>
        <p:nvPicPr>
          <p:cNvPr id="12" name="Google Shape;12;p34"/>
          <p:cNvPicPr preferRelativeResize="0"/>
          <p:nvPr/>
        </p:nvPicPr>
        <p:blipFill rotWithShape="1">
          <a:blip r:embed="rId2">
            <a:alphaModFix/>
          </a:blip>
          <a:srcRect b="0" l="0" r="0" t="0"/>
          <a:stretch/>
        </p:blipFill>
        <p:spPr>
          <a:xfrm>
            <a:off x="1674039" y="3081534"/>
            <a:ext cx="5783223" cy="68223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64" name="Shape 64"/>
        <p:cNvGrpSpPr/>
        <p:nvPr/>
      </p:nvGrpSpPr>
      <p:grpSpPr>
        <a:xfrm>
          <a:off x="0" y="0"/>
          <a:ext cx="0" cy="0"/>
          <a:chOff x="0" y="0"/>
          <a:chExt cx="0" cy="0"/>
        </a:xfrm>
      </p:grpSpPr>
      <p:sp>
        <p:nvSpPr>
          <p:cNvPr id="65" name="Google Shape;65;p50"/>
          <p:cNvSpPr txBox="1"/>
          <p:nvPr>
            <p:ph type="title"/>
          </p:nvPr>
        </p:nvSpPr>
        <p:spPr>
          <a:xfrm>
            <a:off x="914400" y="740277"/>
            <a:ext cx="7469188" cy="471234"/>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2800"/>
              <a:buFont typeface="Arial"/>
              <a:buNone/>
              <a:defRPr b="1" sz="28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50"/>
          <p:cNvSpPr txBox="1"/>
          <p:nvPr>
            <p:ph idx="1" type="body"/>
          </p:nvPr>
        </p:nvSpPr>
        <p:spPr>
          <a:xfrm>
            <a:off x="914400" y="4677443"/>
            <a:ext cx="7469188" cy="1251719"/>
          </a:xfrm>
          <a:prstGeom prst="rect">
            <a:avLst/>
          </a:prstGeom>
          <a:noFill/>
          <a:ln>
            <a:noFill/>
          </a:ln>
        </p:spPr>
        <p:txBody>
          <a:bodyPr anchorCtr="0" anchor="t" bIns="45700" lIns="91425" spcFirstLastPara="1" rIns="91425" wrap="square" tIns="45700">
            <a:normAutofit/>
          </a:bodyPr>
          <a:lstStyle>
            <a:lvl1pPr indent="-304800" lvl="0" marL="457200" algn="l">
              <a:lnSpc>
                <a:spcPct val="100000"/>
              </a:lnSpc>
              <a:spcBef>
                <a:spcPts val="240"/>
              </a:spcBef>
              <a:spcAft>
                <a:spcPts val="0"/>
              </a:spcAft>
              <a:buClr>
                <a:schemeClr val="dk1"/>
              </a:buClr>
              <a:buSzPts val="1200"/>
              <a:buFont typeface="Noto Sans Symbols"/>
              <a:buChar char="▪"/>
              <a:defRPr sz="1200">
                <a:latin typeface="Arial"/>
                <a:ea typeface="Arial"/>
                <a:cs typeface="Arial"/>
                <a:sym typeface="Arial"/>
              </a:defRPr>
            </a:lvl1pPr>
            <a:lvl2pPr indent="-304800" lvl="1" marL="914400" algn="l">
              <a:lnSpc>
                <a:spcPct val="100000"/>
              </a:lnSpc>
              <a:spcBef>
                <a:spcPts val="240"/>
              </a:spcBef>
              <a:spcAft>
                <a:spcPts val="0"/>
              </a:spcAft>
              <a:buClr>
                <a:schemeClr val="dk1"/>
              </a:buClr>
              <a:buSzPts val="1200"/>
              <a:buFont typeface="Noto Sans Symbols"/>
              <a:buChar char="▪"/>
              <a:defRPr sz="1200">
                <a:latin typeface="Arial"/>
                <a:ea typeface="Arial"/>
                <a:cs typeface="Arial"/>
                <a:sym typeface="Arial"/>
              </a:defRPr>
            </a:lvl2pPr>
            <a:lvl3pPr indent="-304800" lvl="2" marL="1371600" algn="l">
              <a:lnSpc>
                <a:spcPct val="100000"/>
              </a:lnSpc>
              <a:spcBef>
                <a:spcPts val="240"/>
              </a:spcBef>
              <a:spcAft>
                <a:spcPts val="0"/>
              </a:spcAft>
              <a:buClr>
                <a:schemeClr val="dk1"/>
              </a:buClr>
              <a:buSzPts val="1200"/>
              <a:buFont typeface="Noto Sans Symbols"/>
              <a:buChar char="▪"/>
              <a:defRPr sz="1200">
                <a:latin typeface="Arial"/>
                <a:ea typeface="Arial"/>
                <a:cs typeface="Arial"/>
                <a:sym typeface="Arial"/>
              </a:defRPr>
            </a:lvl3pPr>
            <a:lvl4pPr indent="-304800" lvl="3" marL="1828800" algn="l">
              <a:lnSpc>
                <a:spcPct val="100000"/>
              </a:lnSpc>
              <a:spcBef>
                <a:spcPts val="240"/>
              </a:spcBef>
              <a:spcAft>
                <a:spcPts val="0"/>
              </a:spcAft>
              <a:buClr>
                <a:schemeClr val="dk1"/>
              </a:buClr>
              <a:buSzPts val="1200"/>
              <a:buFont typeface="Noto Sans Symbols"/>
              <a:buChar char="▪"/>
              <a:defRPr sz="1200">
                <a:latin typeface="Arial"/>
                <a:ea typeface="Arial"/>
                <a:cs typeface="Arial"/>
                <a:sym typeface="Arial"/>
              </a:defRPr>
            </a:lvl4pPr>
            <a:lvl5pPr indent="-304800" lvl="4" marL="2286000" algn="l">
              <a:lnSpc>
                <a:spcPct val="100000"/>
              </a:lnSpc>
              <a:spcBef>
                <a:spcPts val="240"/>
              </a:spcBef>
              <a:spcAft>
                <a:spcPts val="0"/>
              </a:spcAft>
              <a:buClr>
                <a:schemeClr val="dk1"/>
              </a:buClr>
              <a:buSzPts val="1200"/>
              <a:buFont typeface="Noto Sans Symbols"/>
              <a:buChar char="▪"/>
              <a:defRPr sz="1200">
                <a:latin typeface="Arial"/>
                <a:ea typeface="Arial"/>
                <a:cs typeface="Arial"/>
                <a:sym typeface="Arial"/>
              </a:defRPr>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67" name="Google Shape;67;p50"/>
          <p:cNvSpPr/>
          <p:nvPr/>
        </p:nvSpPr>
        <p:spPr>
          <a:xfrm>
            <a:off x="765379" y="804779"/>
            <a:ext cx="72000" cy="284481"/>
          </a:xfrm>
          <a:prstGeom prst="rect">
            <a:avLst/>
          </a:prstGeom>
          <a:solidFill>
            <a:srgbClr val="F026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68" name="Shape 6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p:cSld name="Slide de título">
    <p:spTree>
      <p:nvGrpSpPr>
        <p:cNvPr id="69" name="Shape 69"/>
        <p:cNvGrpSpPr/>
        <p:nvPr/>
      </p:nvGrpSpPr>
      <p:grpSpPr>
        <a:xfrm>
          <a:off x="0" y="0"/>
          <a:ext cx="0" cy="0"/>
          <a:chOff x="0" y="0"/>
          <a:chExt cx="0" cy="0"/>
        </a:xfrm>
      </p:grpSpPr>
      <p:sp>
        <p:nvSpPr>
          <p:cNvPr id="70" name="Google Shape;70;p52"/>
          <p:cNvSpPr txBox="1"/>
          <p:nvPr>
            <p:ph type="title"/>
          </p:nvPr>
        </p:nvSpPr>
        <p:spPr>
          <a:xfrm>
            <a:off x="628650" y="2766219"/>
            <a:ext cx="7886700" cy="132556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2800"/>
              <a:buFont typeface="Calibri"/>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1" name="Shape 21"/>
        <p:cNvGrpSpPr/>
        <p:nvPr/>
      </p:nvGrpSpPr>
      <p:grpSpPr>
        <a:xfrm>
          <a:off x="0" y="0"/>
          <a:ext cx="0" cy="0"/>
          <a:chOff x="0" y="0"/>
          <a:chExt cx="0" cy="0"/>
        </a:xfrm>
      </p:grpSpPr>
      <p:sp>
        <p:nvSpPr>
          <p:cNvPr id="22" name="Google Shape;22;p43"/>
          <p:cNvSpPr txBox="1"/>
          <p:nvPr>
            <p:ph type="title"/>
          </p:nvPr>
        </p:nvSpPr>
        <p:spPr>
          <a:xfrm>
            <a:off x="933654" y="749165"/>
            <a:ext cx="7315197" cy="39730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2800"/>
              <a:buFont typeface="Arial"/>
              <a:buNone/>
              <a:defRPr b="1" sz="28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3"/>
          <p:cNvSpPr txBox="1"/>
          <p:nvPr>
            <p:ph idx="1" type="body"/>
          </p:nvPr>
        </p:nvSpPr>
        <p:spPr>
          <a:xfrm>
            <a:off x="765379" y="1316730"/>
            <a:ext cx="7483472"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chemeClr val="dk1"/>
              </a:buClr>
              <a:buSzPts val="2000"/>
              <a:buNone/>
              <a:defRPr b="1" sz="2000">
                <a:latin typeface="Montserrat"/>
                <a:ea typeface="Montserrat"/>
                <a:cs typeface="Montserrat"/>
                <a:sym typeface="Montserrat"/>
              </a:defRPr>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24" name="Google Shape;24;p43"/>
          <p:cNvSpPr txBox="1"/>
          <p:nvPr>
            <p:ph idx="2" type="body"/>
          </p:nvPr>
        </p:nvSpPr>
        <p:spPr>
          <a:xfrm>
            <a:off x="765379" y="2174875"/>
            <a:ext cx="7618230" cy="3951288"/>
          </a:xfrm>
          <a:prstGeom prst="rect">
            <a:avLst/>
          </a:prstGeom>
          <a:noFill/>
          <a:ln>
            <a:noFill/>
          </a:ln>
        </p:spPr>
        <p:txBody>
          <a:bodyPr anchorCtr="0" anchor="t" bIns="45700" lIns="91425" spcFirstLastPara="1" rIns="91425" wrap="square" tIns="45700">
            <a:normAutofit/>
          </a:bodyPr>
          <a:lstStyle>
            <a:lvl1pPr indent="-330200" lvl="0" marL="45720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1pPr>
            <a:lvl2pPr indent="-330200" lvl="1" marL="914400" algn="l">
              <a:lnSpc>
                <a:spcPct val="100000"/>
              </a:lnSpc>
              <a:spcBef>
                <a:spcPts val="320"/>
              </a:spcBef>
              <a:spcAft>
                <a:spcPts val="0"/>
              </a:spcAft>
              <a:buClr>
                <a:schemeClr val="dk1"/>
              </a:buClr>
              <a:buSzPts val="1600"/>
              <a:buChar char="–"/>
              <a:defRPr sz="1600">
                <a:latin typeface="Arial"/>
                <a:ea typeface="Arial"/>
                <a:cs typeface="Arial"/>
                <a:sym typeface="Arial"/>
              </a:defRPr>
            </a:lvl2pPr>
            <a:lvl3pPr indent="-330200" lvl="2" marL="137160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3pPr>
            <a:lvl4pPr indent="-330200" lvl="3" marL="1828800" algn="l">
              <a:lnSpc>
                <a:spcPct val="100000"/>
              </a:lnSpc>
              <a:spcBef>
                <a:spcPts val="320"/>
              </a:spcBef>
              <a:spcAft>
                <a:spcPts val="0"/>
              </a:spcAft>
              <a:buClr>
                <a:schemeClr val="dk1"/>
              </a:buClr>
              <a:buSzPts val="1600"/>
              <a:buChar char="–"/>
              <a:defRPr sz="1600">
                <a:latin typeface="Arial"/>
                <a:ea typeface="Arial"/>
                <a:cs typeface="Arial"/>
                <a:sym typeface="Arial"/>
              </a:defRPr>
            </a:lvl4pPr>
            <a:lvl5pPr indent="-330200" lvl="4" marL="2286000" algn="l">
              <a:lnSpc>
                <a:spcPct val="100000"/>
              </a:lnSpc>
              <a:spcBef>
                <a:spcPts val="320"/>
              </a:spcBef>
              <a:spcAft>
                <a:spcPts val="0"/>
              </a:spcAft>
              <a:buClr>
                <a:schemeClr val="dk1"/>
              </a:buClr>
              <a:buSzPts val="1600"/>
              <a:buChar char="»"/>
              <a:defRPr sz="1600">
                <a:latin typeface="Arial"/>
                <a:ea typeface="Arial"/>
                <a:cs typeface="Arial"/>
                <a:sym typeface="Arial"/>
              </a:defRPr>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25" name="Google Shape;25;p43"/>
          <p:cNvSpPr/>
          <p:nvPr/>
        </p:nvSpPr>
        <p:spPr>
          <a:xfrm>
            <a:off x="765379" y="804779"/>
            <a:ext cx="72000" cy="284481"/>
          </a:xfrm>
          <a:prstGeom prst="rect">
            <a:avLst/>
          </a:prstGeom>
          <a:solidFill>
            <a:srgbClr val="F026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26" name="Shape 26"/>
        <p:cNvGrpSpPr/>
        <p:nvPr/>
      </p:nvGrpSpPr>
      <p:grpSpPr>
        <a:xfrm>
          <a:off x="0" y="0"/>
          <a:ext cx="0" cy="0"/>
          <a:chOff x="0" y="0"/>
          <a:chExt cx="0" cy="0"/>
        </a:xfrm>
      </p:grpSpPr>
      <p:sp>
        <p:nvSpPr>
          <p:cNvPr id="27" name="Google Shape;27;p39"/>
          <p:cNvSpPr txBox="1"/>
          <p:nvPr>
            <p:ph type="title"/>
          </p:nvPr>
        </p:nvSpPr>
        <p:spPr>
          <a:xfrm>
            <a:off x="933652" y="697656"/>
            <a:ext cx="7443468" cy="585229"/>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9"/>
          <p:cNvSpPr txBox="1"/>
          <p:nvPr>
            <p:ph idx="1" type="body"/>
          </p:nvPr>
        </p:nvSpPr>
        <p:spPr>
          <a:xfrm>
            <a:off x="933651" y="1600200"/>
            <a:ext cx="7443468"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9" name="Google Shape;29;p39"/>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0" name="Google Shape;30;p3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1" name="Google Shape;31;p39"/>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32" name="Shape 32"/>
        <p:cNvGrpSpPr/>
        <p:nvPr/>
      </p:nvGrpSpPr>
      <p:grpSpPr>
        <a:xfrm>
          <a:off x="0" y="0"/>
          <a:ext cx="0" cy="0"/>
          <a:chOff x="0" y="0"/>
          <a:chExt cx="0" cy="0"/>
        </a:xfrm>
      </p:grpSpPr>
      <p:sp>
        <p:nvSpPr>
          <p:cNvPr id="33" name="Google Shape;33;p40"/>
          <p:cNvSpPr txBox="1"/>
          <p:nvPr>
            <p:ph type="title"/>
          </p:nvPr>
        </p:nvSpPr>
        <p:spPr>
          <a:xfrm>
            <a:off x="914399" y="721027"/>
            <a:ext cx="7305575" cy="471234"/>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2800"/>
              <a:buFont typeface="Arial"/>
              <a:buNone/>
              <a:defRPr b="1" sz="28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0"/>
          <p:cNvSpPr/>
          <p:nvPr/>
        </p:nvSpPr>
        <p:spPr>
          <a:xfrm>
            <a:off x="765379" y="804779"/>
            <a:ext cx="72000" cy="284481"/>
          </a:xfrm>
          <a:prstGeom prst="rect">
            <a:avLst/>
          </a:prstGeom>
          <a:solidFill>
            <a:srgbClr val="F026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5" name="Shape 35"/>
        <p:cNvGrpSpPr/>
        <p:nvPr/>
      </p:nvGrpSpPr>
      <p:grpSpPr>
        <a:xfrm>
          <a:off x="0" y="0"/>
          <a:ext cx="0" cy="0"/>
          <a:chOff x="0" y="0"/>
          <a:chExt cx="0" cy="0"/>
        </a:xfrm>
      </p:grpSpPr>
      <p:sp>
        <p:nvSpPr>
          <p:cNvPr id="36" name="Google Shape;36;p38"/>
          <p:cNvSpPr/>
          <p:nvPr>
            <p:ph idx="2" type="pic"/>
          </p:nvPr>
        </p:nvSpPr>
        <p:spPr>
          <a:xfrm>
            <a:off x="914400" y="1600199"/>
            <a:ext cx="2875280" cy="4249172"/>
          </a:xfrm>
          <a:prstGeom prst="rect">
            <a:avLst/>
          </a:prstGeom>
          <a:noFill/>
          <a:ln>
            <a:noFill/>
          </a:ln>
        </p:spPr>
      </p:sp>
      <p:sp>
        <p:nvSpPr>
          <p:cNvPr id="37" name="Google Shape;37;p38"/>
          <p:cNvSpPr txBox="1"/>
          <p:nvPr>
            <p:ph idx="1" type="body"/>
          </p:nvPr>
        </p:nvSpPr>
        <p:spPr>
          <a:xfrm>
            <a:off x="4158114" y="1600200"/>
            <a:ext cx="4207871" cy="2933299"/>
          </a:xfrm>
          <a:prstGeom prst="rect">
            <a:avLst/>
          </a:prstGeom>
          <a:noFill/>
          <a:ln>
            <a:noFill/>
          </a:ln>
        </p:spPr>
        <p:txBody>
          <a:bodyPr anchorCtr="0" anchor="t" bIns="45700" lIns="91425" spcFirstLastPara="1" rIns="91425" wrap="square" tIns="45700">
            <a:normAutofit/>
          </a:bodyPr>
          <a:lstStyle>
            <a:lvl1pPr indent="-330200" lvl="0" marL="457200" algn="l">
              <a:lnSpc>
                <a:spcPct val="100000"/>
              </a:lnSpc>
              <a:spcBef>
                <a:spcPts val="320"/>
              </a:spcBef>
              <a:spcAft>
                <a:spcPts val="0"/>
              </a:spcAft>
              <a:buClr>
                <a:schemeClr val="dk1"/>
              </a:buClr>
              <a:buSzPts val="1600"/>
              <a:buChar char="▪"/>
              <a:defRPr sz="1600">
                <a:latin typeface="Arial"/>
                <a:ea typeface="Arial"/>
                <a:cs typeface="Arial"/>
                <a:sym typeface="Arial"/>
              </a:defRPr>
            </a:lvl1pPr>
            <a:lvl2pPr indent="-330200" lvl="1" marL="914400" algn="l">
              <a:lnSpc>
                <a:spcPct val="100000"/>
              </a:lnSpc>
              <a:spcBef>
                <a:spcPts val="320"/>
              </a:spcBef>
              <a:spcAft>
                <a:spcPts val="0"/>
              </a:spcAft>
              <a:buClr>
                <a:schemeClr val="dk1"/>
              </a:buClr>
              <a:buSzPts val="1600"/>
              <a:buChar char="–"/>
              <a:defRPr sz="1600">
                <a:latin typeface="Arial"/>
                <a:ea typeface="Arial"/>
                <a:cs typeface="Arial"/>
                <a:sym typeface="Arial"/>
              </a:defRPr>
            </a:lvl2pPr>
            <a:lvl3pPr indent="-330200" lvl="2" marL="1371600" algn="l">
              <a:lnSpc>
                <a:spcPct val="100000"/>
              </a:lnSpc>
              <a:spcBef>
                <a:spcPts val="320"/>
              </a:spcBef>
              <a:spcAft>
                <a:spcPts val="0"/>
              </a:spcAft>
              <a:buClr>
                <a:schemeClr val="dk1"/>
              </a:buClr>
              <a:buSzPts val="1600"/>
              <a:buChar char="▪"/>
              <a:defRPr sz="1600">
                <a:latin typeface="Arial"/>
                <a:ea typeface="Arial"/>
                <a:cs typeface="Arial"/>
                <a:sym typeface="Arial"/>
              </a:defRPr>
            </a:lvl3pPr>
            <a:lvl4pPr indent="-330200" lvl="3" marL="1828800" algn="l">
              <a:lnSpc>
                <a:spcPct val="100000"/>
              </a:lnSpc>
              <a:spcBef>
                <a:spcPts val="320"/>
              </a:spcBef>
              <a:spcAft>
                <a:spcPts val="0"/>
              </a:spcAft>
              <a:buClr>
                <a:schemeClr val="dk1"/>
              </a:buClr>
              <a:buSzPts val="1600"/>
              <a:buChar char="–"/>
              <a:defRPr sz="1600">
                <a:latin typeface="Arial"/>
                <a:ea typeface="Arial"/>
                <a:cs typeface="Arial"/>
                <a:sym typeface="Arial"/>
              </a:defRPr>
            </a:lvl4pPr>
            <a:lvl5pPr indent="-330200" lvl="4" marL="2286000" algn="l">
              <a:lnSpc>
                <a:spcPct val="100000"/>
              </a:lnSpc>
              <a:spcBef>
                <a:spcPts val="320"/>
              </a:spcBef>
              <a:spcAft>
                <a:spcPts val="0"/>
              </a:spcAft>
              <a:buClr>
                <a:schemeClr val="dk1"/>
              </a:buClr>
              <a:buSzPts val="1600"/>
              <a:buChar char="»"/>
              <a:defRPr sz="1600">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8" name="Google Shape;38;p38"/>
          <p:cNvSpPr/>
          <p:nvPr/>
        </p:nvSpPr>
        <p:spPr>
          <a:xfrm>
            <a:off x="765379" y="804779"/>
            <a:ext cx="72000" cy="284481"/>
          </a:xfrm>
          <a:prstGeom prst="rect">
            <a:avLst/>
          </a:prstGeom>
          <a:solidFill>
            <a:srgbClr val="F026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 name="Google Shape;39;p38"/>
          <p:cNvSpPr txBox="1"/>
          <p:nvPr/>
        </p:nvSpPr>
        <p:spPr>
          <a:xfrm>
            <a:off x="947124" y="748343"/>
            <a:ext cx="4870522" cy="487313"/>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800"/>
              <a:buFont typeface="Arial"/>
              <a:buNone/>
            </a:pPr>
            <a:r>
              <a:rPr b="1" i="0" lang="pt-BR" sz="2800" u="none" cap="none" strike="noStrike">
                <a:solidFill>
                  <a:srgbClr val="303030"/>
                </a:solidFill>
                <a:latin typeface="Arial"/>
                <a:ea typeface="Arial"/>
                <a:cs typeface="Arial"/>
                <a:sym typeface="Arial"/>
              </a:rPr>
              <a:t>SHORT BIO</a:t>
            </a:r>
            <a:endParaRPr b="0" i="0" sz="1400" u="none" cap="none" strike="noStrike">
              <a:solidFill>
                <a:srgbClr val="000000"/>
              </a:solidFill>
              <a:latin typeface="Arial"/>
              <a:ea typeface="Arial"/>
              <a:cs typeface="Arial"/>
              <a:sym typeface="Arial"/>
            </a:endParaRPr>
          </a:p>
        </p:txBody>
      </p:sp>
      <p:sp>
        <p:nvSpPr>
          <p:cNvPr id="40" name="Google Shape;40;p38"/>
          <p:cNvSpPr/>
          <p:nvPr/>
        </p:nvSpPr>
        <p:spPr>
          <a:xfrm>
            <a:off x="3789680" y="4672530"/>
            <a:ext cx="4576305" cy="1196091"/>
          </a:xfrm>
          <a:prstGeom prst="rect">
            <a:avLst/>
          </a:prstGeom>
          <a:solidFill>
            <a:srgbClr val="F026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baseline="-25000" i="0" sz="1800" u="none" cap="none" strike="noStrike">
              <a:solidFill>
                <a:schemeClr val="lt1"/>
              </a:solidFill>
              <a:latin typeface="Calibri"/>
              <a:ea typeface="Calibri"/>
              <a:cs typeface="Calibri"/>
              <a:sym typeface="Calibri"/>
            </a:endParaRPr>
          </a:p>
        </p:txBody>
      </p:sp>
      <p:sp>
        <p:nvSpPr>
          <p:cNvPr id="41" name="Google Shape;41;p38"/>
          <p:cNvSpPr txBox="1"/>
          <p:nvPr>
            <p:ph idx="3" type="body"/>
          </p:nvPr>
        </p:nvSpPr>
        <p:spPr>
          <a:xfrm>
            <a:off x="4090988" y="4792663"/>
            <a:ext cx="3868737" cy="828675"/>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400"/>
              </a:spcBef>
              <a:spcAft>
                <a:spcPts val="0"/>
              </a:spcAft>
              <a:buClr>
                <a:schemeClr val="lt1"/>
              </a:buClr>
              <a:buSzPts val="2000"/>
              <a:buNone/>
              <a:defRPr b="1" sz="2000">
                <a:solidFill>
                  <a:schemeClr val="lt1"/>
                </a:solidFill>
                <a:latin typeface="Montserrat"/>
                <a:ea typeface="Montserrat"/>
                <a:cs typeface="Montserrat"/>
                <a:sym typeface="Montserrat"/>
              </a:defRPr>
            </a:lvl1pPr>
            <a:lvl2pPr indent="-342900" lvl="1" marL="914400" algn="l">
              <a:lnSpc>
                <a:spcPct val="100000"/>
              </a:lnSpc>
              <a:spcBef>
                <a:spcPts val="360"/>
              </a:spcBef>
              <a:spcAft>
                <a:spcPts val="0"/>
              </a:spcAft>
              <a:buClr>
                <a:schemeClr val="lt1"/>
              </a:buClr>
              <a:buSzPts val="1800"/>
              <a:buChar char="–"/>
              <a:defRPr b="1" sz="1800">
                <a:solidFill>
                  <a:schemeClr val="lt1"/>
                </a:solidFill>
                <a:latin typeface="Montserrat"/>
                <a:ea typeface="Montserrat"/>
                <a:cs typeface="Montserrat"/>
                <a:sym typeface="Montserrat"/>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2" name="Google Shape;42;p38"/>
          <p:cNvSpPr/>
          <p:nvPr/>
        </p:nvSpPr>
        <p:spPr>
          <a:xfrm rot="-5400000">
            <a:off x="3493922" y="4970503"/>
            <a:ext cx="358752" cy="241676"/>
          </a:xfrm>
          <a:prstGeom prst="triangle">
            <a:avLst>
              <a:gd fmla="val 50000" name="adj"/>
            </a:avLst>
          </a:prstGeom>
          <a:solidFill>
            <a:srgbClr val="F026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baseline="-2500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3" name="Shape 43"/>
        <p:cNvGrpSpPr/>
        <p:nvPr/>
      </p:nvGrpSpPr>
      <p:grpSpPr>
        <a:xfrm>
          <a:off x="0" y="0"/>
          <a:ext cx="0" cy="0"/>
          <a:chOff x="0" y="0"/>
          <a:chExt cx="0" cy="0"/>
        </a:xfrm>
      </p:grpSpPr>
      <p:sp>
        <p:nvSpPr>
          <p:cNvPr id="44" name="Google Shape;44;p44"/>
          <p:cNvSpPr txBox="1"/>
          <p:nvPr>
            <p:ph idx="1" type="body"/>
          </p:nvPr>
        </p:nvSpPr>
        <p:spPr>
          <a:xfrm>
            <a:off x="3868103" y="1421810"/>
            <a:ext cx="4380748" cy="4873112"/>
          </a:xfrm>
          <a:prstGeom prst="rect">
            <a:avLst/>
          </a:prstGeom>
          <a:noFill/>
          <a:ln>
            <a:noFill/>
          </a:ln>
        </p:spPr>
        <p:txBody>
          <a:bodyPr anchorCtr="0" anchor="t" bIns="45700" lIns="91425" spcFirstLastPara="1" rIns="91425" wrap="square" tIns="45700">
            <a:normAutofit/>
          </a:bodyPr>
          <a:lstStyle>
            <a:lvl1pPr indent="-330200" lvl="0" marL="45720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1pPr>
            <a:lvl2pPr indent="-330200" lvl="1" marL="91440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2pPr>
            <a:lvl3pPr indent="-330200" lvl="2" marL="137160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3pPr>
            <a:lvl4pPr indent="-330200" lvl="3" marL="182880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4pPr>
            <a:lvl5pPr indent="-330200" lvl="4" marL="228600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pic>
        <p:nvPicPr>
          <p:cNvPr descr="caomputador.png" id="45" name="Google Shape;45;p44"/>
          <p:cNvPicPr preferRelativeResize="0"/>
          <p:nvPr/>
        </p:nvPicPr>
        <p:blipFill rotWithShape="1">
          <a:blip r:embed="rId2">
            <a:alphaModFix/>
          </a:blip>
          <a:srcRect b="0" l="0" r="0" t="0"/>
          <a:stretch/>
        </p:blipFill>
        <p:spPr>
          <a:xfrm>
            <a:off x="297734" y="1421810"/>
            <a:ext cx="3062891" cy="2733630"/>
          </a:xfrm>
          <a:prstGeom prst="rect">
            <a:avLst/>
          </a:prstGeom>
          <a:noFill/>
          <a:ln>
            <a:noFill/>
          </a:ln>
        </p:spPr>
      </p:pic>
      <p:pic>
        <p:nvPicPr>
          <p:cNvPr descr="chicara.png" id="46" name="Google Shape;46;p44"/>
          <p:cNvPicPr preferRelativeResize="0"/>
          <p:nvPr/>
        </p:nvPicPr>
        <p:blipFill rotWithShape="1">
          <a:blip r:embed="rId3">
            <a:alphaModFix/>
          </a:blip>
          <a:srcRect b="0" l="0" r="0" t="0"/>
          <a:stretch/>
        </p:blipFill>
        <p:spPr>
          <a:xfrm rot="-1323741">
            <a:off x="2055756" y="3444240"/>
            <a:ext cx="1559560" cy="1650015"/>
          </a:xfrm>
          <a:prstGeom prst="rect">
            <a:avLst/>
          </a:prstGeom>
          <a:noFill/>
          <a:ln>
            <a:noFill/>
          </a:ln>
        </p:spPr>
      </p:pic>
      <p:pic>
        <p:nvPicPr>
          <p:cNvPr descr="livros.png" id="47" name="Google Shape;47;p44"/>
          <p:cNvPicPr preferRelativeResize="0"/>
          <p:nvPr/>
        </p:nvPicPr>
        <p:blipFill rotWithShape="1">
          <a:blip r:embed="rId4">
            <a:alphaModFix/>
          </a:blip>
          <a:srcRect b="0" l="0" r="0" t="0"/>
          <a:stretch/>
        </p:blipFill>
        <p:spPr>
          <a:xfrm rot="1687626">
            <a:off x="648591" y="4397170"/>
            <a:ext cx="2064240" cy="1700934"/>
          </a:xfrm>
          <a:prstGeom prst="rect">
            <a:avLst/>
          </a:prstGeom>
          <a:noFill/>
          <a:ln>
            <a:noFill/>
          </a:ln>
        </p:spPr>
      </p:pic>
      <p:sp>
        <p:nvSpPr>
          <p:cNvPr id="48" name="Google Shape;48;p44"/>
          <p:cNvSpPr txBox="1"/>
          <p:nvPr/>
        </p:nvSpPr>
        <p:spPr>
          <a:xfrm>
            <a:off x="947123" y="736043"/>
            <a:ext cx="6801557" cy="487313"/>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800"/>
              <a:buFont typeface="Arial"/>
              <a:buNone/>
            </a:pPr>
            <a:r>
              <a:rPr b="1" i="0" lang="pt-BR" sz="2800" u="none" cap="none" strike="noStrike">
                <a:solidFill>
                  <a:srgbClr val="303030"/>
                </a:solidFill>
                <a:latin typeface="Arial"/>
                <a:ea typeface="Arial"/>
                <a:cs typeface="Arial"/>
                <a:sym typeface="Arial"/>
              </a:rPr>
              <a:t>REFERÊNCIAS</a:t>
            </a:r>
            <a:endParaRPr b="1" i="0" sz="2800" u="none" cap="none" strike="noStrike">
              <a:solidFill>
                <a:srgbClr val="303030"/>
              </a:solidFill>
              <a:latin typeface="Arial"/>
              <a:ea typeface="Arial"/>
              <a:cs typeface="Arial"/>
              <a:sym typeface="Arial"/>
            </a:endParaRPr>
          </a:p>
        </p:txBody>
      </p:sp>
      <p:sp>
        <p:nvSpPr>
          <p:cNvPr id="49" name="Google Shape;49;p44"/>
          <p:cNvSpPr/>
          <p:nvPr/>
        </p:nvSpPr>
        <p:spPr>
          <a:xfrm>
            <a:off x="765379" y="804779"/>
            <a:ext cx="72000" cy="284481"/>
          </a:xfrm>
          <a:prstGeom prst="rect">
            <a:avLst/>
          </a:prstGeom>
          <a:solidFill>
            <a:srgbClr val="F026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0" name="Shape 50"/>
        <p:cNvGrpSpPr/>
        <p:nvPr/>
      </p:nvGrpSpPr>
      <p:grpSpPr>
        <a:xfrm>
          <a:off x="0" y="0"/>
          <a:ext cx="0" cy="0"/>
          <a:chOff x="0" y="0"/>
          <a:chExt cx="0" cy="0"/>
        </a:xfrm>
      </p:grpSpPr>
      <p:sp>
        <p:nvSpPr>
          <p:cNvPr id="51" name="Google Shape;51;p4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560"/>
              </a:spcBef>
              <a:spcAft>
                <a:spcPts val="0"/>
              </a:spcAft>
              <a:buClr>
                <a:srgbClr val="888888"/>
              </a:buClr>
              <a:buSzPts val="2800"/>
              <a:buNone/>
              <a:defRPr>
                <a:solidFill>
                  <a:srgbClr val="888888"/>
                </a:solidFill>
              </a:defRPr>
            </a:lvl1pPr>
            <a:lvl2pPr lvl="1" algn="ctr">
              <a:lnSpc>
                <a:spcPct val="100000"/>
              </a:lnSpc>
              <a:spcBef>
                <a:spcPts val="480"/>
              </a:spcBef>
              <a:spcAft>
                <a:spcPts val="0"/>
              </a:spcAft>
              <a:buClr>
                <a:srgbClr val="888888"/>
              </a:buClr>
              <a:buSzPts val="2400"/>
              <a:buNone/>
              <a:defRPr>
                <a:solidFill>
                  <a:srgbClr val="888888"/>
                </a:solidFill>
              </a:defRPr>
            </a:lvl2pPr>
            <a:lvl3pPr lvl="2" algn="ctr">
              <a:lnSpc>
                <a:spcPct val="100000"/>
              </a:lnSpc>
              <a:spcBef>
                <a:spcPts val="400"/>
              </a:spcBef>
              <a:spcAft>
                <a:spcPts val="0"/>
              </a:spcAft>
              <a:buClr>
                <a:srgbClr val="888888"/>
              </a:buClr>
              <a:buSzPts val="2000"/>
              <a:buNone/>
              <a:defRPr>
                <a:solidFill>
                  <a:srgbClr val="888888"/>
                </a:solidFill>
              </a:defRPr>
            </a:lvl3pPr>
            <a:lvl4pPr lvl="3" algn="ctr">
              <a:lnSpc>
                <a:spcPct val="100000"/>
              </a:lnSpc>
              <a:spcBef>
                <a:spcPts val="360"/>
              </a:spcBef>
              <a:spcAft>
                <a:spcPts val="0"/>
              </a:spcAft>
              <a:buClr>
                <a:srgbClr val="888888"/>
              </a:buClr>
              <a:buSzPts val="1800"/>
              <a:buNone/>
              <a:defRPr>
                <a:solidFill>
                  <a:srgbClr val="888888"/>
                </a:solidFill>
              </a:defRPr>
            </a:lvl4pPr>
            <a:lvl5pPr lvl="4" algn="ctr">
              <a:lnSpc>
                <a:spcPct val="100000"/>
              </a:lnSpc>
              <a:spcBef>
                <a:spcPts val="360"/>
              </a:spcBef>
              <a:spcAft>
                <a:spcPts val="0"/>
              </a:spcAft>
              <a:buClr>
                <a:srgbClr val="888888"/>
              </a:buClr>
              <a:buSzPts val="18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52" name="Google Shape;52;p47"/>
          <p:cNvSpPr txBox="1"/>
          <p:nvPr>
            <p:ph type="title"/>
          </p:nvPr>
        </p:nvSpPr>
        <p:spPr>
          <a:xfrm>
            <a:off x="914400" y="749902"/>
            <a:ext cx="7392202" cy="471234"/>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2800"/>
              <a:buFont typeface="Arial"/>
              <a:buNone/>
              <a:defRPr b="1" sz="28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7"/>
          <p:cNvSpPr/>
          <p:nvPr/>
        </p:nvSpPr>
        <p:spPr>
          <a:xfrm>
            <a:off x="765379" y="843279"/>
            <a:ext cx="72000" cy="284481"/>
          </a:xfrm>
          <a:prstGeom prst="rect">
            <a:avLst/>
          </a:prstGeom>
          <a:solidFill>
            <a:srgbClr val="F026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54" name="Shape 54"/>
        <p:cNvGrpSpPr/>
        <p:nvPr/>
      </p:nvGrpSpPr>
      <p:grpSpPr>
        <a:xfrm>
          <a:off x="0" y="0"/>
          <a:ext cx="0" cy="0"/>
          <a:chOff x="0" y="0"/>
          <a:chExt cx="0" cy="0"/>
        </a:xfrm>
      </p:grpSpPr>
      <p:sp>
        <p:nvSpPr>
          <p:cNvPr id="55" name="Google Shape;55;p48"/>
          <p:cNvSpPr txBox="1"/>
          <p:nvPr>
            <p:ph idx="1" type="body"/>
          </p:nvPr>
        </p:nvSpPr>
        <p:spPr>
          <a:xfrm>
            <a:off x="914400" y="1750228"/>
            <a:ext cx="7238198" cy="26035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00"/>
              </a:spcBef>
              <a:spcAft>
                <a:spcPts val="0"/>
              </a:spcAft>
              <a:buClr>
                <a:schemeClr val="dk1"/>
              </a:buClr>
              <a:buSzPts val="2000"/>
              <a:buNone/>
              <a:defRPr b="1" sz="2000">
                <a:latin typeface="Montserrat"/>
                <a:ea typeface="Montserrat"/>
                <a:cs typeface="Montserrat"/>
                <a:sym typeface="Montserrat"/>
              </a:defRPr>
            </a:lvl1pPr>
            <a:lvl2pPr indent="-355600" lvl="1" marL="914400" algn="l">
              <a:lnSpc>
                <a:spcPct val="100000"/>
              </a:lnSpc>
              <a:spcBef>
                <a:spcPts val="400"/>
              </a:spcBef>
              <a:spcAft>
                <a:spcPts val="0"/>
              </a:spcAft>
              <a:buClr>
                <a:schemeClr val="dk1"/>
              </a:buClr>
              <a:buSzPts val="2000"/>
              <a:buChar char="–"/>
              <a:defRPr b="1" sz="2000">
                <a:latin typeface="Montserrat"/>
                <a:ea typeface="Montserrat"/>
                <a:cs typeface="Montserrat"/>
                <a:sym typeface="Montserrat"/>
              </a:defRPr>
            </a:lvl2pPr>
            <a:lvl3pPr indent="-355600" lvl="2" marL="1371600" algn="l">
              <a:lnSpc>
                <a:spcPct val="100000"/>
              </a:lnSpc>
              <a:spcBef>
                <a:spcPts val="400"/>
              </a:spcBef>
              <a:spcAft>
                <a:spcPts val="0"/>
              </a:spcAft>
              <a:buClr>
                <a:schemeClr val="dk1"/>
              </a:buClr>
              <a:buSzPts val="2000"/>
              <a:buChar char="▪"/>
              <a:defRPr b="1" sz="2000">
                <a:latin typeface="Montserrat"/>
                <a:ea typeface="Montserrat"/>
                <a:cs typeface="Montserrat"/>
                <a:sym typeface="Montserrat"/>
              </a:defRPr>
            </a:lvl3pPr>
            <a:lvl4pPr indent="-355600" lvl="3" marL="1828800" algn="l">
              <a:lnSpc>
                <a:spcPct val="100000"/>
              </a:lnSpc>
              <a:spcBef>
                <a:spcPts val="400"/>
              </a:spcBef>
              <a:spcAft>
                <a:spcPts val="0"/>
              </a:spcAft>
              <a:buClr>
                <a:schemeClr val="dk1"/>
              </a:buClr>
              <a:buSzPts val="2000"/>
              <a:buChar char="–"/>
              <a:defRPr b="1" sz="2000">
                <a:latin typeface="Montserrat"/>
                <a:ea typeface="Montserrat"/>
                <a:cs typeface="Montserrat"/>
                <a:sym typeface="Montserrat"/>
              </a:defRPr>
            </a:lvl4pPr>
            <a:lvl5pPr indent="-355600" lvl="4" marL="2286000" algn="l">
              <a:lnSpc>
                <a:spcPct val="100000"/>
              </a:lnSpc>
              <a:spcBef>
                <a:spcPts val="400"/>
              </a:spcBef>
              <a:spcAft>
                <a:spcPts val="0"/>
              </a:spcAft>
              <a:buClr>
                <a:schemeClr val="dk1"/>
              </a:buClr>
              <a:buSzPts val="2000"/>
              <a:buChar char="»"/>
              <a:defRPr b="1" sz="2000">
                <a:latin typeface="Montserrat"/>
                <a:ea typeface="Montserrat"/>
                <a:cs typeface="Montserrat"/>
                <a:sym typeface="Montserrat"/>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6" name="Google Shape;56;p48"/>
          <p:cNvSpPr txBox="1"/>
          <p:nvPr>
            <p:ph idx="2" type="body"/>
          </p:nvPr>
        </p:nvSpPr>
        <p:spPr>
          <a:xfrm>
            <a:off x="914400" y="2319338"/>
            <a:ext cx="7238198" cy="1607769"/>
          </a:xfrm>
          <a:prstGeom prst="rect">
            <a:avLst/>
          </a:prstGeom>
          <a:noFill/>
          <a:ln>
            <a:noFill/>
          </a:ln>
        </p:spPr>
        <p:txBody>
          <a:bodyPr anchorCtr="0" anchor="t" bIns="45700" lIns="91425" spcFirstLastPara="1" rIns="91425" wrap="square" tIns="45700">
            <a:normAutofit/>
          </a:bodyPr>
          <a:lstStyle>
            <a:lvl1pPr indent="-330200" lvl="0" marL="45720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1pPr>
            <a:lvl2pPr indent="-330200" lvl="1" marL="91440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2pPr>
            <a:lvl3pPr indent="-330200" lvl="2" marL="137160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3pPr>
            <a:lvl4pPr indent="-330200" lvl="3" marL="182880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4pPr>
            <a:lvl5pPr indent="-330200" lvl="4" marL="228600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7" name="Google Shape;57;p48"/>
          <p:cNvSpPr txBox="1"/>
          <p:nvPr>
            <p:ph idx="3" type="body"/>
          </p:nvPr>
        </p:nvSpPr>
        <p:spPr>
          <a:xfrm>
            <a:off x="914400" y="4215012"/>
            <a:ext cx="7238198" cy="26035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00"/>
              </a:spcBef>
              <a:spcAft>
                <a:spcPts val="0"/>
              </a:spcAft>
              <a:buClr>
                <a:schemeClr val="dk1"/>
              </a:buClr>
              <a:buSzPts val="2000"/>
              <a:buNone/>
              <a:defRPr b="1" sz="2000">
                <a:latin typeface="Montserrat"/>
                <a:ea typeface="Montserrat"/>
                <a:cs typeface="Montserrat"/>
                <a:sym typeface="Montserrat"/>
              </a:defRPr>
            </a:lvl1pPr>
            <a:lvl2pPr indent="-355600" lvl="1" marL="914400" algn="l">
              <a:lnSpc>
                <a:spcPct val="100000"/>
              </a:lnSpc>
              <a:spcBef>
                <a:spcPts val="400"/>
              </a:spcBef>
              <a:spcAft>
                <a:spcPts val="0"/>
              </a:spcAft>
              <a:buClr>
                <a:schemeClr val="dk1"/>
              </a:buClr>
              <a:buSzPts val="2000"/>
              <a:buChar char="–"/>
              <a:defRPr b="1" sz="2000">
                <a:latin typeface="Montserrat"/>
                <a:ea typeface="Montserrat"/>
                <a:cs typeface="Montserrat"/>
                <a:sym typeface="Montserrat"/>
              </a:defRPr>
            </a:lvl2pPr>
            <a:lvl3pPr indent="-355600" lvl="2" marL="1371600" algn="l">
              <a:lnSpc>
                <a:spcPct val="100000"/>
              </a:lnSpc>
              <a:spcBef>
                <a:spcPts val="400"/>
              </a:spcBef>
              <a:spcAft>
                <a:spcPts val="0"/>
              </a:spcAft>
              <a:buClr>
                <a:schemeClr val="dk1"/>
              </a:buClr>
              <a:buSzPts val="2000"/>
              <a:buChar char="▪"/>
              <a:defRPr b="1" sz="2000">
                <a:latin typeface="Montserrat"/>
                <a:ea typeface="Montserrat"/>
                <a:cs typeface="Montserrat"/>
                <a:sym typeface="Montserrat"/>
              </a:defRPr>
            </a:lvl3pPr>
            <a:lvl4pPr indent="-355600" lvl="3" marL="1828800" algn="l">
              <a:lnSpc>
                <a:spcPct val="100000"/>
              </a:lnSpc>
              <a:spcBef>
                <a:spcPts val="400"/>
              </a:spcBef>
              <a:spcAft>
                <a:spcPts val="0"/>
              </a:spcAft>
              <a:buClr>
                <a:schemeClr val="dk1"/>
              </a:buClr>
              <a:buSzPts val="2000"/>
              <a:buChar char="–"/>
              <a:defRPr b="1" sz="2000">
                <a:latin typeface="Montserrat"/>
                <a:ea typeface="Montserrat"/>
                <a:cs typeface="Montserrat"/>
                <a:sym typeface="Montserrat"/>
              </a:defRPr>
            </a:lvl4pPr>
            <a:lvl5pPr indent="-355600" lvl="4" marL="2286000" algn="l">
              <a:lnSpc>
                <a:spcPct val="100000"/>
              </a:lnSpc>
              <a:spcBef>
                <a:spcPts val="400"/>
              </a:spcBef>
              <a:spcAft>
                <a:spcPts val="0"/>
              </a:spcAft>
              <a:buClr>
                <a:schemeClr val="dk1"/>
              </a:buClr>
              <a:buSzPts val="2000"/>
              <a:buChar char="»"/>
              <a:defRPr b="1" sz="2000">
                <a:latin typeface="Montserrat"/>
                <a:ea typeface="Montserrat"/>
                <a:cs typeface="Montserrat"/>
                <a:sym typeface="Montserrat"/>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8" name="Google Shape;58;p48"/>
          <p:cNvSpPr txBox="1"/>
          <p:nvPr>
            <p:ph idx="4" type="body"/>
          </p:nvPr>
        </p:nvSpPr>
        <p:spPr>
          <a:xfrm>
            <a:off x="914400" y="4784122"/>
            <a:ext cx="7238198" cy="1607769"/>
          </a:xfrm>
          <a:prstGeom prst="rect">
            <a:avLst/>
          </a:prstGeom>
          <a:noFill/>
          <a:ln>
            <a:noFill/>
          </a:ln>
        </p:spPr>
        <p:txBody>
          <a:bodyPr anchorCtr="0" anchor="t" bIns="45700" lIns="91425" spcFirstLastPara="1" rIns="91425" wrap="square" tIns="45700">
            <a:normAutofit/>
          </a:bodyPr>
          <a:lstStyle>
            <a:lvl1pPr indent="-330200" lvl="0" marL="45720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1pPr>
            <a:lvl2pPr indent="-330200" lvl="1" marL="91440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2pPr>
            <a:lvl3pPr indent="-330200" lvl="2" marL="137160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3pPr>
            <a:lvl4pPr indent="-330200" lvl="3" marL="182880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4pPr>
            <a:lvl5pPr indent="-330200" lvl="4" marL="228600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9" name="Google Shape;59;p48"/>
          <p:cNvSpPr txBox="1"/>
          <p:nvPr/>
        </p:nvSpPr>
        <p:spPr>
          <a:xfrm>
            <a:off x="947124" y="745668"/>
            <a:ext cx="4870522" cy="487313"/>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800"/>
              <a:buFont typeface="Arial"/>
              <a:buNone/>
            </a:pPr>
            <a:r>
              <a:rPr b="1" i="0" lang="pt-BR" sz="2800" u="none" cap="none" strike="noStrike">
                <a:solidFill>
                  <a:srgbClr val="303030"/>
                </a:solidFill>
                <a:latin typeface="Arial"/>
                <a:ea typeface="Arial"/>
                <a:cs typeface="Arial"/>
                <a:sym typeface="Arial"/>
              </a:rPr>
              <a:t>CONTEÚDO DO CURSO</a:t>
            </a:r>
            <a:endParaRPr b="0" i="0" sz="1400" u="none" cap="none" strike="noStrike">
              <a:solidFill>
                <a:srgbClr val="000000"/>
              </a:solidFill>
              <a:latin typeface="Arial"/>
              <a:ea typeface="Arial"/>
              <a:cs typeface="Arial"/>
              <a:sym typeface="Arial"/>
            </a:endParaRPr>
          </a:p>
        </p:txBody>
      </p:sp>
      <p:sp>
        <p:nvSpPr>
          <p:cNvPr id="60" name="Google Shape;60;p48"/>
          <p:cNvSpPr/>
          <p:nvPr/>
        </p:nvSpPr>
        <p:spPr>
          <a:xfrm>
            <a:off x="765379" y="804779"/>
            <a:ext cx="72000" cy="284481"/>
          </a:xfrm>
          <a:prstGeom prst="rect">
            <a:avLst/>
          </a:prstGeom>
          <a:solidFill>
            <a:srgbClr val="F026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1" name="Shape 61"/>
        <p:cNvGrpSpPr/>
        <p:nvPr/>
      </p:nvGrpSpPr>
      <p:grpSpPr>
        <a:xfrm>
          <a:off x="0" y="0"/>
          <a:ext cx="0" cy="0"/>
          <a:chOff x="0" y="0"/>
          <a:chExt cx="0" cy="0"/>
        </a:xfrm>
      </p:grpSpPr>
      <p:sp>
        <p:nvSpPr>
          <p:cNvPr id="62" name="Google Shape;62;p49"/>
          <p:cNvSpPr txBox="1"/>
          <p:nvPr>
            <p:ph type="title"/>
          </p:nvPr>
        </p:nvSpPr>
        <p:spPr>
          <a:xfrm>
            <a:off x="1424539" y="2857500"/>
            <a:ext cx="6294922"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9"/>
          <p:cNvSpPr/>
          <p:nvPr/>
        </p:nvSpPr>
        <p:spPr>
          <a:xfrm>
            <a:off x="0" y="0"/>
            <a:ext cx="9144000" cy="78757"/>
          </a:xfrm>
          <a:prstGeom prst="rect">
            <a:avLst/>
          </a:prstGeom>
          <a:solidFill>
            <a:srgbClr val="F026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pic>
        <p:nvPicPr>
          <p:cNvPr id="10" name="Google Shape;10;p33"/>
          <p:cNvPicPr preferRelativeResize="0"/>
          <p:nvPr/>
        </p:nvPicPr>
        <p:blipFill rotWithShape="1">
          <a:blip r:embed="rId1">
            <a:alphaModFix/>
          </a:blip>
          <a:srcRect b="0" l="0" r="0" t="0"/>
          <a:stretch/>
        </p:blipFill>
        <p:spPr>
          <a:xfrm>
            <a:off x="1674039" y="3081534"/>
            <a:ext cx="5783223" cy="68223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 name="Shape 13"/>
        <p:cNvGrpSpPr/>
        <p:nvPr/>
      </p:nvGrpSpPr>
      <p:grpSpPr>
        <a:xfrm>
          <a:off x="0" y="0"/>
          <a:ext cx="0" cy="0"/>
          <a:chOff x="0" y="0"/>
          <a:chExt cx="0" cy="0"/>
        </a:xfrm>
      </p:grpSpPr>
      <p:sp>
        <p:nvSpPr>
          <p:cNvPr id="14" name="Google Shape;14;p37"/>
          <p:cNvSpPr txBox="1"/>
          <p:nvPr>
            <p:ph type="title"/>
          </p:nvPr>
        </p:nvSpPr>
        <p:spPr>
          <a:xfrm>
            <a:off x="933652" y="697656"/>
            <a:ext cx="7443468" cy="585229"/>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5" name="Google Shape;15;p37"/>
          <p:cNvSpPr txBox="1"/>
          <p:nvPr>
            <p:ph idx="1" type="body"/>
          </p:nvPr>
        </p:nvSpPr>
        <p:spPr>
          <a:xfrm>
            <a:off x="933651" y="1600200"/>
            <a:ext cx="7443468" cy="4525963"/>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00000"/>
              </a:lnSpc>
              <a:spcBef>
                <a:spcPts val="560"/>
              </a:spcBef>
              <a:spcAft>
                <a:spcPts val="0"/>
              </a:spcAft>
              <a:buClr>
                <a:schemeClr val="dk1"/>
              </a:buClr>
              <a:buSzPts val="2800"/>
              <a:buFont typeface="Noto Sans Symbols"/>
              <a:buChar char="▪"/>
              <a:defRPr b="0" i="0" sz="2800" u="none" cap="none" strike="noStrike">
                <a:solidFill>
                  <a:schemeClr val="dk1"/>
                </a:solidFill>
                <a:latin typeface="Arial"/>
                <a:ea typeface="Arial"/>
                <a:cs typeface="Arial"/>
                <a:sym typeface="Arial"/>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6" name="Google Shape;16;p37"/>
          <p:cNvSpPr/>
          <p:nvPr/>
        </p:nvSpPr>
        <p:spPr>
          <a:xfrm>
            <a:off x="0" y="0"/>
            <a:ext cx="9144000" cy="78757"/>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7" name="Google Shape;17;p37"/>
          <p:cNvPicPr preferRelativeResize="0"/>
          <p:nvPr/>
        </p:nvPicPr>
        <p:blipFill rotWithShape="1">
          <a:blip r:embed="rId1">
            <a:alphaModFix/>
          </a:blip>
          <a:srcRect b="0" l="0" r="0" t="0"/>
          <a:stretch/>
        </p:blipFill>
        <p:spPr>
          <a:xfrm>
            <a:off x="7829017" y="329329"/>
            <a:ext cx="997107" cy="272893"/>
          </a:xfrm>
          <a:prstGeom prst="rect">
            <a:avLst/>
          </a:prstGeom>
          <a:noFill/>
          <a:ln>
            <a:noFill/>
          </a:ln>
        </p:spPr>
      </p:pic>
      <p:sp>
        <p:nvSpPr>
          <p:cNvPr id="18" name="Google Shape;18;p37"/>
          <p:cNvSpPr/>
          <p:nvPr/>
        </p:nvSpPr>
        <p:spPr>
          <a:xfrm>
            <a:off x="8365985" y="6141017"/>
            <a:ext cx="789666" cy="410186"/>
          </a:xfrm>
          <a:prstGeom prst="rect">
            <a:avLst/>
          </a:prstGeom>
          <a:solidFill>
            <a:srgbClr val="F026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 name="Google Shape;19;p37"/>
          <p:cNvSpPr/>
          <p:nvPr/>
        </p:nvSpPr>
        <p:spPr>
          <a:xfrm>
            <a:off x="8377119" y="6199266"/>
            <a:ext cx="439223" cy="277641"/>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rgbClr val="000000"/>
              </a:buClr>
              <a:buSzPts val="1200"/>
              <a:buFont typeface="Arial"/>
              <a:buNone/>
            </a:pPr>
            <a:fld id="{00000000-1234-1234-1234-123412341234}" type="slidenum">
              <a:rPr b="1" i="0" lang="pt-BR"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20" name="Google Shape;20;p37"/>
          <p:cNvSpPr/>
          <p:nvPr/>
        </p:nvSpPr>
        <p:spPr>
          <a:xfrm>
            <a:off x="765379" y="843279"/>
            <a:ext cx="72000" cy="284481"/>
          </a:xfrm>
          <a:prstGeom prst="rect">
            <a:avLst/>
          </a:prstGeom>
          <a:solidFill>
            <a:srgbClr val="F026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drive.google.com/file/d/12fk1s2gtOIQodw17nE0xOMDb9GcAnB5c/view" TargetMode="External"/><Relationship Id="rId4" Type="http://schemas.openxmlformats.org/officeDocument/2006/relationships/image" Target="../media/image8.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forms.gle/1BoTEq7Ho1942vmNA" TargetMode="External"/><Relationship Id="rId4" Type="http://schemas.openxmlformats.org/officeDocument/2006/relationships/hyperlink" Target="https://forms.gle/1BoTEq7Ho1942vmN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forms.gle/1BoTEq7Ho1942vmNA" TargetMode="External"/><Relationship Id="rId4" Type="http://schemas.openxmlformats.org/officeDocument/2006/relationships/hyperlink" Target="https://github.com/arnaldojr/templatenac"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Tree>
  </p:cSld>
  <p:clrMapOvr>
    <a:masterClrMapping/>
  </p:clrMapOvr>
  <mc:AlternateContent>
    <mc:Choice Requires="p14">
      <p:transition spd="slow" p14:dur="1600">
        <p14:gallery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c0c8a120fb_0_23"/>
          <p:cNvSpPr txBox="1"/>
          <p:nvPr/>
        </p:nvSpPr>
        <p:spPr>
          <a:xfrm>
            <a:off x="124225" y="1423500"/>
            <a:ext cx="8758800" cy="169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Nesta NAC vamos desenvolver um projeto de visão computacional para a indústria de jogos, acessibilidade e outras várias possibilidades.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O nosso programa será capaz de captar através de uma webcam “ alguns movimentos específicos” e emular ações do nosso teclado. Se conseguimos ativar comandos através de gestos (visão computacional), podemos desenvolver muitas aplicações para jogos (kinect), acessibilidade (pessoas com mobilidade reduzida) dentre outras aplicações de automação de processos.</a:t>
            </a:r>
            <a:endParaRPr b="0" i="0" sz="1400" u="none" cap="none" strike="noStrike">
              <a:solidFill>
                <a:srgbClr val="000000"/>
              </a:solidFill>
              <a:latin typeface="Arial"/>
              <a:ea typeface="Arial"/>
              <a:cs typeface="Arial"/>
              <a:sym typeface="Arial"/>
            </a:endParaRPr>
          </a:p>
        </p:txBody>
      </p:sp>
      <p:sp>
        <p:nvSpPr>
          <p:cNvPr id="80" name="Google Shape;80;gc0c8a120fb_0_23"/>
          <p:cNvSpPr txBox="1"/>
          <p:nvPr>
            <p:ph type="title"/>
          </p:nvPr>
        </p:nvSpPr>
        <p:spPr>
          <a:xfrm>
            <a:off x="933654" y="749165"/>
            <a:ext cx="7315200" cy="397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Arial"/>
              <a:buNone/>
            </a:pPr>
            <a:r>
              <a:rPr lang="pt-BR"/>
              <a:t>NAC5 - Python e OpenCV</a:t>
            </a:r>
            <a:endParaRPr/>
          </a:p>
        </p:txBody>
      </p:sp>
      <p:sp>
        <p:nvSpPr>
          <p:cNvPr id="81" name="Google Shape;81;gc0c8a120fb_0_23"/>
          <p:cNvSpPr txBox="1"/>
          <p:nvPr/>
        </p:nvSpPr>
        <p:spPr>
          <a:xfrm>
            <a:off x="5380375" y="3375900"/>
            <a:ext cx="3453900" cy="400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pt-BR" sz="1400" u="none" cap="none" strike="noStrike">
                <a:solidFill>
                  <a:schemeClr val="dk1"/>
                </a:solidFill>
                <a:latin typeface="Arial"/>
                <a:ea typeface="Arial"/>
                <a:cs typeface="Arial"/>
                <a:sym typeface="Arial"/>
              </a:rPr>
              <a:t>Exemplo adaptado com o que já fizemos:</a:t>
            </a:r>
            <a:endParaRPr b="0" i="0" sz="1400" u="none" cap="none" strike="noStrike">
              <a:solidFill>
                <a:srgbClr val="000000"/>
              </a:solidFill>
              <a:latin typeface="Arial"/>
              <a:ea typeface="Arial"/>
              <a:cs typeface="Arial"/>
              <a:sym typeface="Arial"/>
            </a:endParaRPr>
          </a:p>
        </p:txBody>
      </p:sp>
      <p:pic>
        <p:nvPicPr>
          <p:cNvPr id="82" name="Google Shape;82;gc0c8a120fb_0_23" title="nacvisao.mp4">
            <a:hlinkClick r:id="rId3"/>
          </p:cNvPr>
          <p:cNvPicPr preferRelativeResize="0"/>
          <p:nvPr/>
        </p:nvPicPr>
        <p:blipFill rotWithShape="1">
          <a:blip r:embed="rId4">
            <a:alphaModFix/>
          </a:blip>
          <a:srcRect b="0" l="0" r="0" t="0"/>
          <a:stretch/>
        </p:blipFill>
        <p:spPr>
          <a:xfrm>
            <a:off x="5940700" y="3776100"/>
            <a:ext cx="2339875" cy="1754900"/>
          </a:xfrm>
          <a:prstGeom prst="rect">
            <a:avLst/>
          </a:prstGeom>
          <a:noFill/>
          <a:ln>
            <a:noFill/>
          </a:ln>
        </p:spPr>
      </p:pic>
      <p:sp>
        <p:nvSpPr>
          <p:cNvPr id="83" name="Google Shape;83;gc0c8a120fb_0_23"/>
          <p:cNvSpPr txBox="1"/>
          <p:nvPr/>
        </p:nvSpPr>
        <p:spPr>
          <a:xfrm>
            <a:off x="838650" y="3375900"/>
            <a:ext cx="3578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dk1"/>
                </a:solidFill>
                <a:latin typeface="Arial"/>
                <a:ea typeface="Arial"/>
                <a:cs typeface="Arial"/>
                <a:sym typeface="Arial"/>
              </a:rPr>
              <a:t>Diagrama simplificado de funcionamento:</a:t>
            </a:r>
            <a:endParaRPr b="0" i="0" sz="1400" u="none" cap="none" strike="noStrike">
              <a:solidFill>
                <a:srgbClr val="000000"/>
              </a:solidFill>
              <a:latin typeface="Arial"/>
              <a:ea typeface="Arial"/>
              <a:cs typeface="Arial"/>
              <a:sym typeface="Arial"/>
            </a:endParaRPr>
          </a:p>
        </p:txBody>
      </p:sp>
      <p:pic>
        <p:nvPicPr>
          <p:cNvPr id="84" name="Google Shape;84;gc0c8a120fb_0_23"/>
          <p:cNvPicPr preferRelativeResize="0"/>
          <p:nvPr/>
        </p:nvPicPr>
        <p:blipFill rotWithShape="1">
          <a:blip r:embed="rId5">
            <a:alphaModFix/>
          </a:blip>
          <a:srcRect b="0" l="0" r="0" t="0"/>
          <a:stretch/>
        </p:blipFill>
        <p:spPr>
          <a:xfrm>
            <a:off x="352825" y="3763475"/>
            <a:ext cx="4549742" cy="1754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c8f416385d_0_24"/>
          <p:cNvSpPr txBox="1"/>
          <p:nvPr/>
        </p:nvSpPr>
        <p:spPr>
          <a:xfrm>
            <a:off x="0" y="1271100"/>
            <a:ext cx="9144000" cy="4462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sng" cap="none" strike="noStrike">
                <a:solidFill>
                  <a:srgbClr val="000000"/>
                </a:solidFill>
                <a:latin typeface="Arial"/>
                <a:ea typeface="Arial"/>
                <a:cs typeface="Arial"/>
                <a:sym typeface="Arial"/>
              </a:rPr>
              <a:t>Auto avaliação do </a:t>
            </a:r>
            <a:r>
              <a:rPr b="1" i="0" lang="pt-BR" sz="1400" u="sng" cap="none" strike="noStrike">
                <a:solidFill>
                  <a:srgbClr val="000000"/>
                </a:solidFill>
                <a:latin typeface="Arial"/>
                <a:ea typeface="Arial"/>
                <a:cs typeface="Arial"/>
                <a:sym typeface="Arial"/>
              </a:rPr>
              <a:t>PROJETO</a:t>
            </a:r>
            <a:r>
              <a:rPr b="0" i="0" lang="pt-BR" sz="1400" u="none" cap="none" strike="noStrike">
                <a:solidFill>
                  <a:srgbClr val="000000"/>
                </a:solidFill>
                <a:latin typeface="Arial"/>
                <a:ea typeface="Arial"/>
                <a:cs typeface="Arial"/>
                <a:sym typeface="Arial"/>
              </a:rPr>
              <a:t>.   </a:t>
            </a:r>
            <a:r>
              <a:rPr b="1" i="0" lang="pt-BR" sz="1400" u="sng" cap="none" strike="noStrike">
                <a:solidFill>
                  <a:srgbClr val="FF0000"/>
                </a:solidFill>
                <a:latin typeface="Arial"/>
                <a:ea typeface="Arial"/>
                <a:cs typeface="Arial"/>
                <a:sym typeface="Arial"/>
              </a:rPr>
              <a:t>FORMULÁRIO DE ENTREGA:</a:t>
            </a:r>
            <a:r>
              <a:rPr b="0" i="0" lang="pt-BR" sz="1400" u="none" cap="none" strike="noStrike">
                <a:solidFill>
                  <a:srgbClr val="000000"/>
                </a:solidFill>
                <a:latin typeface="Arial"/>
                <a:ea typeface="Arial"/>
                <a:cs typeface="Arial"/>
                <a:sym typeface="Arial"/>
              </a:rPr>
              <a:t> </a:t>
            </a:r>
            <a:r>
              <a:rPr lang="pt-BR" u="sng">
                <a:solidFill>
                  <a:schemeClr val="hlink"/>
                </a:solidFill>
                <a:hlinkClick r:id="rId3"/>
              </a:rPr>
              <a:t>https://forms.gle/1BoTEq7Ho1942vmNA</a:t>
            </a:r>
            <a:r>
              <a:rPr lang="pt-BR" u="none">
                <a:solidFill>
                  <a:srgbClr val="000000"/>
                </a:solidFil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pt-BR" sz="1400" u="none" cap="none" strike="noStrike">
                <a:solidFill>
                  <a:srgbClr val="000000"/>
                </a:solidFill>
                <a:latin typeface="Arial"/>
                <a:ea typeface="Arial"/>
                <a:cs typeface="Arial"/>
                <a:sym typeface="Arial"/>
              </a:rPr>
              <a:t>O </a:t>
            </a:r>
            <a:r>
              <a:rPr b="1" i="0" lang="pt-BR" sz="1400" u="sng" cap="none" strike="noStrike">
                <a:solidFill>
                  <a:srgbClr val="000000"/>
                </a:solidFill>
                <a:latin typeface="Arial"/>
                <a:ea typeface="Arial"/>
                <a:cs typeface="Arial"/>
                <a:sym typeface="Arial"/>
              </a:rPr>
              <a:t>grupo (</a:t>
            </a:r>
            <a:r>
              <a:rPr b="1" i="0" lang="pt-BR" sz="1400" u="sng" cap="none" strike="noStrike">
                <a:solidFill>
                  <a:srgbClr val="FF0000"/>
                </a:solidFill>
                <a:latin typeface="Arial"/>
                <a:ea typeface="Arial"/>
                <a:cs typeface="Arial"/>
                <a:sym typeface="Arial"/>
              </a:rPr>
              <a:t>max 2 alunos</a:t>
            </a:r>
            <a:r>
              <a:rPr b="1" i="0" lang="pt-BR" sz="1400" u="sng" cap="none" strike="noStrike">
                <a:solidFill>
                  <a:srgbClr val="000000"/>
                </a:solidFill>
                <a:latin typeface="Arial"/>
                <a:ea typeface="Arial"/>
                <a:cs typeface="Arial"/>
                <a:sym typeface="Arial"/>
              </a:rPr>
              <a:t>)</a:t>
            </a:r>
            <a:r>
              <a:rPr b="1" i="0" lang="pt-BR" sz="1400" u="none" cap="none" strike="noStrike">
                <a:solidFill>
                  <a:srgbClr val="000000"/>
                </a:solidFill>
                <a:latin typeface="Arial"/>
                <a:ea typeface="Arial"/>
                <a:cs typeface="Arial"/>
                <a:sym typeface="Arial"/>
              </a:rPr>
              <a:t> </a:t>
            </a:r>
            <a:r>
              <a:rPr b="1" i="0" lang="pt-BR" sz="1400" u="sng" cap="none" strike="noStrike">
                <a:solidFill>
                  <a:srgbClr val="000000"/>
                </a:solidFill>
                <a:latin typeface="Arial"/>
                <a:ea typeface="Arial"/>
                <a:cs typeface="Arial"/>
                <a:sym typeface="Arial"/>
              </a:rPr>
              <a:t>DUPLAS</a:t>
            </a:r>
            <a:r>
              <a:rPr b="1" i="0" lang="pt-BR" sz="1400" u="none" cap="none" strike="noStrike">
                <a:solidFill>
                  <a:srgbClr val="000000"/>
                </a:solidFill>
                <a:latin typeface="Arial"/>
                <a:ea typeface="Arial"/>
                <a:cs typeface="Arial"/>
                <a:sym typeface="Arial"/>
              </a:rPr>
              <a:t> ou </a:t>
            </a:r>
            <a:r>
              <a:rPr b="1" i="0" lang="pt-BR" sz="1400" u="sng" cap="none" strike="noStrike">
                <a:solidFill>
                  <a:srgbClr val="000000"/>
                </a:solidFill>
                <a:latin typeface="Arial"/>
                <a:ea typeface="Arial"/>
                <a:cs typeface="Arial"/>
                <a:sym typeface="Arial"/>
              </a:rPr>
              <a:t>INDIVIDUAL</a:t>
            </a:r>
            <a:r>
              <a:rPr b="1" i="0" lang="pt-BR" sz="1400" u="none" cap="none" strike="noStrike">
                <a:solidFill>
                  <a:srgbClr val="000000"/>
                </a:solidFill>
                <a:latin typeface="Arial"/>
                <a:ea typeface="Arial"/>
                <a:cs typeface="Arial"/>
                <a:sym typeface="Arial"/>
              </a:rPr>
              <a:t>;</a:t>
            </a:r>
            <a:endParaRPr b="1"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chemeClr val="dk1"/>
              </a:buClr>
              <a:buSzPts val="1300"/>
              <a:buFont typeface="Arial"/>
              <a:buChar char="●"/>
            </a:pPr>
            <a:r>
              <a:rPr b="0" i="0" lang="pt-BR" sz="1300" u="none" cap="none" strike="noStrike">
                <a:solidFill>
                  <a:schemeClr val="dk1"/>
                </a:solidFill>
                <a:latin typeface="Arial"/>
                <a:ea typeface="Arial"/>
                <a:cs typeface="Arial"/>
                <a:sym typeface="Arial"/>
              </a:rPr>
              <a:t>Cuidado com a desonestidade intelectual; </a:t>
            </a:r>
            <a:endParaRPr b="0" i="0" sz="1300" u="none" cap="none" strike="noStrike">
              <a:solidFill>
                <a:schemeClr val="dk1"/>
              </a:solidFill>
              <a:latin typeface="Arial"/>
              <a:ea typeface="Arial"/>
              <a:cs typeface="Arial"/>
              <a:sym typeface="Arial"/>
            </a:endParaRPr>
          </a:p>
          <a:p>
            <a:pPr indent="-292100" lvl="1" marL="914400" marR="0" rtl="0" algn="l">
              <a:lnSpc>
                <a:spcPct val="100000"/>
              </a:lnSpc>
              <a:spcBef>
                <a:spcPts val="0"/>
              </a:spcBef>
              <a:spcAft>
                <a:spcPts val="0"/>
              </a:spcAft>
              <a:buClr>
                <a:schemeClr val="dk1"/>
              </a:buClr>
              <a:buSzPts val="1000"/>
              <a:buFont typeface="Arial"/>
              <a:buChar char="○"/>
            </a:pPr>
            <a:r>
              <a:rPr b="1" i="0" lang="pt-BR" sz="1100" u="none" cap="none" strike="noStrike">
                <a:solidFill>
                  <a:schemeClr val="dk1"/>
                </a:solidFill>
                <a:latin typeface="Arial"/>
                <a:ea typeface="Arial"/>
                <a:cs typeface="Arial"/>
                <a:sym typeface="Arial"/>
              </a:rPr>
              <a:t>AUTO AVALIAÇÃO:</a:t>
            </a:r>
            <a:r>
              <a:rPr b="0" i="0" lang="pt-BR" sz="1100" u="none" cap="none" strike="noStrike">
                <a:solidFill>
                  <a:schemeClr val="dk1"/>
                </a:solidFill>
                <a:latin typeface="Arial"/>
                <a:ea typeface="Arial"/>
                <a:cs typeface="Arial"/>
                <a:sym typeface="Arial"/>
              </a:rPr>
              <a:t> Uma auto avaliação não compatível com o material entregue será interpretada como desonestidade intelectual;</a:t>
            </a:r>
            <a:endParaRPr b="0" i="0" sz="1150" u="none" cap="none" strike="noStrike">
              <a:solidFill>
                <a:schemeClr val="dk1"/>
              </a:solidFill>
              <a:latin typeface="Arial"/>
              <a:ea typeface="Arial"/>
              <a:cs typeface="Arial"/>
              <a:sym typeface="Arial"/>
            </a:endParaRPr>
          </a:p>
          <a:p>
            <a:pPr indent="-301625" lvl="1" marL="914400" marR="0" rtl="0" algn="l">
              <a:lnSpc>
                <a:spcPct val="100000"/>
              </a:lnSpc>
              <a:spcBef>
                <a:spcPts val="0"/>
              </a:spcBef>
              <a:spcAft>
                <a:spcPts val="0"/>
              </a:spcAft>
              <a:buClr>
                <a:schemeClr val="dk1"/>
              </a:buClr>
              <a:buSzPts val="1150"/>
              <a:buFont typeface="Arial"/>
              <a:buChar char="○"/>
            </a:pPr>
            <a:r>
              <a:rPr b="1" i="0" lang="pt-BR" sz="1100" u="none" cap="none" strike="noStrike">
                <a:solidFill>
                  <a:schemeClr val="dk1"/>
                </a:solidFill>
                <a:latin typeface="Arial"/>
                <a:ea typeface="Arial"/>
                <a:cs typeface="Arial"/>
                <a:sym typeface="Arial"/>
              </a:rPr>
              <a:t>PLÁGIO:</a:t>
            </a:r>
            <a:r>
              <a:rPr b="0" i="0" lang="pt-BR" sz="1100" u="none" cap="none" strike="noStrike">
                <a:solidFill>
                  <a:schemeClr val="dk1"/>
                </a:solidFill>
                <a:latin typeface="Arial"/>
                <a:ea typeface="Arial"/>
                <a:cs typeface="Arial"/>
                <a:sym typeface="Arial"/>
              </a:rPr>
              <a:t> Atividades que envolvem pesquisas na Internet podem ser enriquecidas com citações de várias fontes. No entanto, sempre que utilizar textos ou mesmo imagens que não sejam seus, seu trabalho deve ser acompanhado com um trecho de “referências”. Bastam os hiperlinks utilizados;</a:t>
            </a:r>
            <a:endParaRPr b="0" i="0" sz="1100" u="none" cap="none" strike="noStrike">
              <a:solidFill>
                <a:schemeClr val="dk1"/>
              </a:solidFill>
              <a:latin typeface="Arial"/>
              <a:ea typeface="Arial"/>
              <a:cs typeface="Arial"/>
              <a:sym typeface="Arial"/>
            </a:endParaRPr>
          </a:p>
          <a:p>
            <a:pPr indent="-301625" lvl="1" marL="914400" marR="0" rtl="0" algn="l">
              <a:lnSpc>
                <a:spcPct val="100000"/>
              </a:lnSpc>
              <a:spcBef>
                <a:spcPts val="0"/>
              </a:spcBef>
              <a:spcAft>
                <a:spcPts val="0"/>
              </a:spcAft>
              <a:buClr>
                <a:schemeClr val="dk1"/>
              </a:buClr>
              <a:buSzPts val="1150"/>
              <a:buFont typeface="Arial"/>
              <a:buChar char="○"/>
            </a:pPr>
            <a:r>
              <a:rPr b="1" i="0" lang="pt-BR" sz="1100" u="none" cap="none" strike="noStrike">
                <a:solidFill>
                  <a:schemeClr val="dk1"/>
                </a:solidFill>
                <a:latin typeface="Arial"/>
                <a:ea typeface="Arial"/>
                <a:cs typeface="Arial"/>
                <a:sym typeface="Arial"/>
              </a:rPr>
              <a:t>COLA DE TRABALHOS:</a:t>
            </a:r>
            <a:r>
              <a:rPr b="0" i="0" lang="pt-BR" sz="1100" u="none" cap="none" strike="noStrike">
                <a:solidFill>
                  <a:schemeClr val="dk1"/>
                </a:solidFill>
                <a:latin typeface="Arial"/>
                <a:ea typeface="Arial"/>
                <a:cs typeface="Arial"/>
                <a:sym typeface="Arial"/>
              </a:rPr>
              <a:t> Não é permitida a troca de trabalhos entre os grupos, cada grupo é responsável pelo desenvolvimento intelectual do projeto. Não copie e entregue o trabalho de outro colega e não permita ser copiado. </a:t>
            </a:r>
            <a:r>
              <a:rPr b="1" i="0" lang="pt-BR" sz="1100" u="none" cap="none" strike="noStrike">
                <a:solidFill>
                  <a:schemeClr val="lt1"/>
                </a:solidFill>
                <a:highlight>
                  <a:schemeClr val="dk2"/>
                </a:highlight>
                <a:latin typeface="Arial"/>
                <a:ea typeface="Arial"/>
                <a:cs typeface="Arial"/>
                <a:sym typeface="Arial"/>
              </a:rPr>
              <a:t>Atividades duplicadas resultarão na anulação de ambas.</a:t>
            </a:r>
            <a:endParaRPr b="1" i="0" sz="1100" u="none" cap="none" strike="noStrike">
              <a:solidFill>
                <a:schemeClr val="lt1"/>
              </a:solidFill>
              <a:highlight>
                <a:schemeClr val="dk2"/>
              </a:highlight>
              <a:latin typeface="Arial"/>
              <a:ea typeface="Arial"/>
              <a:cs typeface="Arial"/>
              <a:sym typeface="Arial"/>
            </a:endParaRPr>
          </a:p>
          <a:p>
            <a:pPr indent="0" lvl="0" marL="914400" marR="0" rtl="0" algn="l">
              <a:lnSpc>
                <a:spcPct val="100000"/>
              </a:lnSpc>
              <a:spcBef>
                <a:spcPts val="0"/>
              </a:spcBef>
              <a:spcAft>
                <a:spcPts val="0"/>
              </a:spcAft>
              <a:buClr>
                <a:srgbClr val="000000"/>
              </a:buClr>
              <a:buSzPts val="1100"/>
              <a:buFont typeface="Arial"/>
              <a:buNone/>
            </a:pPr>
            <a:r>
              <a:t/>
            </a:r>
            <a:endParaRPr b="1" i="0" sz="1100" u="none" cap="none" strike="noStrike">
              <a:solidFill>
                <a:schemeClr val="lt1"/>
              </a:solidFill>
              <a:highlight>
                <a:schemeClr val="dk2"/>
              </a:highlight>
              <a:latin typeface="Arial"/>
              <a:ea typeface="Arial"/>
              <a:cs typeface="Arial"/>
              <a:sym typeface="Arial"/>
            </a:endParaRPr>
          </a:p>
          <a:p>
            <a:pPr indent="-311150" lvl="0" marL="457200" marR="0" rtl="0" algn="l">
              <a:lnSpc>
                <a:spcPct val="100000"/>
              </a:lnSpc>
              <a:spcBef>
                <a:spcPts val="0"/>
              </a:spcBef>
              <a:spcAft>
                <a:spcPts val="0"/>
              </a:spcAft>
              <a:buClr>
                <a:schemeClr val="dk1"/>
              </a:buClr>
              <a:buSzPts val="1300"/>
              <a:buFont typeface="Arial"/>
              <a:buChar char="●"/>
            </a:pPr>
            <a:r>
              <a:rPr b="0" i="0" lang="pt-BR" sz="1300" u="none" cap="none" strike="noStrike">
                <a:solidFill>
                  <a:schemeClr val="dk1"/>
                </a:solidFill>
                <a:latin typeface="Arial"/>
                <a:ea typeface="Arial"/>
                <a:cs typeface="Arial"/>
                <a:sym typeface="Arial"/>
              </a:rPr>
              <a:t>O grupo deve implementar o projeto baseado na rubrica apresentada;</a:t>
            </a:r>
            <a:endParaRPr b="0" i="0" sz="13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Arial"/>
              <a:ea typeface="Arial"/>
              <a:cs typeface="Arial"/>
              <a:sym typeface="Arial"/>
            </a:endParaRPr>
          </a:p>
          <a:p>
            <a:pPr indent="-311150" lvl="0" marL="457200" marR="0" rtl="0" algn="l">
              <a:lnSpc>
                <a:spcPct val="115000"/>
              </a:lnSpc>
              <a:spcBef>
                <a:spcPts val="0"/>
              </a:spcBef>
              <a:spcAft>
                <a:spcPts val="0"/>
              </a:spcAft>
              <a:buClr>
                <a:schemeClr val="dk1"/>
              </a:buClr>
              <a:buSzPts val="1300"/>
              <a:buFont typeface="Arial"/>
              <a:buChar char="●"/>
            </a:pPr>
            <a:r>
              <a:rPr b="0" i="0" lang="pt-BR" sz="1300" u="none" cap="none" strike="noStrike">
                <a:solidFill>
                  <a:schemeClr val="dk1"/>
                </a:solidFill>
                <a:latin typeface="Arial"/>
                <a:ea typeface="Arial"/>
                <a:cs typeface="Arial"/>
                <a:sym typeface="Arial"/>
              </a:rPr>
              <a:t>O grupo deve preencher o google forms de avaliação</a:t>
            </a:r>
            <a:r>
              <a:rPr lang="pt-BR" sz="1300">
                <a:solidFill>
                  <a:schemeClr val="dk1"/>
                </a:solidFill>
              </a:rPr>
              <a:t> - </a:t>
            </a:r>
            <a:r>
              <a:rPr lang="pt-BR" sz="1300" u="sng">
                <a:solidFill>
                  <a:schemeClr val="hlink"/>
                </a:solidFill>
                <a:hlinkClick r:id="rId4"/>
              </a:rPr>
              <a:t>https://forms.gle/1BoTEq7Ho1942vmNA</a:t>
            </a:r>
            <a:r>
              <a:rPr lang="pt-BR" sz="1300">
                <a:solidFill>
                  <a:schemeClr val="dk1"/>
                </a:solidFill>
              </a:rPr>
              <a:t> </a:t>
            </a:r>
            <a:endParaRPr b="0" i="0" sz="13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300"/>
              <a:buFont typeface="Arial"/>
              <a:buNone/>
            </a:pPr>
            <a:r>
              <a:t/>
            </a:r>
            <a:endParaRPr b="0" i="0" sz="1300" u="none" cap="none" strike="noStrike">
              <a:solidFill>
                <a:schemeClr val="dk1"/>
              </a:solidFill>
              <a:latin typeface="Arial"/>
              <a:ea typeface="Arial"/>
              <a:cs typeface="Arial"/>
              <a:sym typeface="Arial"/>
            </a:endParaRPr>
          </a:p>
          <a:p>
            <a:pPr indent="-311150" lvl="0" marL="457200" marR="0" rtl="0" algn="l">
              <a:lnSpc>
                <a:spcPct val="100000"/>
              </a:lnSpc>
              <a:spcBef>
                <a:spcPts val="0"/>
              </a:spcBef>
              <a:spcAft>
                <a:spcPts val="0"/>
              </a:spcAft>
              <a:buClr>
                <a:schemeClr val="dk1"/>
              </a:buClr>
              <a:buSzPts val="1300"/>
              <a:buFont typeface="Arial"/>
              <a:buChar char="●"/>
            </a:pPr>
            <a:r>
              <a:rPr lang="pt-BR" sz="1300">
                <a:solidFill>
                  <a:schemeClr val="dk1"/>
                </a:solidFill>
              </a:rPr>
              <a:t>O grupo deve</a:t>
            </a:r>
            <a:r>
              <a:rPr b="0" i="0" lang="pt-BR" sz="1300" u="none" cap="none" strike="noStrike">
                <a:solidFill>
                  <a:schemeClr val="dk1"/>
                </a:solidFill>
                <a:latin typeface="Arial"/>
                <a:ea typeface="Arial"/>
                <a:cs typeface="Arial"/>
                <a:sym typeface="Arial"/>
              </a:rPr>
              <a:t> grav</a:t>
            </a:r>
            <a:r>
              <a:rPr lang="pt-BR" sz="1300">
                <a:solidFill>
                  <a:schemeClr val="dk1"/>
                </a:solidFill>
              </a:rPr>
              <a:t>ar</a:t>
            </a:r>
            <a:r>
              <a:rPr b="0" i="0" lang="pt-BR" sz="1300" u="none" cap="none" strike="noStrike">
                <a:solidFill>
                  <a:schemeClr val="dk1"/>
                </a:solidFill>
                <a:latin typeface="Arial"/>
                <a:ea typeface="Arial"/>
                <a:cs typeface="Arial"/>
                <a:sym typeface="Arial"/>
              </a:rPr>
              <a:t> um vídeo para compro</a:t>
            </a:r>
            <a:r>
              <a:rPr lang="pt-BR" sz="1300">
                <a:solidFill>
                  <a:schemeClr val="dk1"/>
                </a:solidFill>
              </a:rPr>
              <a:t>var/</a:t>
            </a:r>
            <a:r>
              <a:rPr b="0" i="0" lang="pt-BR" sz="1300" u="none" cap="none" strike="noStrike">
                <a:solidFill>
                  <a:schemeClr val="dk1"/>
                </a:solidFill>
                <a:latin typeface="Arial"/>
                <a:ea typeface="Arial"/>
                <a:cs typeface="Arial"/>
                <a:sym typeface="Arial"/>
              </a:rPr>
              <a:t>demonstração </a:t>
            </a:r>
            <a:r>
              <a:rPr lang="pt-BR" sz="1300">
                <a:solidFill>
                  <a:schemeClr val="dk1"/>
                </a:solidFill>
              </a:rPr>
              <a:t>a</a:t>
            </a:r>
            <a:r>
              <a:rPr b="0" i="0" lang="pt-BR" sz="1300" u="none" cap="none" strike="noStrike">
                <a:solidFill>
                  <a:schemeClr val="dk1"/>
                </a:solidFill>
                <a:latin typeface="Arial"/>
                <a:ea typeface="Arial"/>
                <a:cs typeface="Arial"/>
                <a:sym typeface="Arial"/>
              </a:rPr>
              <a:t>s funcionalidades implementadas;</a:t>
            </a:r>
            <a:endParaRPr b="0" i="0" sz="13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Arial"/>
              <a:ea typeface="Arial"/>
              <a:cs typeface="Arial"/>
              <a:sym typeface="Arial"/>
            </a:endParaRPr>
          </a:p>
          <a:p>
            <a:pPr indent="-311150" lvl="0" marL="457200" marR="0" rtl="0" algn="l">
              <a:lnSpc>
                <a:spcPct val="100000"/>
              </a:lnSpc>
              <a:spcBef>
                <a:spcPts val="0"/>
              </a:spcBef>
              <a:spcAft>
                <a:spcPts val="0"/>
              </a:spcAft>
              <a:buClr>
                <a:schemeClr val="dk1"/>
              </a:buClr>
              <a:buSzPts val="1300"/>
              <a:buFont typeface="Arial"/>
              <a:buChar char="●"/>
            </a:pPr>
            <a:r>
              <a:rPr b="0" i="0" lang="pt-BR" sz="1300" u="none" cap="none" strike="noStrike">
                <a:solidFill>
                  <a:schemeClr val="dk1"/>
                </a:solidFill>
                <a:latin typeface="Arial"/>
                <a:ea typeface="Arial"/>
                <a:cs typeface="Arial"/>
                <a:sym typeface="Arial"/>
              </a:rPr>
              <a:t>O </a:t>
            </a:r>
            <a:r>
              <a:rPr lang="pt-BR" sz="1300">
                <a:solidFill>
                  <a:schemeClr val="dk1"/>
                </a:solidFill>
              </a:rPr>
              <a:t>grupo </a:t>
            </a:r>
            <a:r>
              <a:rPr b="0" i="0" lang="pt-BR" sz="1300" u="none" cap="none" strike="noStrike">
                <a:solidFill>
                  <a:schemeClr val="dk1"/>
                </a:solidFill>
                <a:latin typeface="Arial"/>
                <a:ea typeface="Arial"/>
                <a:cs typeface="Arial"/>
                <a:sym typeface="Arial"/>
              </a:rPr>
              <a:t>deve </a:t>
            </a:r>
            <a:r>
              <a:rPr lang="pt-BR" sz="1300">
                <a:solidFill>
                  <a:schemeClr val="dk1"/>
                </a:solidFill>
              </a:rPr>
              <a:t>subir o código </a:t>
            </a:r>
            <a:r>
              <a:rPr b="0" i="0" lang="pt-BR" sz="1300" u="none" cap="none" strike="noStrike">
                <a:solidFill>
                  <a:schemeClr val="dk1"/>
                </a:solidFill>
                <a:latin typeface="Arial"/>
                <a:ea typeface="Arial"/>
                <a:cs typeface="Arial"/>
                <a:sym typeface="Arial"/>
              </a:rPr>
              <a:t>em um repositório do github.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gc8f416385d_0_24"/>
          <p:cNvSpPr txBox="1"/>
          <p:nvPr>
            <p:ph type="title"/>
          </p:nvPr>
        </p:nvSpPr>
        <p:spPr>
          <a:xfrm>
            <a:off x="914404" y="721490"/>
            <a:ext cx="7315200" cy="397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Arial"/>
              <a:buNone/>
            </a:pPr>
            <a:r>
              <a:rPr lang="pt-BR" sz="2400"/>
              <a:t>NAC - Critérios de entrega e avaliação para nota</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f0d95eb4c7_1_0"/>
          <p:cNvSpPr txBox="1"/>
          <p:nvPr/>
        </p:nvSpPr>
        <p:spPr>
          <a:xfrm>
            <a:off x="0" y="1118700"/>
            <a:ext cx="9144000" cy="5771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0" i="0" lang="pt-BR" sz="2000" u="none" cap="none" strike="noStrike">
                <a:solidFill>
                  <a:schemeClr val="dk1"/>
                </a:solidFill>
                <a:latin typeface="Arial"/>
                <a:ea typeface="Arial"/>
                <a:cs typeface="Arial"/>
                <a:sym typeface="Arial"/>
              </a:rPr>
              <a:t>Rubrica:</a:t>
            </a:r>
            <a:endParaRPr b="0" i="0" sz="2000" u="none" cap="none" strike="noStrike">
              <a:solidFill>
                <a:schemeClr val="dk1"/>
              </a:solidFill>
              <a:latin typeface="Arial"/>
              <a:ea typeface="Arial"/>
              <a:cs typeface="Arial"/>
              <a:sym typeface="Arial"/>
            </a:endParaRPr>
          </a:p>
          <a:p>
            <a:pPr indent="-311150" lvl="0" marL="457200" marR="0" rtl="0" algn="l">
              <a:lnSpc>
                <a:spcPct val="115000"/>
              </a:lnSpc>
              <a:spcBef>
                <a:spcPts val="0"/>
              </a:spcBef>
              <a:spcAft>
                <a:spcPts val="0"/>
              </a:spcAft>
              <a:buClr>
                <a:srgbClr val="000000"/>
              </a:buClr>
              <a:buSzPts val="1300"/>
              <a:buFont typeface="Arial"/>
              <a:buChar char="●"/>
            </a:pPr>
            <a:r>
              <a:rPr b="1" i="0" lang="pt-BR" sz="1300" u="none" cap="none" strike="noStrike">
                <a:solidFill>
                  <a:srgbClr val="000000"/>
                </a:solidFill>
                <a:latin typeface="Arial"/>
                <a:ea typeface="Arial"/>
                <a:cs typeface="Arial"/>
                <a:sym typeface="Arial"/>
              </a:rPr>
              <a:t>O </a:t>
            </a:r>
            <a:r>
              <a:rPr b="1" i="0" lang="pt-BR" sz="1300" u="sng" cap="none" strike="noStrike">
                <a:solidFill>
                  <a:srgbClr val="000000"/>
                </a:solidFill>
                <a:latin typeface="Arial"/>
                <a:ea typeface="Arial"/>
                <a:cs typeface="Arial"/>
                <a:sym typeface="Arial"/>
              </a:rPr>
              <a:t>grupo</a:t>
            </a:r>
            <a:r>
              <a:rPr b="1" i="0" lang="pt-BR" sz="1300" u="none" cap="none" strike="noStrike">
                <a:solidFill>
                  <a:srgbClr val="000000"/>
                </a:solidFill>
                <a:latin typeface="Arial"/>
                <a:ea typeface="Arial"/>
                <a:cs typeface="Arial"/>
                <a:sym typeface="Arial"/>
              </a:rPr>
              <a:t> </a:t>
            </a:r>
            <a:r>
              <a:rPr b="1" i="0" lang="pt-BR" sz="1300" u="sng" cap="none" strike="noStrike">
                <a:solidFill>
                  <a:srgbClr val="000000"/>
                </a:solidFill>
                <a:latin typeface="Arial"/>
                <a:ea typeface="Arial"/>
                <a:cs typeface="Arial"/>
                <a:sym typeface="Arial"/>
              </a:rPr>
              <a:t>(</a:t>
            </a:r>
            <a:r>
              <a:rPr b="1" i="0" lang="pt-BR" sz="1300" u="sng" cap="none" strike="noStrike">
                <a:solidFill>
                  <a:srgbClr val="FF0000"/>
                </a:solidFill>
                <a:latin typeface="Arial"/>
                <a:ea typeface="Arial"/>
                <a:cs typeface="Arial"/>
                <a:sym typeface="Arial"/>
              </a:rPr>
              <a:t>max 2 alunos</a:t>
            </a:r>
            <a:r>
              <a:rPr b="1" i="0" lang="pt-BR" sz="1300" u="sng" cap="none" strike="noStrike">
                <a:solidFill>
                  <a:srgbClr val="000000"/>
                </a:solidFill>
                <a:latin typeface="Arial"/>
                <a:ea typeface="Arial"/>
                <a:cs typeface="Arial"/>
                <a:sym typeface="Arial"/>
              </a:rPr>
              <a:t>)</a:t>
            </a:r>
            <a:r>
              <a:rPr b="1" i="0" lang="pt-BR" sz="1300" u="none" cap="none" strike="noStrike">
                <a:solidFill>
                  <a:srgbClr val="000000"/>
                </a:solidFill>
                <a:latin typeface="Arial"/>
                <a:ea typeface="Arial"/>
                <a:cs typeface="Arial"/>
                <a:sym typeface="Arial"/>
              </a:rPr>
              <a:t> </a:t>
            </a:r>
            <a:r>
              <a:rPr b="1" i="0" lang="pt-BR" sz="1300" u="sng" cap="none" strike="noStrike">
                <a:solidFill>
                  <a:srgbClr val="000000"/>
                </a:solidFill>
                <a:latin typeface="Arial"/>
                <a:ea typeface="Arial"/>
                <a:cs typeface="Arial"/>
                <a:sym typeface="Arial"/>
              </a:rPr>
              <a:t>DUPLAS</a:t>
            </a:r>
            <a:r>
              <a:rPr b="1" i="0" lang="pt-BR" sz="1300" u="none" cap="none" strike="noStrike">
                <a:solidFill>
                  <a:srgbClr val="000000"/>
                </a:solidFill>
                <a:latin typeface="Arial"/>
                <a:ea typeface="Arial"/>
                <a:cs typeface="Arial"/>
                <a:sym typeface="Arial"/>
              </a:rPr>
              <a:t> ou </a:t>
            </a:r>
            <a:r>
              <a:rPr b="1" i="0" lang="pt-BR" sz="1300" u="sng" cap="none" strike="noStrike">
                <a:solidFill>
                  <a:srgbClr val="000000"/>
                </a:solidFill>
                <a:latin typeface="Arial"/>
                <a:ea typeface="Arial"/>
                <a:cs typeface="Arial"/>
                <a:sym typeface="Arial"/>
              </a:rPr>
              <a:t>INDIVIDUAL</a:t>
            </a:r>
            <a:r>
              <a:rPr b="1" i="0" lang="pt-BR" sz="1300" u="none" cap="none" strike="noStrike">
                <a:solidFill>
                  <a:srgbClr val="000000"/>
                </a:solidFill>
                <a:latin typeface="Arial"/>
                <a:ea typeface="Arial"/>
                <a:cs typeface="Arial"/>
                <a:sym typeface="Arial"/>
              </a:rPr>
              <a:t>;</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300" u="none" cap="none" strike="noStrike">
              <a:solidFill>
                <a:schemeClr val="dk1"/>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1" i="0" lang="pt-BR" sz="1300" u="none" cap="none" strike="noStrike">
                <a:solidFill>
                  <a:srgbClr val="000000"/>
                </a:solidFill>
                <a:latin typeface="Arial"/>
                <a:ea typeface="Arial"/>
                <a:cs typeface="Arial"/>
                <a:sym typeface="Arial"/>
              </a:rPr>
              <a:t>R1 - NOTA 6</a:t>
            </a:r>
            <a:r>
              <a:rPr b="0" i="0" lang="pt-BR" sz="1300" u="none" cap="none" strike="noStrike">
                <a:solidFill>
                  <a:srgbClr val="000000"/>
                </a:solidFill>
                <a:latin typeface="Arial"/>
                <a:ea typeface="Arial"/>
                <a:cs typeface="Arial"/>
                <a:sym typeface="Arial"/>
              </a:rPr>
              <a:t>: </a:t>
            </a:r>
            <a:r>
              <a:rPr b="0" i="0" lang="pt-BR" sz="1300" u="none" cap="none" strike="noStrike">
                <a:solidFill>
                  <a:schemeClr val="dk1"/>
                </a:solidFill>
                <a:latin typeface="Arial"/>
                <a:ea typeface="Arial"/>
                <a:cs typeface="Arial"/>
                <a:sym typeface="Arial"/>
              </a:rPr>
              <a:t>Use a imagem </a:t>
            </a:r>
            <a:r>
              <a:rPr b="0" i="0" lang="pt-BR" sz="1300" u="sng" cap="none" strike="noStrike">
                <a:solidFill>
                  <a:schemeClr val="dk1"/>
                </a:solidFill>
                <a:latin typeface="Arial"/>
                <a:ea typeface="Arial"/>
                <a:cs typeface="Arial"/>
                <a:sym typeface="Arial"/>
              </a:rPr>
              <a:t>circulo.png</a:t>
            </a:r>
            <a:r>
              <a:rPr b="0" i="0" lang="pt-BR" sz="1300" u="none" cap="none" strike="noStrike">
                <a:solidFill>
                  <a:schemeClr val="dk1"/>
                </a:solidFill>
                <a:latin typeface="Arial"/>
                <a:ea typeface="Arial"/>
                <a:cs typeface="Arial"/>
                <a:sym typeface="Arial"/>
              </a:rPr>
              <a:t> para </a:t>
            </a:r>
            <a:r>
              <a:rPr b="0" i="0" lang="pt-BR" sz="1300" u="none" cap="none" strike="noStrike">
                <a:solidFill>
                  <a:srgbClr val="000000"/>
                </a:solidFill>
                <a:latin typeface="Arial"/>
                <a:ea typeface="Arial"/>
                <a:cs typeface="Arial"/>
                <a:sym typeface="Arial"/>
              </a:rPr>
              <a:t>implementar um código que:</a:t>
            </a:r>
            <a:endParaRPr b="0" i="0" sz="1300" u="none" cap="none" strike="noStrike">
              <a:solidFill>
                <a:srgbClr val="000000"/>
              </a:solidFill>
              <a:latin typeface="Arial"/>
              <a:ea typeface="Arial"/>
              <a:cs typeface="Arial"/>
              <a:sym typeface="Arial"/>
            </a:endParaRPr>
          </a:p>
          <a:p>
            <a:pPr indent="-311150" lvl="1" marL="914400" marR="0" rtl="0" algn="l">
              <a:lnSpc>
                <a:spcPct val="100000"/>
              </a:lnSpc>
              <a:spcBef>
                <a:spcPts val="0"/>
              </a:spcBef>
              <a:spcAft>
                <a:spcPts val="0"/>
              </a:spcAft>
              <a:buClr>
                <a:srgbClr val="000000"/>
              </a:buClr>
              <a:buSzPts val="1300"/>
              <a:buFont typeface="Arial"/>
              <a:buChar char="○"/>
            </a:pPr>
            <a:r>
              <a:rPr b="0" i="0" lang="pt-BR" sz="1300" u="none" cap="none" strike="noStrike">
                <a:solidFill>
                  <a:srgbClr val="000000"/>
                </a:solidFill>
                <a:latin typeface="Arial"/>
                <a:ea typeface="Arial"/>
                <a:cs typeface="Arial"/>
                <a:sym typeface="Arial"/>
              </a:rPr>
              <a:t>Segmenta apenas os </a:t>
            </a:r>
            <a:r>
              <a:rPr b="1" i="0" lang="pt-BR" sz="1300" u="none" cap="none" strike="noStrike">
                <a:solidFill>
                  <a:srgbClr val="000000"/>
                </a:solidFill>
                <a:latin typeface="Arial"/>
                <a:ea typeface="Arial"/>
                <a:cs typeface="Arial"/>
                <a:sym typeface="Arial"/>
              </a:rPr>
              <a:t>círculos maiores da imagem</a:t>
            </a:r>
            <a:r>
              <a:rPr b="0" i="0" lang="pt-BR" sz="1300" u="none" cap="none" strike="noStrike">
                <a:solidFill>
                  <a:srgbClr val="000000"/>
                </a:solidFill>
                <a:latin typeface="Arial"/>
                <a:ea typeface="Arial"/>
                <a:cs typeface="Arial"/>
                <a:sym typeface="Arial"/>
              </a:rPr>
              <a:t>, use a técnica que achar melhor. E exibe o resultado.</a:t>
            </a:r>
            <a:r>
              <a:rPr b="0" i="0" lang="pt-BR" sz="1300" u="none" cap="none" strike="noStrike">
                <a:solidFill>
                  <a:srgbClr val="999999"/>
                </a:solidFill>
                <a:latin typeface="Arial"/>
                <a:ea typeface="Arial"/>
                <a:cs typeface="Arial"/>
                <a:sym typeface="Arial"/>
              </a:rPr>
              <a:t> (máx 3 pontos) </a:t>
            </a:r>
            <a:endParaRPr b="0" i="0" sz="1300" u="none" cap="none" strike="noStrike">
              <a:solidFill>
                <a:srgbClr val="999999"/>
              </a:solidFill>
              <a:latin typeface="Arial"/>
              <a:ea typeface="Arial"/>
              <a:cs typeface="Arial"/>
              <a:sym typeface="Arial"/>
            </a:endParaRPr>
          </a:p>
          <a:p>
            <a:pPr indent="-311150" lvl="1" marL="914400" marR="0" rtl="0" algn="l">
              <a:lnSpc>
                <a:spcPct val="100000"/>
              </a:lnSpc>
              <a:spcBef>
                <a:spcPts val="0"/>
              </a:spcBef>
              <a:spcAft>
                <a:spcPts val="0"/>
              </a:spcAft>
              <a:buClr>
                <a:srgbClr val="000000"/>
              </a:buClr>
              <a:buSzPts val="1300"/>
              <a:buFont typeface="Arial"/>
              <a:buChar char="○"/>
            </a:pPr>
            <a:r>
              <a:rPr b="0" i="0" lang="pt-BR" sz="1300" u="none" cap="none" strike="noStrike">
                <a:solidFill>
                  <a:schemeClr val="dk1"/>
                </a:solidFill>
                <a:latin typeface="Arial"/>
                <a:ea typeface="Arial"/>
                <a:cs typeface="Arial"/>
                <a:sym typeface="Arial"/>
              </a:rPr>
              <a:t>Exibe na imagem a</a:t>
            </a:r>
            <a:r>
              <a:rPr b="1" i="0" lang="pt-BR" sz="1300" u="none" cap="none" strike="noStrike">
                <a:solidFill>
                  <a:schemeClr val="dk1"/>
                </a:solidFill>
                <a:latin typeface="Arial"/>
                <a:ea typeface="Arial"/>
                <a:cs typeface="Arial"/>
                <a:sym typeface="Arial"/>
              </a:rPr>
              <a:t> área e o centro de massa </a:t>
            </a:r>
            <a:r>
              <a:rPr b="0" i="0" lang="pt-BR" sz="1300" u="none" cap="none" strike="noStrike">
                <a:solidFill>
                  <a:schemeClr val="dk1"/>
                </a:solidFill>
                <a:latin typeface="Arial"/>
                <a:ea typeface="Arial"/>
                <a:cs typeface="Arial"/>
                <a:sym typeface="Arial"/>
              </a:rPr>
              <a:t>dos dois círculos segmentados da imagem. O resultado esperado e uma imagem com um marcação no centro indicando o CM e o valor da área;</a:t>
            </a:r>
            <a:r>
              <a:rPr b="0" i="0" lang="pt-BR" sz="1300" u="none" cap="none" strike="noStrike">
                <a:solidFill>
                  <a:srgbClr val="999999"/>
                </a:solidFill>
                <a:latin typeface="Arial"/>
                <a:ea typeface="Arial"/>
                <a:cs typeface="Arial"/>
                <a:sym typeface="Arial"/>
              </a:rPr>
              <a:t> (máx 3 pontos) </a:t>
            </a:r>
            <a:endParaRPr b="0" i="0" sz="1300" u="none" cap="none" strike="noStrike">
              <a:solidFill>
                <a:srgbClr val="000000"/>
              </a:solidFill>
              <a:latin typeface="Arial"/>
              <a:ea typeface="Arial"/>
              <a:cs typeface="Arial"/>
              <a:sym typeface="Arial"/>
            </a:endParaRPr>
          </a:p>
          <a:p>
            <a:pPr indent="-311150" lvl="1" marL="914400" marR="0" rtl="0" algn="l">
              <a:lnSpc>
                <a:spcPct val="100000"/>
              </a:lnSpc>
              <a:spcBef>
                <a:spcPts val="0"/>
              </a:spcBef>
              <a:spcAft>
                <a:spcPts val="0"/>
              </a:spcAft>
              <a:buClr>
                <a:srgbClr val="000000"/>
              </a:buClr>
              <a:buSzPts val="1300"/>
              <a:buFont typeface="Arial"/>
              <a:buChar char="○"/>
            </a:pPr>
            <a:r>
              <a:rPr b="0" i="0" lang="pt-BR" sz="1300" u="none" cap="none" strike="noStrike">
                <a:solidFill>
                  <a:srgbClr val="000000"/>
                </a:solidFill>
                <a:latin typeface="Arial"/>
                <a:ea typeface="Arial"/>
                <a:cs typeface="Arial"/>
                <a:sym typeface="Arial"/>
              </a:rPr>
              <a:t>Essa rubrica pode ser feita no jupyter notebook ou google Colab.</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1" i="0" lang="pt-BR" sz="1300" u="none" cap="none" strike="noStrike">
                <a:solidFill>
                  <a:srgbClr val="000000"/>
                </a:solidFill>
                <a:latin typeface="Arial"/>
                <a:ea typeface="Arial"/>
                <a:cs typeface="Arial"/>
                <a:sym typeface="Arial"/>
              </a:rPr>
              <a:t>R2 - NOTA 8</a:t>
            </a:r>
            <a:r>
              <a:rPr b="0" i="0" lang="pt-BR" sz="1300" u="none" cap="none" strike="noStrike">
                <a:solidFill>
                  <a:srgbClr val="000000"/>
                </a:solidFill>
                <a:latin typeface="Arial"/>
                <a:ea typeface="Arial"/>
                <a:cs typeface="Arial"/>
                <a:sym typeface="Arial"/>
              </a:rPr>
              <a:t>: </a:t>
            </a:r>
            <a:r>
              <a:rPr b="0" i="1" lang="pt-BR" sz="1300" u="none" cap="none" strike="noStrike">
                <a:solidFill>
                  <a:srgbClr val="000000"/>
                </a:solidFill>
                <a:latin typeface="Arial"/>
                <a:ea typeface="Arial"/>
                <a:cs typeface="Arial"/>
                <a:sym typeface="Arial"/>
              </a:rPr>
              <a:t>Faz o </a:t>
            </a:r>
            <a:r>
              <a:rPr b="0" i="1" lang="pt-BR" sz="1300" u="sng" cap="none" strike="noStrike">
                <a:solidFill>
                  <a:srgbClr val="000000"/>
                </a:solidFill>
                <a:latin typeface="Arial"/>
                <a:ea typeface="Arial"/>
                <a:cs typeface="Arial"/>
                <a:sym typeface="Arial"/>
              </a:rPr>
              <a:t>R1</a:t>
            </a:r>
            <a:r>
              <a:rPr b="0" i="0" lang="pt-BR" sz="1300" u="none" cap="none" strike="noStrike">
                <a:solidFill>
                  <a:srgbClr val="000000"/>
                </a:solidFill>
                <a:latin typeface="Arial"/>
                <a:ea typeface="Arial"/>
                <a:cs typeface="Arial"/>
                <a:sym typeface="Arial"/>
              </a:rPr>
              <a:t> e:</a:t>
            </a:r>
            <a:endParaRPr b="0" i="0" sz="1300" u="none" cap="none" strike="noStrike">
              <a:solidFill>
                <a:srgbClr val="000000"/>
              </a:solidFill>
              <a:latin typeface="Arial"/>
              <a:ea typeface="Arial"/>
              <a:cs typeface="Arial"/>
              <a:sym typeface="Arial"/>
            </a:endParaRPr>
          </a:p>
          <a:p>
            <a:pPr indent="-311150" lvl="1" marL="914400" marR="0" rtl="0" algn="l">
              <a:lnSpc>
                <a:spcPct val="100000"/>
              </a:lnSpc>
              <a:spcBef>
                <a:spcPts val="0"/>
              </a:spcBef>
              <a:spcAft>
                <a:spcPts val="0"/>
              </a:spcAft>
              <a:buClr>
                <a:srgbClr val="000000"/>
              </a:buClr>
              <a:buSzPts val="1300"/>
              <a:buFont typeface="Arial"/>
              <a:buChar char="○"/>
            </a:pPr>
            <a:r>
              <a:rPr b="0" i="0" lang="pt-BR" sz="1300" u="none" cap="none" strike="noStrike">
                <a:solidFill>
                  <a:srgbClr val="000000"/>
                </a:solidFill>
                <a:latin typeface="Arial"/>
                <a:ea typeface="Arial"/>
                <a:cs typeface="Arial"/>
                <a:sym typeface="Arial"/>
              </a:rPr>
              <a:t>Traça uma reta entre os dois centros dos círculos;</a:t>
            </a:r>
            <a:r>
              <a:rPr b="0" i="0" lang="pt-BR" sz="1300" u="none" cap="none" strike="noStrike">
                <a:solidFill>
                  <a:srgbClr val="999999"/>
                </a:solidFill>
                <a:latin typeface="Arial"/>
                <a:ea typeface="Arial"/>
                <a:cs typeface="Arial"/>
                <a:sym typeface="Arial"/>
              </a:rPr>
              <a:t> (máx 0,5 pontos) </a:t>
            </a:r>
            <a:endParaRPr b="0" i="0" sz="1300" u="none" cap="none" strike="noStrike">
              <a:solidFill>
                <a:srgbClr val="000000"/>
              </a:solidFill>
              <a:latin typeface="Arial"/>
              <a:ea typeface="Arial"/>
              <a:cs typeface="Arial"/>
              <a:sym typeface="Arial"/>
            </a:endParaRPr>
          </a:p>
          <a:p>
            <a:pPr indent="-311150" lvl="1" marL="914400" marR="0" rtl="0" algn="l">
              <a:lnSpc>
                <a:spcPct val="100000"/>
              </a:lnSpc>
              <a:spcBef>
                <a:spcPts val="0"/>
              </a:spcBef>
              <a:spcAft>
                <a:spcPts val="0"/>
              </a:spcAft>
              <a:buClr>
                <a:srgbClr val="000000"/>
              </a:buClr>
              <a:buSzPts val="1300"/>
              <a:buFont typeface="Arial"/>
              <a:buChar char="○"/>
            </a:pPr>
            <a:r>
              <a:rPr b="0" i="0" lang="pt-BR" sz="1300" u="none" cap="none" strike="noStrike">
                <a:solidFill>
                  <a:srgbClr val="000000"/>
                </a:solidFill>
                <a:latin typeface="Arial"/>
                <a:ea typeface="Arial"/>
                <a:cs typeface="Arial"/>
                <a:sym typeface="Arial"/>
              </a:rPr>
              <a:t>Calcula o ângulo de inclinação da reta em relação ao plano horizontal, inclinação em graus. </a:t>
            </a:r>
            <a:r>
              <a:rPr b="0" i="0" lang="pt-BR" sz="1300" u="none" cap="none" strike="noStrike">
                <a:solidFill>
                  <a:schemeClr val="dk1"/>
                </a:solidFill>
                <a:latin typeface="Arial"/>
                <a:ea typeface="Arial"/>
                <a:cs typeface="Arial"/>
                <a:sym typeface="Arial"/>
              </a:rPr>
              <a:t>O resultado esperado é uma imagem com</a:t>
            </a:r>
            <a:r>
              <a:rPr b="0" i="0" lang="pt-BR" sz="1300" u="none" cap="none" strike="noStrike">
                <a:solidFill>
                  <a:srgbClr val="000000"/>
                </a:solidFill>
                <a:latin typeface="Arial"/>
                <a:ea typeface="Arial"/>
                <a:cs typeface="Arial"/>
                <a:sym typeface="Arial"/>
              </a:rPr>
              <a:t>  uma reta entre centros e valor do ângulo exibido na tela; </a:t>
            </a:r>
            <a:r>
              <a:rPr b="0" i="0" lang="pt-BR" sz="1300" u="none" cap="none" strike="noStrike">
                <a:solidFill>
                  <a:srgbClr val="999999"/>
                </a:solidFill>
                <a:latin typeface="Arial"/>
                <a:ea typeface="Arial"/>
                <a:cs typeface="Arial"/>
                <a:sym typeface="Arial"/>
              </a:rPr>
              <a:t> (máx 1,5 pontos) </a:t>
            </a:r>
            <a:r>
              <a:rPr b="0" i="0" lang="pt-BR" sz="1300" u="none" cap="none" strike="noStrike">
                <a:solidFill>
                  <a:srgbClr val="000000"/>
                </a:solidFill>
                <a:latin typeface="Arial"/>
                <a:ea typeface="Arial"/>
                <a:cs typeface="Arial"/>
                <a:sym typeface="Arial"/>
              </a:rPr>
              <a:t> </a:t>
            </a:r>
            <a:endParaRPr b="0" i="0" sz="1300" u="none" cap="none" strike="noStrike">
              <a:solidFill>
                <a:srgbClr val="000000"/>
              </a:solidFill>
              <a:latin typeface="Arial"/>
              <a:ea typeface="Arial"/>
              <a:cs typeface="Arial"/>
              <a:sym typeface="Arial"/>
            </a:endParaRPr>
          </a:p>
          <a:p>
            <a:pPr indent="-311150" lvl="1" marL="914400" marR="0" rtl="0" algn="l">
              <a:lnSpc>
                <a:spcPct val="100000"/>
              </a:lnSpc>
              <a:spcBef>
                <a:spcPts val="0"/>
              </a:spcBef>
              <a:spcAft>
                <a:spcPts val="0"/>
              </a:spcAft>
              <a:buClr>
                <a:srgbClr val="000000"/>
              </a:buClr>
              <a:buSzPts val="1300"/>
              <a:buFont typeface="Arial"/>
              <a:buChar char="○"/>
            </a:pPr>
            <a:r>
              <a:rPr b="0" i="0" lang="pt-BR" sz="1300" u="none" cap="none" strike="noStrike">
                <a:solidFill>
                  <a:schemeClr val="dk1"/>
                </a:solidFill>
                <a:latin typeface="Arial"/>
                <a:ea typeface="Arial"/>
                <a:cs typeface="Arial"/>
                <a:sym typeface="Arial"/>
              </a:rPr>
              <a:t>Essa rubrica pode ser feita no jupyter notebook ou google Colab.</a:t>
            </a:r>
            <a:endParaRPr b="0" i="0" sz="13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1100"/>
              <a:buFont typeface="Arial"/>
              <a:buNone/>
            </a:pPr>
            <a:r>
              <a:t/>
            </a:r>
            <a:endParaRPr b="0"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1" i="0" lang="pt-BR" sz="1300" u="none" cap="none" strike="noStrike">
                <a:solidFill>
                  <a:srgbClr val="000000"/>
                </a:solidFill>
                <a:latin typeface="Arial"/>
                <a:ea typeface="Arial"/>
                <a:cs typeface="Arial"/>
                <a:sym typeface="Arial"/>
              </a:rPr>
              <a:t>R3 - NOTA 10</a:t>
            </a:r>
            <a:r>
              <a:rPr b="0" i="0" lang="pt-BR" sz="1300" u="none" cap="none" strike="noStrike">
                <a:solidFill>
                  <a:srgbClr val="000000"/>
                </a:solidFill>
                <a:latin typeface="Arial"/>
                <a:ea typeface="Arial"/>
                <a:cs typeface="Arial"/>
                <a:sym typeface="Arial"/>
              </a:rPr>
              <a:t>: </a:t>
            </a:r>
            <a:r>
              <a:rPr b="0" i="1" lang="pt-BR" sz="1300" u="none" cap="none" strike="noStrike">
                <a:solidFill>
                  <a:srgbClr val="000000"/>
                </a:solidFill>
                <a:latin typeface="Arial"/>
                <a:ea typeface="Arial"/>
                <a:cs typeface="Arial"/>
                <a:sym typeface="Arial"/>
              </a:rPr>
              <a:t>Faz o </a:t>
            </a:r>
            <a:r>
              <a:rPr b="0" i="1" lang="pt-BR" sz="1300" u="sng" cap="none" strike="noStrike">
                <a:solidFill>
                  <a:srgbClr val="000000"/>
                </a:solidFill>
                <a:latin typeface="Arial"/>
                <a:ea typeface="Arial"/>
                <a:cs typeface="Arial"/>
                <a:sym typeface="Arial"/>
              </a:rPr>
              <a:t>R2</a:t>
            </a:r>
            <a:r>
              <a:rPr b="0" i="0" lang="pt-BR" sz="1300" u="none" cap="none" strike="noStrike">
                <a:solidFill>
                  <a:srgbClr val="000000"/>
                </a:solidFill>
                <a:latin typeface="Arial"/>
                <a:ea typeface="Arial"/>
                <a:cs typeface="Arial"/>
                <a:sym typeface="Arial"/>
              </a:rPr>
              <a:t> e:</a:t>
            </a:r>
            <a:endParaRPr b="0" i="0" sz="1300" u="none" cap="none" strike="noStrike">
              <a:solidFill>
                <a:srgbClr val="000000"/>
              </a:solidFill>
              <a:latin typeface="Arial"/>
              <a:ea typeface="Arial"/>
              <a:cs typeface="Arial"/>
              <a:sym typeface="Arial"/>
            </a:endParaRPr>
          </a:p>
          <a:p>
            <a:pPr indent="-311150" lvl="1" marL="914400" marR="0" rtl="0" algn="l">
              <a:lnSpc>
                <a:spcPct val="100000"/>
              </a:lnSpc>
              <a:spcBef>
                <a:spcPts val="0"/>
              </a:spcBef>
              <a:spcAft>
                <a:spcPts val="0"/>
              </a:spcAft>
              <a:buClr>
                <a:srgbClr val="000000"/>
              </a:buClr>
              <a:buSzPts val="1300"/>
              <a:buFont typeface="Arial"/>
              <a:buChar char="○"/>
            </a:pPr>
            <a:r>
              <a:rPr b="0" i="0" lang="pt-BR" sz="1300" u="none" cap="none" strike="noStrike">
                <a:solidFill>
                  <a:srgbClr val="000000"/>
                </a:solidFill>
                <a:latin typeface="Arial"/>
                <a:ea typeface="Arial"/>
                <a:cs typeface="Arial"/>
                <a:sym typeface="Arial"/>
              </a:rPr>
              <a:t>Realiza o processamento com </a:t>
            </a:r>
            <a:r>
              <a:rPr b="0" i="0" lang="pt-BR" sz="1300" u="sng" cap="none" strike="noStrike">
                <a:solidFill>
                  <a:srgbClr val="000000"/>
                </a:solidFill>
                <a:latin typeface="Arial"/>
                <a:ea typeface="Arial"/>
                <a:cs typeface="Arial"/>
                <a:sym typeface="Arial"/>
              </a:rPr>
              <a:t>imagens da webcam</a:t>
            </a:r>
            <a:r>
              <a:rPr b="0" i="0" lang="pt-BR" sz="1300" u="none" cap="none" strike="noStrike">
                <a:solidFill>
                  <a:srgbClr val="000000"/>
                </a:solidFill>
                <a:latin typeface="Arial"/>
                <a:ea typeface="Arial"/>
                <a:cs typeface="Arial"/>
                <a:sym typeface="Arial"/>
              </a:rPr>
              <a:t> (</a:t>
            </a:r>
            <a:r>
              <a:rPr b="1" i="1" lang="pt-BR" sz="1300" u="sng" cap="none" strike="noStrike">
                <a:solidFill>
                  <a:srgbClr val="000000"/>
                </a:solidFill>
                <a:latin typeface="Arial"/>
                <a:ea typeface="Arial"/>
                <a:cs typeface="Arial"/>
                <a:sym typeface="Arial"/>
              </a:rPr>
              <a:t>executa um programa .py)</a:t>
            </a:r>
            <a:r>
              <a:rPr b="0" i="0" lang="pt-BR" sz="1300" u="none" cap="none" strike="noStrike">
                <a:solidFill>
                  <a:srgbClr val="000000"/>
                </a:solidFill>
                <a:latin typeface="Arial"/>
                <a:ea typeface="Arial"/>
                <a:cs typeface="Arial"/>
                <a:sym typeface="Arial"/>
              </a:rPr>
              <a:t> </a:t>
            </a:r>
            <a:r>
              <a:rPr b="0" i="0" lang="pt-BR" sz="1300" u="none" cap="none" strike="noStrike">
                <a:solidFill>
                  <a:schemeClr val="dk1"/>
                </a:solidFill>
                <a:latin typeface="Arial"/>
                <a:ea typeface="Arial"/>
                <a:cs typeface="Arial"/>
                <a:sym typeface="Arial"/>
              </a:rPr>
              <a:t>O resultado esperado é uma janela da OpenCV que exibe os contornos dos 2 círculos maiores, a reta entre centros dos círculos e o valor do ângulo em relação ao plano horizontal;</a:t>
            </a:r>
            <a:r>
              <a:rPr b="0" i="0" lang="pt-BR" sz="1300" u="none" cap="none" strike="noStrike">
                <a:solidFill>
                  <a:srgbClr val="000000"/>
                </a:solidFill>
                <a:latin typeface="Arial"/>
                <a:ea typeface="Arial"/>
                <a:cs typeface="Arial"/>
                <a:sym typeface="Arial"/>
              </a:rPr>
              <a:t> </a:t>
            </a:r>
            <a:r>
              <a:rPr b="0" i="0" lang="pt-BR" sz="1300" u="none" cap="none" strike="noStrike">
                <a:solidFill>
                  <a:srgbClr val="999999"/>
                </a:solidFill>
                <a:latin typeface="Arial"/>
                <a:ea typeface="Arial"/>
                <a:cs typeface="Arial"/>
                <a:sym typeface="Arial"/>
              </a:rPr>
              <a:t>(máx 2 pontos) </a:t>
            </a:r>
            <a:endParaRPr b="0" i="0" sz="1300" u="none" cap="none" strike="noStrike">
              <a:solidFill>
                <a:srgbClr val="999999"/>
              </a:solidFill>
              <a:latin typeface="Arial"/>
              <a:ea typeface="Arial"/>
              <a:cs typeface="Arial"/>
              <a:sym typeface="Arial"/>
            </a:endParaRPr>
          </a:p>
          <a:p>
            <a:pPr indent="-311150" lvl="1" marL="914400" marR="0" rtl="0" algn="l">
              <a:lnSpc>
                <a:spcPct val="100000"/>
              </a:lnSpc>
              <a:spcBef>
                <a:spcPts val="0"/>
              </a:spcBef>
              <a:spcAft>
                <a:spcPts val="0"/>
              </a:spcAft>
              <a:buClr>
                <a:srgbClr val="999999"/>
              </a:buClr>
              <a:buSzPts val="1300"/>
              <a:buFont typeface="Arial"/>
              <a:buChar char="○"/>
            </a:pPr>
            <a:r>
              <a:rPr b="0" i="0" lang="pt-BR" sz="1300" u="none" cap="none" strike="noStrike">
                <a:solidFill>
                  <a:schemeClr val="dk1"/>
                </a:solidFill>
                <a:latin typeface="Arial"/>
                <a:ea typeface="Arial"/>
                <a:cs typeface="Arial"/>
                <a:sym typeface="Arial"/>
              </a:rPr>
              <a:t>Essa rubrica</a:t>
            </a:r>
            <a:r>
              <a:rPr b="1" i="0" lang="pt-BR" sz="1300" u="sng" cap="none" strike="noStrike">
                <a:solidFill>
                  <a:schemeClr val="dk1"/>
                </a:solidFill>
                <a:latin typeface="Arial"/>
                <a:ea typeface="Arial"/>
                <a:cs typeface="Arial"/>
                <a:sym typeface="Arial"/>
              </a:rPr>
              <a:t> não pode ser </a:t>
            </a:r>
            <a:r>
              <a:rPr b="0" i="0" lang="pt-BR" sz="1300" u="none" cap="none" strike="noStrike">
                <a:solidFill>
                  <a:schemeClr val="dk1"/>
                </a:solidFill>
                <a:latin typeface="Arial"/>
                <a:ea typeface="Arial"/>
                <a:cs typeface="Arial"/>
                <a:sym typeface="Arial"/>
              </a:rPr>
              <a:t>feita no jupyter notebook ou google Colab. Deve ser um programa python .py. </a:t>
            </a:r>
            <a:endParaRPr b="0" i="0" sz="1300" u="none" cap="none" strike="noStrike">
              <a:solidFill>
                <a:srgbClr val="99999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999999"/>
              </a:solidFill>
              <a:latin typeface="Arial"/>
              <a:ea typeface="Arial"/>
              <a:cs typeface="Arial"/>
              <a:sym typeface="Arial"/>
            </a:endParaRPr>
          </a:p>
          <a:p>
            <a:pPr indent="-311150" lvl="0" marL="457200" marR="0" rtl="0" algn="l">
              <a:lnSpc>
                <a:spcPct val="100000"/>
              </a:lnSpc>
              <a:spcBef>
                <a:spcPts val="0"/>
              </a:spcBef>
              <a:spcAft>
                <a:spcPts val="0"/>
              </a:spcAft>
              <a:buClr>
                <a:schemeClr val="dk1"/>
              </a:buClr>
              <a:buSzPts val="1300"/>
              <a:buFont typeface="Arial"/>
              <a:buChar char="●"/>
            </a:pPr>
            <a:r>
              <a:rPr b="1" i="0" lang="pt-BR" sz="1300" u="none" cap="none" strike="noStrike">
                <a:solidFill>
                  <a:schemeClr val="dk1"/>
                </a:solidFill>
                <a:latin typeface="Arial"/>
                <a:ea typeface="Arial"/>
                <a:cs typeface="Arial"/>
                <a:sym typeface="Arial"/>
              </a:rPr>
              <a:t>R4 - BÔNUS </a:t>
            </a:r>
            <a:r>
              <a:rPr b="0" i="0" lang="pt-BR" sz="1300" u="none" cap="none" strike="noStrike">
                <a:solidFill>
                  <a:srgbClr val="999999"/>
                </a:solidFill>
                <a:latin typeface="Arial"/>
                <a:ea typeface="Arial"/>
                <a:cs typeface="Arial"/>
                <a:sym typeface="Arial"/>
              </a:rPr>
              <a:t>(2 pontos extras) </a:t>
            </a:r>
            <a:r>
              <a:rPr b="0" i="0" lang="pt-BR" sz="1300" u="none" cap="none" strike="noStrike">
                <a:solidFill>
                  <a:schemeClr val="dk1"/>
                </a:solidFill>
                <a:latin typeface="Arial"/>
                <a:ea typeface="Arial"/>
                <a:cs typeface="Arial"/>
                <a:sym typeface="Arial"/>
              </a:rPr>
              <a:t>: </a:t>
            </a:r>
            <a:r>
              <a:rPr b="0" i="1" lang="pt-BR" sz="1300" u="none" cap="none" strike="noStrike">
                <a:solidFill>
                  <a:schemeClr val="dk1"/>
                </a:solidFill>
                <a:latin typeface="Arial"/>
                <a:ea typeface="Arial"/>
                <a:cs typeface="Arial"/>
                <a:sym typeface="Arial"/>
              </a:rPr>
              <a:t>Faz o </a:t>
            </a:r>
            <a:r>
              <a:rPr b="0" i="1" lang="pt-BR" sz="1300" u="sng" cap="none" strike="noStrike">
                <a:solidFill>
                  <a:schemeClr val="dk1"/>
                </a:solidFill>
                <a:latin typeface="Arial"/>
                <a:ea typeface="Arial"/>
                <a:cs typeface="Arial"/>
                <a:sym typeface="Arial"/>
              </a:rPr>
              <a:t>R3</a:t>
            </a:r>
            <a:r>
              <a:rPr b="0" i="0" lang="pt-BR" sz="1300" u="none" cap="none" strike="noStrike">
                <a:solidFill>
                  <a:schemeClr val="dk1"/>
                </a:solidFill>
                <a:latin typeface="Arial"/>
                <a:ea typeface="Arial"/>
                <a:cs typeface="Arial"/>
                <a:sym typeface="Arial"/>
              </a:rPr>
              <a:t> e:</a:t>
            </a:r>
            <a:endParaRPr b="0" i="0" sz="1300" u="none" cap="none" strike="noStrike">
              <a:solidFill>
                <a:schemeClr val="dk1"/>
              </a:solidFill>
              <a:latin typeface="Arial"/>
              <a:ea typeface="Arial"/>
              <a:cs typeface="Arial"/>
              <a:sym typeface="Arial"/>
            </a:endParaRPr>
          </a:p>
          <a:p>
            <a:pPr indent="-311150" lvl="1" marL="914400" marR="0" rtl="0" algn="l">
              <a:lnSpc>
                <a:spcPct val="100000"/>
              </a:lnSpc>
              <a:spcBef>
                <a:spcPts val="0"/>
              </a:spcBef>
              <a:spcAft>
                <a:spcPts val="0"/>
              </a:spcAft>
              <a:buClr>
                <a:schemeClr val="dk1"/>
              </a:buClr>
              <a:buSzPts val="1300"/>
              <a:buFont typeface="Arial"/>
              <a:buChar char="○"/>
            </a:pPr>
            <a:r>
              <a:rPr b="0" i="0" lang="pt-BR" sz="1300" u="none" cap="none" strike="noStrike">
                <a:solidFill>
                  <a:srgbClr val="000000"/>
                </a:solidFill>
                <a:latin typeface="Arial"/>
                <a:ea typeface="Arial"/>
                <a:cs typeface="Arial"/>
                <a:sym typeface="Arial"/>
              </a:rPr>
              <a:t>Controla um jogo da sua escolha, programa irá emular o pressionamento das teclas do teclado em função do ângulo de inclinação (ex: ângulo positivo vira para direita, ângulo negativo vira para esquerda se for um jogo de corrida). </a:t>
            </a:r>
            <a:endParaRPr b="0" i="0" sz="1300" u="none" cap="none" strike="noStrike">
              <a:solidFill>
                <a:srgbClr val="000000"/>
              </a:solidFill>
              <a:latin typeface="Arial"/>
              <a:ea typeface="Arial"/>
              <a:cs typeface="Arial"/>
              <a:sym typeface="Arial"/>
            </a:endParaRPr>
          </a:p>
          <a:p>
            <a:pPr indent="-311150" lvl="1" marL="914400" marR="0" rtl="0" algn="l">
              <a:lnSpc>
                <a:spcPct val="100000"/>
              </a:lnSpc>
              <a:spcBef>
                <a:spcPts val="0"/>
              </a:spcBef>
              <a:spcAft>
                <a:spcPts val="0"/>
              </a:spcAft>
              <a:buClr>
                <a:srgbClr val="000000"/>
              </a:buClr>
              <a:buSzPts val="1300"/>
              <a:buFont typeface="Arial"/>
              <a:buChar char="○"/>
            </a:pPr>
            <a:r>
              <a:rPr b="0" i="0" lang="pt-BR" sz="1300" u="none" cap="none" strike="noStrike">
                <a:solidFill>
                  <a:schemeClr val="dk1"/>
                </a:solidFill>
                <a:latin typeface="Arial"/>
                <a:ea typeface="Arial"/>
                <a:cs typeface="Arial"/>
                <a:sym typeface="Arial"/>
              </a:rPr>
              <a:t>Essa rubrica</a:t>
            </a:r>
            <a:r>
              <a:rPr b="1" i="0" lang="pt-BR" sz="1300" u="sng" cap="none" strike="noStrike">
                <a:solidFill>
                  <a:schemeClr val="dk1"/>
                </a:solidFill>
                <a:latin typeface="Arial"/>
                <a:ea typeface="Arial"/>
                <a:cs typeface="Arial"/>
                <a:sym typeface="Arial"/>
              </a:rPr>
              <a:t> não pode ser </a:t>
            </a:r>
            <a:r>
              <a:rPr b="0" i="0" lang="pt-BR" sz="1300" u="none" cap="none" strike="noStrike">
                <a:solidFill>
                  <a:schemeClr val="dk1"/>
                </a:solidFill>
                <a:latin typeface="Arial"/>
                <a:ea typeface="Arial"/>
                <a:cs typeface="Arial"/>
                <a:sym typeface="Arial"/>
              </a:rPr>
              <a:t>feita no jupyter notebook ou google Colab. Deve ser um programa python .py. </a:t>
            </a:r>
            <a:endParaRPr b="0" i="0" sz="1300" u="none" cap="none" strike="noStrike">
              <a:solidFill>
                <a:srgbClr val="000000"/>
              </a:solidFill>
              <a:latin typeface="Arial"/>
              <a:ea typeface="Arial"/>
              <a:cs typeface="Arial"/>
              <a:sym typeface="Arial"/>
            </a:endParaRPr>
          </a:p>
        </p:txBody>
      </p:sp>
      <p:sp>
        <p:nvSpPr>
          <p:cNvPr id="96" name="Google Shape;96;gf0d95eb4c7_1_0"/>
          <p:cNvSpPr txBox="1"/>
          <p:nvPr>
            <p:ph type="title"/>
          </p:nvPr>
        </p:nvSpPr>
        <p:spPr>
          <a:xfrm>
            <a:off x="914404" y="721490"/>
            <a:ext cx="7315200" cy="397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Arial"/>
              <a:buNone/>
            </a:pPr>
            <a:r>
              <a:rPr lang="pt-BR" sz="2400"/>
              <a:t>NAC - Critérios de entrega e avaliação para nota</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f0d95eb4c7_1_10"/>
          <p:cNvSpPr txBox="1"/>
          <p:nvPr>
            <p:ph type="title"/>
          </p:nvPr>
        </p:nvSpPr>
        <p:spPr>
          <a:xfrm>
            <a:off x="933654" y="749165"/>
            <a:ext cx="7315200" cy="397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Arial"/>
              <a:buNone/>
            </a:pPr>
            <a:r>
              <a:rPr lang="pt-BR"/>
              <a:t>NAC 4 </a:t>
            </a:r>
            <a:endParaRPr/>
          </a:p>
        </p:txBody>
      </p:sp>
      <p:sp>
        <p:nvSpPr>
          <p:cNvPr id="102" name="Google Shape;102;gf0d95eb4c7_1_10"/>
          <p:cNvSpPr txBox="1"/>
          <p:nvPr/>
        </p:nvSpPr>
        <p:spPr>
          <a:xfrm>
            <a:off x="0" y="1488025"/>
            <a:ext cx="9144000" cy="4479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1" i="0" lang="pt-BR" sz="1800" u="none" cap="none" strike="noStrike">
                <a:solidFill>
                  <a:schemeClr val="dk1"/>
                </a:solidFill>
                <a:latin typeface="Arial"/>
                <a:ea typeface="Arial"/>
                <a:cs typeface="Arial"/>
                <a:sym typeface="Arial"/>
              </a:rPr>
              <a:t>Data de entrega:</a:t>
            </a:r>
            <a:endParaRPr b="0" i="0" sz="1800" u="none" cap="none" strike="noStrike">
              <a:solidFill>
                <a:schemeClr val="dk1"/>
              </a:solidFill>
              <a:latin typeface="Arial"/>
              <a:ea typeface="Arial"/>
              <a:cs typeface="Arial"/>
              <a:sym typeface="Arial"/>
            </a:endParaRPr>
          </a:p>
          <a:p>
            <a:pPr indent="0" lvl="0" marL="2286000" marR="0" rtl="0" algn="l">
              <a:lnSpc>
                <a:spcPct val="115000"/>
              </a:lnSpc>
              <a:spcBef>
                <a:spcPts val="0"/>
              </a:spcBef>
              <a:spcAft>
                <a:spcPts val="0"/>
              </a:spcAft>
              <a:buClr>
                <a:schemeClr val="dk1"/>
              </a:buClr>
              <a:buSzPts val="1100"/>
              <a:buFont typeface="Arial"/>
              <a:buNone/>
            </a:pPr>
            <a:r>
              <a:rPr lang="pt-BR" sz="1800">
                <a:solidFill>
                  <a:schemeClr val="dk1"/>
                </a:solidFill>
              </a:rPr>
              <a:t>4SIS</a:t>
            </a:r>
            <a:r>
              <a:rPr b="0" i="0" lang="pt-BR" sz="1800" u="none" cap="none" strike="noStrike">
                <a:solidFill>
                  <a:schemeClr val="dk1"/>
                </a:solidFill>
                <a:latin typeface="Arial"/>
                <a:ea typeface="Arial"/>
                <a:cs typeface="Arial"/>
                <a:sym typeface="Arial"/>
              </a:rPr>
              <a:t> - </a:t>
            </a:r>
            <a:r>
              <a:rPr lang="pt-BR" sz="1800">
                <a:solidFill>
                  <a:schemeClr val="dk1"/>
                </a:solidFill>
              </a:rPr>
              <a:t>16</a:t>
            </a:r>
            <a:r>
              <a:rPr b="0" i="0" lang="pt-BR" sz="1800" u="none" cap="none" strike="noStrike">
                <a:solidFill>
                  <a:schemeClr val="dk1"/>
                </a:solidFill>
                <a:latin typeface="Arial"/>
                <a:ea typeface="Arial"/>
                <a:cs typeface="Arial"/>
                <a:sym typeface="Arial"/>
              </a:rPr>
              <a:t>/0</a:t>
            </a:r>
            <a:r>
              <a:rPr lang="pt-BR" sz="1800">
                <a:solidFill>
                  <a:schemeClr val="dk1"/>
                </a:solidFill>
              </a:rPr>
              <a:t>3</a:t>
            </a:r>
            <a:r>
              <a:rPr b="0" i="0" lang="pt-BR" sz="1800" u="none" cap="none" strike="noStrike">
                <a:solidFill>
                  <a:schemeClr val="dk1"/>
                </a:solidFill>
                <a:latin typeface="Arial"/>
                <a:ea typeface="Arial"/>
                <a:cs typeface="Arial"/>
                <a:sym typeface="Arial"/>
              </a:rPr>
              <a:t>/202</a:t>
            </a:r>
            <a:r>
              <a:rPr lang="pt-BR" sz="1800">
                <a:solidFill>
                  <a:schemeClr val="dk1"/>
                </a:solidFill>
              </a:rPr>
              <a:t>2</a:t>
            </a:r>
            <a:endParaRPr b="0" i="0" sz="1800" u="none" cap="none" strike="noStrike">
              <a:solidFill>
                <a:schemeClr val="dk1"/>
              </a:solidFill>
              <a:latin typeface="Arial"/>
              <a:ea typeface="Arial"/>
              <a:cs typeface="Arial"/>
              <a:sym typeface="Arial"/>
            </a:endParaRPr>
          </a:p>
          <a:p>
            <a:pPr indent="0" lvl="0" marL="2286000" marR="0" rtl="0" algn="l">
              <a:lnSpc>
                <a:spcPct val="115000"/>
              </a:lnSpc>
              <a:spcBef>
                <a:spcPts val="0"/>
              </a:spcBef>
              <a:spcAft>
                <a:spcPts val="0"/>
              </a:spcAft>
              <a:buClr>
                <a:schemeClr val="dk1"/>
              </a:buClr>
              <a:buSzPts val="1100"/>
              <a:buFont typeface="Arial"/>
              <a:buNone/>
            </a:pPr>
            <a:r>
              <a:rPr lang="pt-BR" sz="1800">
                <a:solidFill>
                  <a:schemeClr val="dk1"/>
                </a:solidFill>
              </a:rPr>
              <a:t>4SI</a:t>
            </a:r>
            <a:r>
              <a:rPr b="0" i="0" lang="pt-BR" sz="1800" u="none" cap="none" strike="noStrike">
                <a:solidFill>
                  <a:schemeClr val="dk1"/>
                </a:solidFill>
                <a:latin typeface="Arial"/>
                <a:ea typeface="Arial"/>
                <a:cs typeface="Arial"/>
                <a:sym typeface="Arial"/>
              </a:rPr>
              <a:t>A - </a:t>
            </a:r>
            <a:r>
              <a:rPr lang="pt-BR" sz="1800">
                <a:solidFill>
                  <a:schemeClr val="dk1"/>
                </a:solidFill>
              </a:rPr>
              <a:t>18</a:t>
            </a:r>
            <a:r>
              <a:rPr b="0" i="0" lang="pt-BR" sz="1800" u="none" cap="none" strike="noStrike">
                <a:solidFill>
                  <a:schemeClr val="dk1"/>
                </a:solidFill>
                <a:latin typeface="Arial"/>
                <a:ea typeface="Arial"/>
                <a:cs typeface="Arial"/>
                <a:sym typeface="Arial"/>
              </a:rPr>
              <a:t>/0</a:t>
            </a:r>
            <a:r>
              <a:rPr lang="pt-BR" sz="1800">
                <a:solidFill>
                  <a:schemeClr val="dk1"/>
                </a:solidFill>
              </a:rPr>
              <a:t>3</a:t>
            </a:r>
            <a:r>
              <a:rPr b="0" i="0" lang="pt-BR" sz="1800" u="none" cap="none" strike="noStrike">
                <a:solidFill>
                  <a:schemeClr val="dk1"/>
                </a:solidFill>
                <a:latin typeface="Arial"/>
                <a:ea typeface="Arial"/>
                <a:cs typeface="Arial"/>
                <a:sym typeface="Arial"/>
              </a:rPr>
              <a:t>/202</a:t>
            </a:r>
            <a:r>
              <a:rPr lang="pt-BR" sz="1800">
                <a:solidFill>
                  <a:schemeClr val="dk1"/>
                </a:solidFill>
              </a:rPr>
              <a:t>2</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327025" lvl="0" marL="457200" marR="0" rtl="0" algn="l">
              <a:lnSpc>
                <a:spcPct val="115000"/>
              </a:lnSpc>
              <a:spcBef>
                <a:spcPts val="0"/>
              </a:spcBef>
              <a:spcAft>
                <a:spcPts val="0"/>
              </a:spcAft>
              <a:buClr>
                <a:srgbClr val="202124"/>
              </a:buClr>
              <a:buSzPts val="1550"/>
              <a:buFont typeface="Roboto"/>
              <a:buChar char="●"/>
            </a:pPr>
            <a:r>
              <a:rPr b="0" i="0" lang="pt-BR" sz="1800" u="none" cap="none" strike="noStrike">
                <a:solidFill>
                  <a:schemeClr val="dk1"/>
                </a:solidFill>
                <a:latin typeface="Arial"/>
                <a:ea typeface="Arial"/>
                <a:cs typeface="Arial"/>
                <a:sym typeface="Arial"/>
              </a:rPr>
              <a:t>TRABALHOS ENTREGUES COM ATRASO:</a:t>
            </a:r>
            <a:endParaRPr b="0" i="0" sz="1800" u="none" cap="none" strike="noStrike">
              <a:solidFill>
                <a:schemeClr val="dk1"/>
              </a:solidFill>
              <a:latin typeface="Arial"/>
              <a:ea typeface="Arial"/>
              <a:cs typeface="Arial"/>
              <a:sym typeface="Arial"/>
            </a:endParaRPr>
          </a:p>
          <a:p>
            <a:pPr indent="-327025" lvl="1" marL="1371600" marR="0" rtl="0" algn="l">
              <a:lnSpc>
                <a:spcPct val="115000"/>
              </a:lnSpc>
              <a:spcBef>
                <a:spcPts val="0"/>
              </a:spcBef>
              <a:spcAft>
                <a:spcPts val="0"/>
              </a:spcAft>
              <a:buClr>
                <a:srgbClr val="202124"/>
              </a:buClr>
              <a:buSzPts val="1550"/>
              <a:buFont typeface="Roboto"/>
              <a:buChar char="○"/>
            </a:pPr>
            <a:r>
              <a:rPr b="0" i="0" lang="pt-BR" sz="1800" u="none" cap="none" strike="noStrike">
                <a:solidFill>
                  <a:schemeClr val="dk1"/>
                </a:solidFill>
                <a:latin typeface="Arial"/>
                <a:ea typeface="Arial"/>
                <a:cs typeface="Arial"/>
                <a:sym typeface="Arial"/>
              </a:rPr>
              <a:t>DE ATÉ 3 DIAS APÓS DATA DE ENTREGA, RECEBERÃO ATÉ 70% DA NOTA. </a:t>
            </a:r>
            <a:endParaRPr b="0" i="0" sz="1800" u="none" cap="none" strike="noStrike">
              <a:solidFill>
                <a:schemeClr val="dk1"/>
              </a:solidFill>
              <a:latin typeface="Arial"/>
              <a:ea typeface="Arial"/>
              <a:cs typeface="Arial"/>
              <a:sym typeface="Arial"/>
            </a:endParaRPr>
          </a:p>
          <a:p>
            <a:pPr indent="-327025" lvl="1" marL="1371600" marR="0" rtl="0" algn="l">
              <a:lnSpc>
                <a:spcPct val="115000"/>
              </a:lnSpc>
              <a:spcBef>
                <a:spcPts val="0"/>
              </a:spcBef>
              <a:spcAft>
                <a:spcPts val="0"/>
              </a:spcAft>
              <a:buClr>
                <a:srgbClr val="202124"/>
              </a:buClr>
              <a:buSzPts val="1550"/>
              <a:buFont typeface="Roboto"/>
              <a:buChar char="○"/>
            </a:pPr>
            <a:r>
              <a:rPr b="0" i="0" lang="pt-BR" sz="1800" u="none" cap="none" strike="noStrike">
                <a:solidFill>
                  <a:schemeClr val="dk1"/>
                </a:solidFill>
                <a:latin typeface="Arial"/>
                <a:ea typeface="Arial"/>
                <a:cs typeface="Arial"/>
                <a:sym typeface="Arial"/>
              </a:rPr>
              <a:t>DE 4 DIAS ATÉ 7 DIAS APÓS DATA DE ENTREGA, RECEBERÃO ATÉ 50% DA NOTA.</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pt-BR" sz="1800" u="none" cap="none" strike="noStrike">
                <a:solidFill>
                  <a:schemeClr val="dk1"/>
                </a:solidFill>
                <a:latin typeface="Arial"/>
                <a:ea typeface="Arial"/>
                <a:cs typeface="Arial"/>
                <a:sym typeface="Arial"/>
              </a:rPr>
              <a:t>Forms de avaliação e entrega: </a:t>
            </a:r>
            <a:r>
              <a:rPr b="0" i="0" lang="pt-BR" sz="1800" u="sng" cap="none" strike="noStrike">
                <a:solidFill>
                  <a:schemeClr val="hlink"/>
                </a:solidFill>
                <a:latin typeface="Arial"/>
                <a:ea typeface="Arial"/>
                <a:cs typeface="Arial"/>
                <a:sym typeface="Arial"/>
                <a:hlinkClick r:id="rId3"/>
              </a:rPr>
              <a:t>https://forms.gle/1BoTEq7Ho1942vmNA</a:t>
            </a:r>
            <a:r>
              <a:rPr b="0" i="0" lang="pt-BR" sz="1800" u="none" cap="none" strike="noStrike">
                <a:solidFill>
                  <a:schemeClr val="dk1"/>
                </a:solidFill>
                <a:latin typeface="Arial"/>
                <a:ea typeface="Arial"/>
                <a:cs typeface="Arial"/>
                <a:sym typeface="Arial"/>
              </a:rPr>
              <a:t> </a:t>
            </a:r>
            <a:endParaRPr b="1"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pt-BR" sz="1800" u="none" cap="none" strike="noStrike">
                <a:solidFill>
                  <a:schemeClr val="dk1"/>
                </a:solidFill>
                <a:latin typeface="Arial"/>
                <a:ea typeface="Arial"/>
                <a:cs typeface="Arial"/>
                <a:sym typeface="Arial"/>
              </a:rPr>
              <a:t>Template github </a:t>
            </a:r>
            <a:r>
              <a:rPr b="0" i="0" lang="pt-BR" sz="1800" u="none" cap="none" strike="noStrike">
                <a:solidFill>
                  <a:schemeClr val="dk1"/>
                </a:solidFill>
                <a:uFill>
                  <a:noFill/>
                </a:uFill>
                <a:latin typeface="Arial"/>
                <a:ea typeface="Arial"/>
                <a:cs typeface="Arial"/>
                <a:sym typeface="Arial"/>
                <a:hlinkClick r:id="rId4">
                  <a:extLst>
                    <a:ext uri="{A12FA001-AC4F-418D-AE19-62706E023703}">
                      <ahyp:hlinkClr val="tx"/>
                    </a:ext>
                  </a:extLst>
                </a:hlinkClick>
              </a:rPr>
              <a:t>https://github.com/arnaldojr/templatena</a:t>
            </a:r>
            <a:r>
              <a:rPr b="0" i="0" lang="pt-BR" sz="1800" u="none" cap="none" strike="noStrike">
                <a:solidFill>
                  <a:schemeClr val="dk1"/>
                </a:solidFill>
                <a:latin typeface="Arial"/>
                <a:ea typeface="Arial"/>
                <a:cs typeface="Arial"/>
                <a:sym typeface="Arial"/>
              </a:rPr>
              <a:t>c</a:t>
            </a:r>
            <a:r>
              <a:rPr lang="pt-BR" sz="1800">
                <a:solidFill>
                  <a:schemeClr val="dk1"/>
                </a:solidFill>
              </a:rPr>
              <a:t> </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600"/>
              <a:buFont typeface="Arial"/>
              <a:buNone/>
            </a:pPr>
            <a:r>
              <a:t/>
            </a:r>
            <a:endParaRPr b="1"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50"/>
              <a:buFont typeface="Arial"/>
              <a:buNone/>
            </a:pPr>
            <a:r>
              <a:t/>
            </a:r>
            <a:endParaRPr b="0" i="0" sz="145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ca0512ebf5_0_12"/>
          <p:cNvSpPr/>
          <p:nvPr/>
        </p:nvSpPr>
        <p:spPr>
          <a:xfrm>
            <a:off x="269188" y="596375"/>
            <a:ext cx="2185200" cy="2185200"/>
          </a:xfrm>
          <a:prstGeom prst="ellipse">
            <a:avLst/>
          </a:prstGeom>
          <a:solidFill>
            <a:srgbClr val="4FE2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gca0512ebf5_0_12"/>
          <p:cNvSpPr/>
          <p:nvPr/>
        </p:nvSpPr>
        <p:spPr>
          <a:xfrm>
            <a:off x="6689613" y="4000500"/>
            <a:ext cx="2185200" cy="2185200"/>
          </a:xfrm>
          <a:prstGeom prst="ellipse">
            <a:avLst/>
          </a:prstGeom>
          <a:solidFill>
            <a:srgbClr val="B10B0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gca0512ebf5_0_12"/>
          <p:cNvSpPr/>
          <p:nvPr/>
        </p:nvSpPr>
        <p:spPr>
          <a:xfrm>
            <a:off x="487750" y="4218300"/>
            <a:ext cx="1748100" cy="1749600"/>
          </a:xfrm>
          <a:prstGeom prst="ellipse">
            <a:avLst/>
          </a:prstGeom>
          <a:solidFill>
            <a:srgbClr val="00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gca0512ebf5_0_12"/>
          <p:cNvSpPr/>
          <p:nvPr/>
        </p:nvSpPr>
        <p:spPr>
          <a:xfrm>
            <a:off x="6908175" y="814175"/>
            <a:ext cx="1748100" cy="1749600"/>
          </a:xfrm>
          <a:prstGeom prst="ellipse">
            <a:avLst/>
          </a:prstGeom>
          <a:solidFill>
            <a:srgbClr val="EA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gca0512ebf5_0_12"/>
          <p:cNvSpPr/>
          <p:nvPr/>
        </p:nvSpPr>
        <p:spPr>
          <a:xfrm>
            <a:off x="8324025" y="6096000"/>
            <a:ext cx="819900" cy="505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gca0512ebf5_0_12"/>
          <p:cNvSpPr/>
          <p:nvPr/>
        </p:nvSpPr>
        <p:spPr>
          <a:xfrm rot="5400000">
            <a:off x="3066325" y="2093675"/>
            <a:ext cx="577000" cy="849000"/>
          </a:xfrm>
          <a:prstGeom prst="flowChartExtra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ca0512ebf5_0_12"/>
          <p:cNvSpPr/>
          <p:nvPr/>
        </p:nvSpPr>
        <p:spPr>
          <a:xfrm rot="-5400000">
            <a:off x="6112625" y="2835525"/>
            <a:ext cx="577000" cy="849000"/>
          </a:xfrm>
          <a:prstGeom prst="flowChartExtract">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ca0512ebf5_0_12"/>
          <p:cNvSpPr/>
          <p:nvPr/>
        </p:nvSpPr>
        <p:spPr>
          <a:xfrm rot="-7893832">
            <a:off x="3066325" y="4822050"/>
            <a:ext cx="577000" cy="849000"/>
          </a:xfrm>
          <a:prstGeom prst="flowChartExtra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ca0512ebf5_0_12"/>
          <p:cNvSpPr/>
          <p:nvPr/>
        </p:nvSpPr>
        <p:spPr>
          <a:xfrm rot="3082956">
            <a:off x="5613350" y="5671050"/>
            <a:ext cx="577000" cy="849000"/>
          </a:xfrm>
          <a:prstGeom prst="flowChartExtract">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efault Theme">
  <a:themeElements>
    <a:clrScheme name="Opulento">
      <a:dk1>
        <a:srgbClr val="000000"/>
      </a:dk1>
      <a:lt1>
        <a:srgbClr val="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A647E37EC11C8246B76D75C67DE7970E" ma:contentTypeVersion="8" ma:contentTypeDescription="Crie um novo documento." ma:contentTypeScope="" ma:versionID="eb0b28bcb0634d3ac585173fa2e9dd63">
  <xsd:schema xmlns:xsd="http://www.w3.org/2001/XMLSchema" xmlns:xs="http://www.w3.org/2001/XMLSchema" xmlns:p="http://schemas.microsoft.com/office/2006/metadata/properties" xmlns:ns2="a6194295-1792-4b63-878c-b29c2ff82726" targetNamespace="http://schemas.microsoft.com/office/2006/metadata/properties" ma:root="true" ma:fieldsID="5ce31e87689d6e8cbb239b31f9873833" ns2:_="">
    <xsd:import namespace="a6194295-1792-4b63-878c-b29c2ff8272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LengthInSecond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194295-1792-4b63-878c-b29c2ff8272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D522FAC-05CB-490C-B972-830F16017315}"/>
</file>

<file path=customXml/itemProps2.xml><?xml version="1.0" encoding="utf-8"?>
<ds:datastoreItem xmlns:ds="http://schemas.openxmlformats.org/officeDocument/2006/customXml" ds:itemID="{0D9D09D2-D004-4180-8500-07F3CD518F17}"/>
</file>

<file path=customXml/itemProps3.xml><?xml version="1.0" encoding="utf-8"?>
<ds:datastoreItem xmlns:ds="http://schemas.openxmlformats.org/officeDocument/2006/customXml" ds:itemID="{5E0D57CC-5E7A-4E7A-844D-5DADE359F676}"/>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Antonio Selvatici</dc:creator>
  <dcterms:created xsi:type="dcterms:W3CDTF">2015-01-30T10:46:50Z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0x010100A647E37EC11C8246B76D75C67DE7970E</vt:lpwstr>
  </property>
</Properties>
</file>