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0" autoAdjust="0"/>
    <p:restoredTop sz="94249" autoAdjust="0"/>
  </p:normalViewPr>
  <p:slideViewPr>
    <p:cSldViewPr snapToGrid="0" snapToObjects="1">
      <p:cViewPr varScale="1">
        <p:scale>
          <a:sx n="107" d="100"/>
          <a:sy n="107" d="100"/>
        </p:scale>
        <p:origin x="1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76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353872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Missing Pills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203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3490079" y="442793"/>
            <a:ext cx="3665220" cy="5032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63"/>
              </a:lnSpc>
              <a:buNone/>
            </a:pPr>
            <a:r>
              <a:rPr lang="en-US" sz="317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Screenshot of Runs</a:t>
            </a:r>
            <a:endParaRPr lang="en-US" sz="317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93" y="1268135"/>
            <a:ext cx="6520577" cy="65186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3474601" y="444818"/>
            <a:ext cx="3665220" cy="505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79"/>
              </a:lnSpc>
              <a:buNone/>
            </a:pPr>
            <a:r>
              <a:rPr lang="en-US" sz="318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Screenshot of Runs</a:t>
            </a:r>
            <a:endParaRPr lang="en-US" sz="318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96" y="1273373"/>
            <a:ext cx="6546890" cy="65114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641038"/>
            <a:ext cx="5044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Screenshot of Runs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38" y="2779752"/>
            <a:ext cx="8996005" cy="38088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1875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170867"/>
            <a:ext cx="4937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Description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831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19325" y="3524845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5594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Counting object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039910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main idea for our project to detect and count the missing pills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4831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584758" y="352484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559493"/>
            <a:ext cx="2872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Find the missing pills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03991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Result after we create suitable code.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2196465" y="518814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227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Try functions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03213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More time to get the result without any noise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580948" y="518814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Finally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got the missing pills and count them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5687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Idea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9121854" y="2684502"/>
            <a:ext cx="44410" cy="3888224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9393972" y="3089850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8894028" y="28621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9075360" y="2903815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10366058" y="2906673"/>
            <a:ext cx="343114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Think how to find objects from picture 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116431" y="4200704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8894028" y="397299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052500" y="401466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4490799" y="4017526"/>
            <a:ext cx="343114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Think how we count the objects and find the difference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393972" y="5200471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8894028" y="497276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9052500" y="501443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8" name="Text 15"/>
          <p:cNvSpPr/>
          <p:nvPr/>
        </p:nvSpPr>
        <p:spPr>
          <a:xfrm>
            <a:off x="10366058" y="5017294"/>
            <a:ext cx="343114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Finally we got the missing pills and count them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857256"/>
            <a:ext cx="4549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84790"/>
            <a:ext cx="310205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1)i = imread('tablets.jpeg');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640098"/>
            <a:ext cx="3102054" cy="5686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2)figure; subplot(2, 2, 1); imshow(i); title('Original Image');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2037993" y="4408646"/>
            <a:ext cx="310205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3)g = rgb2gray(i);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4963954"/>
            <a:ext cx="31020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4)subplot(2, 2, 2); imshow(g); title('Grayscale Image');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689640" y="3084790"/>
            <a:ext cx="329505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5)threshold = 130; bw = g &gt; threshold;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689640" y="3995499"/>
            <a:ext cx="329505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6)image subplot(2, 2, 3); imshow(bw); title('Thresholded Image');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689640" y="5261610"/>
            <a:ext cx="329505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7)se = strel('disk', 7);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689640" y="5816918"/>
            <a:ext cx="329505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8)afterOpening = imopen(bw, se);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534287" y="3084790"/>
            <a:ext cx="3073122" cy="852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9)subplot(2, 2, 4); imshow(afterOpening); title('After Opening');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9534287" y="4137660"/>
            <a:ext cx="307312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10)[L, num] = bwlabel(afterOpening, 4);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534287" y="5048369"/>
            <a:ext cx="307312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11)missedPills = 15 - num;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534287" y="5603677"/>
            <a:ext cx="3073122" cy="5686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12)disp(['Number of pills missed: ' num2str(missedPills)]);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24908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 description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38779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imread('tablets.jpeg');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299311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 the image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59842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figure; subplot(2, 2, 1); imshow(i); title('Original Image');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420374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% Display the original image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480905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 = rgb2gray(i)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541436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% Convert the image to grayscale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601968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subplot(2, 2, 2); imshow(g); title('Grayscale Image');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037993" y="662499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% Display the grayscale image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24908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 description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38779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threshold = 130;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299311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bw = g &gt; threshold;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59842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% Threshold the grayscale image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420374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subplot(2, 2, 3); imshow(bw); title('Thresholded Image');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480905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% Display the thresholded image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541436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= strel('disk', 7);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601968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% Create a disk-shaped structuring element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037993" y="662499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4642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 description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08514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afterOpening = imopen(bw, se);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269045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% Perform morphological opening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29576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subplot(2, 2, 4); imshow(afterOpening); title('After Opening');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390108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% Display the result after opening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450639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[L, num] = bwlabel(afterOpening, 4);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511171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% Label connected components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571702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missedPills = 15 - num; 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037993" y="632233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disp(['Number of pills missed: ' num2str(missedPills)]);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037993" y="692765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% Display the number of pills missed in the command window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119789" y="603409"/>
            <a:ext cx="4968240" cy="683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83"/>
              </a:lnSpc>
              <a:buNone/>
            </a:pPr>
            <a:r>
              <a:rPr lang="en-US" sz="430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Screenshot of Runs</a:t>
            </a:r>
            <a:endParaRPr lang="en-US" sz="430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538" y="1724382"/>
            <a:ext cx="6781324" cy="59018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549843" y="551736"/>
            <a:ext cx="4549140" cy="626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37"/>
              </a:lnSpc>
              <a:buNone/>
            </a:pPr>
            <a:r>
              <a:rPr lang="en-US" sz="395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Screenshot of Runs</a:t>
            </a:r>
            <a:endParaRPr lang="en-US" sz="39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83" y="1579959"/>
            <a:ext cx="8123515" cy="6099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485</Words>
  <Application>Microsoft Macintosh PowerPoint</Application>
  <PresentationFormat>Custom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20212016 Maria Nashaat Gamil Rezk Mikhail</cp:lastModifiedBy>
  <cp:revision>4</cp:revision>
  <dcterms:created xsi:type="dcterms:W3CDTF">2023-12-23T10:33:17Z</dcterms:created>
  <dcterms:modified xsi:type="dcterms:W3CDTF">2025-08-24T11:58:35Z</dcterms:modified>
</cp:coreProperties>
</file>