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58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79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1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7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5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4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9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3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8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7738" y="433250"/>
            <a:ext cx="9144000" cy="2387600"/>
          </a:xfrm>
        </p:spPr>
        <p:txBody>
          <a:bodyPr>
            <a:normAutofit/>
          </a:bodyPr>
          <a:lstStyle/>
          <a:p>
            <a:r>
              <a:rPr lang="es-MX" sz="16600" dirty="0" err="1">
                <a:latin typeface="ArcadeClassic" panose="00000400000000000000" pitchFamily="2" charset="0"/>
              </a:rPr>
              <a:t>shapes</a:t>
            </a:r>
            <a:endParaRPr lang="es-MX" sz="16600" dirty="0">
              <a:latin typeface="ArcadeClassic" panose="000004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166483"/>
            <a:ext cx="9011479" cy="1552367"/>
          </a:xfrm>
        </p:spPr>
        <p:txBody>
          <a:bodyPr>
            <a:normAutofit fontScale="47500" lnSpcReduction="20000"/>
          </a:bodyPr>
          <a:lstStyle/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12/09/2016</a:t>
            </a:r>
          </a:p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Programación Orientada a Objetos</a:t>
            </a:r>
          </a:p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Luis Fernando Gutiérrez Preciado</a:t>
            </a:r>
          </a:p>
          <a:p>
            <a:r>
              <a:rPr lang="es-MX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61908" y="3393502"/>
            <a:ext cx="5068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Martin Roberto Linares</a:t>
            </a:r>
          </a:p>
          <a:p>
            <a:pPr algn="ctr"/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Mariana Sierra Vega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7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625" y="470453"/>
            <a:ext cx="4911655" cy="1596887"/>
          </a:xfrm>
        </p:spPr>
        <p:txBody>
          <a:bodyPr/>
          <a:lstStyle/>
          <a:p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Descripcion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5660" y="2481469"/>
            <a:ext cx="4487587" cy="3671265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Un juego multijugador 2D donde el objetivo es esquivar los obstáculos para hacer que el oponente toque los bordes de su terreno o sus propios obstáculos. </a:t>
            </a:r>
          </a:p>
          <a:p>
            <a:pPr algn="just"/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Es un juego tipo árcade</a:t>
            </a:r>
            <a:r>
              <a:rPr lang="es-MX" sz="2400" i="1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, </a:t>
            </a:r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fácil de usar y divertido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6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cadeClassic" panose="00000400000000000000" pitchFamily="2" charset="0"/>
              </a:rPr>
              <a:t>Alcance del proyecto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Establecer un </a:t>
            </a: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area</a:t>
            </a:r>
            <a:r>
              <a:rPr lang="es-MX" b="1" dirty="0"/>
              <a:t> </a:t>
            </a:r>
            <a:r>
              <a:rPr lang="es-MX" dirty="0"/>
              <a:t>dónde los </a:t>
            </a:r>
            <a:r>
              <a:rPr lang="es-MX" b="1" dirty="0">
                <a:latin typeface="+mj-lt"/>
                <a:ea typeface="Atari Font Full Version" panose="02000604000000000000" pitchFamily="2" charset="-128"/>
              </a:rPr>
              <a:t>jugadores</a:t>
            </a:r>
            <a:r>
              <a:rPr lang="es-MX" dirty="0"/>
              <a:t> puedan moverse con </a:t>
            </a: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obstaculos</a:t>
            </a:r>
            <a:r>
              <a:rPr lang="es-MX" b="1" dirty="0"/>
              <a:t> </a:t>
            </a:r>
            <a:r>
              <a:rPr lang="es-MX" dirty="0"/>
              <a:t>aleatorios, moviéndose de manera aleatoria.</a:t>
            </a:r>
          </a:p>
          <a:p>
            <a:pPr marL="0" indent="0">
              <a:buNone/>
            </a:pP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Timer</a:t>
            </a:r>
            <a:r>
              <a:rPr lang="es-MX" b="1" dirty="0"/>
              <a:t> </a:t>
            </a:r>
            <a:r>
              <a:rPr lang="es-MX" dirty="0"/>
              <a:t>que delimite los segundos que llevan jugando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Score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board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que dependiendo de los obstáculos esquivados aumente o disminuya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Time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bonus</a:t>
            </a: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obtenidos en función del tiempo recurrido sin haber golpeado objetos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Catch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bonus</a:t>
            </a: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obtenidos aleatoriamente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Multijugador</a:t>
            </a:r>
            <a:r>
              <a:rPr lang="es-MX" b="1" dirty="0"/>
              <a:t> </a:t>
            </a:r>
            <a:r>
              <a:rPr lang="es-MX" dirty="0"/>
              <a:t>conectados en vía LAN o en una sola computadora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Cambio de forma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de la figura dependiendo del tiempo transcurrido sin perder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1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Equipo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3600" b="0" dirty="0">
                <a:latin typeface="ArcadeClassic" panose="00000400000000000000" pitchFamily="2" charset="0"/>
                <a:ea typeface="Atari Font Full Version" panose="02000604000000000000" pitchFamily="2" charset="-128"/>
              </a:rPr>
              <a:t>Martin Linares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7" cy="36845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Mecánica del juego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pérdida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victoria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BONUS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time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catch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Gráficos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elementos del juego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terreno 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fondo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barra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límites   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BONUS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Conexión y servidor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MX" sz="3600" b="0" dirty="0">
                <a:latin typeface="ArcadeClassic" panose="00000400000000000000" pitchFamily="2" charset="0"/>
              </a:rPr>
              <a:t>Mariana Sierra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Motor del juego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movimiento de los obstáculos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colisiones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rebote de los 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velocidad de los 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cambios de posición de la barra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movimiento del jugador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 err="1"/>
              <a:t>timer</a:t>
            </a:r>
            <a:endParaRPr lang="es-MX" dirty="0"/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Gráficos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menú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botones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jugadores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Conexión y servidor</a:t>
            </a:r>
          </a:p>
        </p:txBody>
      </p:sp>
    </p:spTree>
    <p:extLst>
      <p:ext uri="{BB962C8B-B14F-4D97-AF65-F5344CB8AC3E}">
        <p14:creationId xmlns:p14="http://schemas.microsoft.com/office/powerpoint/2010/main" val="20703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0" y="1538978"/>
            <a:ext cx="12192000" cy="3289695"/>
          </a:xfrm>
        </p:spPr>
        <p:txBody>
          <a:bodyPr>
            <a:noAutofit/>
          </a:bodyPr>
          <a:lstStyle/>
          <a:p>
            <a:r>
              <a:rPr lang="es-MX" sz="23900" dirty="0">
                <a:latin typeface="ArcadeClassic" panose="00000400000000000000" pitchFamily="2" charset="0"/>
              </a:rPr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1564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195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Atari Font Full Version</vt:lpstr>
      <vt:lpstr>ArcadeClassic</vt:lpstr>
      <vt:lpstr>Arial</vt:lpstr>
      <vt:lpstr>Calibri</vt:lpstr>
      <vt:lpstr>Calibri Light</vt:lpstr>
      <vt:lpstr>Hyperspace</vt:lpstr>
      <vt:lpstr>Office Theme</vt:lpstr>
      <vt:lpstr>shapes</vt:lpstr>
      <vt:lpstr>Descripcion del Programa</vt:lpstr>
      <vt:lpstr>Alcance del proyecto</vt:lpstr>
      <vt:lpstr>Equipo de Trabajo</vt:lpstr>
      <vt:lpstr>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-Inserte nombre aquí-</dc:title>
  <dc:creator>Mariana Sierra</dc:creator>
  <cp:lastModifiedBy>Mariana Sierra</cp:lastModifiedBy>
  <cp:revision>13</cp:revision>
  <dcterms:created xsi:type="dcterms:W3CDTF">2016-09-09T13:14:35Z</dcterms:created>
  <dcterms:modified xsi:type="dcterms:W3CDTF">2016-09-11T23:19:35Z</dcterms:modified>
</cp:coreProperties>
</file>