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79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1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7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5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44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3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5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2AF0-845F-4517-9ADE-1F12AAC96E98}" type="datetimeFigureOut">
              <a:rPr lang="es-MX" smtClean="0"/>
              <a:t>09/09/2016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490-5923-4181-901F-CD2932B0B3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8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-Inserte nombre aquí-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12 de septiembre del 2016</a:t>
            </a:r>
          </a:p>
          <a:p>
            <a:r>
              <a:rPr lang="es-MX" dirty="0"/>
              <a:t>Programación Orientada a Objetos</a:t>
            </a:r>
          </a:p>
          <a:p>
            <a:r>
              <a:rPr lang="es-MX" dirty="0"/>
              <a:t>Luis Fernando Gutiérrez Preciado</a:t>
            </a:r>
          </a:p>
          <a:p>
            <a:r>
              <a:rPr lang="es-MX" dirty="0"/>
              <a:t>Martín Roberto Linares</a:t>
            </a:r>
          </a:p>
          <a:p>
            <a:r>
              <a:rPr lang="es-MX" dirty="0"/>
              <a:t>Mariana Sierra Vega</a:t>
            </a:r>
          </a:p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7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Un juego multijugador 2D dónde el objetivo es esquivar los obstáculos para hacer que el oponente toque los bordes de su terreno o sus propios obstáculos. </a:t>
            </a:r>
          </a:p>
          <a:p>
            <a:r>
              <a:rPr lang="es-MX" dirty="0"/>
              <a:t>Es un juego tipo </a:t>
            </a:r>
            <a:r>
              <a:rPr lang="es-MX" i="1" dirty="0" err="1"/>
              <a:t>arcade</a:t>
            </a:r>
            <a:r>
              <a:rPr lang="es-MX" i="1" dirty="0"/>
              <a:t>, </a:t>
            </a:r>
            <a:r>
              <a:rPr lang="es-MX" dirty="0"/>
              <a:t>fácil de usar y divertido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6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del proyecto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Establecer un </a:t>
            </a:r>
            <a:r>
              <a:rPr lang="es-MX" b="1" dirty="0"/>
              <a:t>área </a:t>
            </a:r>
            <a:r>
              <a:rPr lang="es-MX" dirty="0"/>
              <a:t>dónde los jugadores puedan moverse con </a:t>
            </a:r>
            <a:r>
              <a:rPr lang="es-MX" b="1" dirty="0"/>
              <a:t>obstáculos </a:t>
            </a:r>
            <a:r>
              <a:rPr lang="es-MX" dirty="0"/>
              <a:t>aleatorios, moviéndose de manera aleatoria.</a:t>
            </a:r>
          </a:p>
          <a:p>
            <a:pPr marL="0" indent="0">
              <a:buNone/>
            </a:pPr>
            <a:r>
              <a:rPr lang="es-MX" b="1" dirty="0" err="1"/>
              <a:t>Timer</a:t>
            </a:r>
            <a:r>
              <a:rPr lang="es-MX" b="1" dirty="0"/>
              <a:t> </a:t>
            </a:r>
            <a:r>
              <a:rPr lang="es-MX" dirty="0"/>
              <a:t>que delimite los segundos que llevan jugando</a:t>
            </a:r>
          </a:p>
          <a:p>
            <a:pPr marL="0" indent="0">
              <a:buNone/>
            </a:pPr>
            <a:r>
              <a:rPr lang="es-MX" b="1" dirty="0"/>
              <a:t>Score </a:t>
            </a:r>
            <a:r>
              <a:rPr lang="es-MX" b="1" dirty="0" err="1"/>
              <a:t>board</a:t>
            </a:r>
            <a:r>
              <a:rPr lang="es-MX" dirty="0"/>
              <a:t> que dependiendo de los obstáculos esquivados aumente o disminuya</a:t>
            </a:r>
          </a:p>
          <a:p>
            <a:pPr marL="0" indent="0">
              <a:buNone/>
            </a:pPr>
            <a:r>
              <a:rPr lang="es-MX" b="1" dirty="0"/>
              <a:t>Time </a:t>
            </a:r>
            <a:r>
              <a:rPr lang="es-MX" b="1" dirty="0" err="1"/>
              <a:t>bonuses</a:t>
            </a:r>
            <a:r>
              <a:rPr lang="es-MX" b="1" dirty="0"/>
              <a:t> </a:t>
            </a:r>
            <a:r>
              <a:rPr lang="es-MX" dirty="0"/>
              <a:t>obtenidos en función del tiempo recurrido sin haber golpeado objetos</a:t>
            </a:r>
          </a:p>
          <a:p>
            <a:pPr marL="0" indent="0">
              <a:buNone/>
            </a:pPr>
            <a:r>
              <a:rPr lang="es-MX" b="1" dirty="0"/>
              <a:t>Catch </a:t>
            </a:r>
            <a:r>
              <a:rPr lang="es-MX" b="1" dirty="0" err="1"/>
              <a:t>bonus</a:t>
            </a:r>
            <a:r>
              <a:rPr lang="es-MX" b="1" dirty="0"/>
              <a:t> </a:t>
            </a:r>
            <a:r>
              <a:rPr lang="es-MX" dirty="0"/>
              <a:t>obtenidos aleatoriamente</a:t>
            </a:r>
          </a:p>
          <a:p>
            <a:pPr marL="0" indent="0">
              <a:buNone/>
            </a:pPr>
            <a:r>
              <a:rPr lang="es-MX" b="1" dirty="0"/>
              <a:t>Multijugador </a:t>
            </a:r>
            <a:r>
              <a:rPr lang="es-MX" dirty="0"/>
              <a:t>conectados en vía LAN o en una sola computadora</a:t>
            </a:r>
          </a:p>
          <a:p>
            <a:pPr marL="0" indent="0">
              <a:buNone/>
            </a:pPr>
            <a:r>
              <a:rPr lang="es-MX" b="1" dirty="0"/>
              <a:t>Cambio de forma</a:t>
            </a:r>
            <a:r>
              <a:rPr lang="es-MX" dirty="0"/>
              <a:t> de la figura dependiendo del tiempo transcurrido sin perder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1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Equipo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Martín Linares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Mecánica del juego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condiciones de pérdida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condiciones de victoria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condiciones de BONUS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time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catch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Gráficos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elementos del juego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terreno 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fondo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barra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MX" dirty="0"/>
              <a:t>límites   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obstáculos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BONUS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Conexión y servidor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Mariana Sierra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Motor del juego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movimiento de los obstáculos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colisiones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rebote de los obstáculos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velocidad de los obstáculos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cambios de posición de la barra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movimiento del jugador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 err="1"/>
              <a:t>timer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Gráficos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menú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botones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jugadores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Conexión y servidor</a:t>
            </a:r>
          </a:p>
        </p:txBody>
      </p:sp>
    </p:spTree>
    <p:extLst>
      <p:ext uri="{BB962C8B-B14F-4D97-AF65-F5344CB8AC3E}">
        <p14:creationId xmlns:p14="http://schemas.microsoft.com/office/powerpoint/2010/main" val="20703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201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-Inserte nombre aquí-</vt:lpstr>
      <vt:lpstr>Descripción del Programa</vt:lpstr>
      <vt:lpstr>Alcance del proyecto</vt:lpstr>
      <vt:lpstr>Equipo de Trabajo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-Inserte nombre aquí-</dc:title>
  <dc:creator>Mariana Sierra</dc:creator>
  <cp:lastModifiedBy>Mariana Sierra</cp:lastModifiedBy>
  <cp:revision>4</cp:revision>
  <dcterms:created xsi:type="dcterms:W3CDTF">2016-09-09T13:14:35Z</dcterms:created>
  <dcterms:modified xsi:type="dcterms:W3CDTF">2016-09-09T13:56:21Z</dcterms:modified>
</cp:coreProperties>
</file>