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5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580" r:id="rId92"/>
    <p:sldId id="581" r:id="rId93"/>
    <p:sldId id="577" r:id="rId94"/>
    <p:sldId id="579" r:id="rId95"/>
    <p:sldId id="578" r:id="rId96"/>
    <p:sldId id="582" r:id="rId97"/>
    <p:sldId id="576" r:id="rId98"/>
    <p:sldId id="588" r:id="rId99"/>
    <p:sldId id="587" r:id="rId100"/>
    <p:sldId id="586" r:id="rId101"/>
    <p:sldId id="585" r:id="rId102"/>
    <p:sldId id="584" r:id="rId103"/>
    <p:sldId id="591" r:id="rId104"/>
    <p:sldId id="594" r:id="rId105"/>
    <p:sldId id="593" r:id="rId106"/>
    <p:sldId id="592" r:id="rId107"/>
    <p:sldId id="575" r:id="rId108"/>
    <p:sldId id="590" r:id="rId109"/>
    <p:sldId id="589" r:id="rId110"/>
    <p:sldId id="599" r:id="rId111"/>
    <p:sldId id="598" r:id="rId112"/>
    <p:sldId id="574" r:id="rId113"/>
    <p:sldId id="597" r:id="rId114"/>
    <p:sldId id="596" r:id="rId115"/>
    <p:sldId id="595" r:id="rId116"/>
    <p:sldId id="603" r:id="rId117"/>
    <p:sldId id="605" r:id="rId118"/>
    <p:sldId id="604" r:id="rId119"/>
    <p:sldId id="602" r:id="rId120"/>
    <p:sldId id="568" r:id="rId121"/>
    <p:sldId id="601" r:id="rId122"/>
    <p:sldId id="600" r:id="rId123"/>
    <p:sldId id="567" r:id="rId124"/>
    <p:sldId id="611" r:id="rId125"/>
    <p:sldId id="610" r:id="rId126"/>
    <p:sldId id="609" r:id="rId127"/>
    <p:sldId id="608" r:id="rId128"/>
    <p:sldId id="607" r:id="rId129"/>
    <p:sldId id="606" r:id="rId130"/>
    <p:sldId id="617" r:id="rId131"/>
    <p:sldId id="620" r:id="rId132"/>
    <p:sldId id="618" r:id="rId133"/>
    <p:sldId id="619" r:id="rId134"/>
    <p:sldId id="615" r:id="rId135"/>
    <p:sldId id="616" r:id="rId136"/>
    <p:sldId id="614" r:id="rId137"/>
    <p:sldId id="622" r:id="rId138"/>
    <p:sldId id="627" r:id="rId139"/>
    <p:sldId id="626" r:id="rId140"/>
    <p:sldId id="625" r:id="rId141"/>
    <p:sldId id="624" r:id="rId142"/>
    <p:sldId id="623" r:id="rId143"/>
    <p:sldId id="630" r:id="rId144"/>
    <p:sldId id="636" r:id="rId145"/>
    <p:sldId id="635" r:id="rId146"/>
    <p:sldId id="634" r:id="rId147"/>
    <p:sldId id="633" r:id="rId148"/>
    <p:sldId id="632" r:id="rId149"/>
    <p:sldId id="631" r:id="rId150"/>
    <p:sldId id="563" r:id="rId151"/>
    <p:sldId id="642" r:id="rId152"/>
    <p:sldId id="641" r:id="rId153"/>
    <p:sldId id="640" r:id="rId154"/>
    <p:sldId id="639" r:id="rId155"/>
    <p:sldId id="638" r:id="rId156"/>
    <p:sldId id="637" r:id="rId157"/>
    <p:sldId id="644" r:id="rId158"/>
    <p:sldId id="648" r:id="rId159"/>
    <p:sldId id="647" r:id="rId160"/>
    <p:sldId id="646" r:id="rId161"/>
    <p:sldId id="645" r:id="rId162"/>
    <p:sldId id="562" r:id="rId163"/>
    <p:sldId id="643" r:id="rId16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580"/>
            <p14:sldId id="581"/>
            <p14:sldId id="577"/>
            <p14:sldId id="579"/>
            <p14:sldId id="578"/>
            <p14:sldId id="582"/>
          </p14:sldIdLst>
        </p14:section>
        <p14:section name="Uncertainty" id="{E2A0BC70-6237-4CA9-896E-7BD420DCBB33}">
          <p14:sldIdLst>
            <p14:sldId id="576"/>
            <p14:sldId id="588"/>
            <p14:sldId id="587"/>
            <p14:sldId id="586"/>
            <p14:sldId id="585"/>
            <p14:sldId id="584"/>
          </p14:sldIdLst>
        </p14:section>
        <p14:section name="Aggregation" id="{06F71970-C08B-4D8B-920B-DDF25D9A65BC}">
          <p14:sldIdLst>
            <p14:sldId id="591"/>
            <p14:sldId id="594"/>
            <p14:sldId id="593"/>
            <p14:sldId id="592"/>
            <p14:sldId id="575"/>
            <p14:sldId id="590"/>
            <p14:sldId id="589"/>
          </p14:sldIdLst>
        </p14:section>
        <p14:section name="Annotation" id="{8413ADFA-778F-4F3D-979F-6455CD97B098}">
          <p14:sldIdLst>
            <p14:sldId id="599"/>
            <p14:sldId id="598"/>
            <p14:sldId id="574"/>
            <p14:sldId id="597"/>
            <p14:sldId id="596"/>
            <p14:sldId id="595"/>
          </p14:sldIdLst>
        </p14:section>
        <p14:section name="MissingData" id="{6B7D00B9-8E0F-43EF-95B7-FBCE8ACAFE72}">
          <p14:sldIdLst>
            <p14:sldId id="603"/>
            <p14:sldId id="605"/>
            <p14:sldId id="604"/>
            <p14:sldId id="602"/>
            <p14:sldId id="568"/>
            <p14:sldId id="601"/>
            <p14:sldId id="600"/>
          </p14:sldIdLst>
        </p14:section>
        <p14:section name="TruncatedAxis" id="{40F61269-E23C-4E57-9DFB-F3243AF7ACC7}">
          <p14:sldIdLst>
            <p14:sldId id="567"/>
            <p14:sldId id="611"/>
            <p14:sldId id="610"/>
            <p14:sldId id="609"/>
            <p14:sldId id="608"/>
            <p14:sldId id="607"/>
            <p14:sldId id="606"/>
          </p14:sldIdLst>
        </p14:section>
        <p14:section name="Normalization" id="{9B4B8C88-20E9-4D87-BE48-A6024ADB9863}">
          <p14:sldIdLst>
            <p14:sldId id="617"/>
            <p14:sldId id="620"/>
            <p14:sldId id="618"/>
            <p14:sldId id="619"/>
            <p14:sldId id="615"/>
            <p14:sldId id="616"/>
            <p14:sldId id="614"/>
          </p14:sldIdLst>
        </p14:section>
        <p14:section name="Overplotting" id="{E07F5363-91B8-4BA7-BA6D-FE701C3B0C81}">
          <p14:sldIdLst>
            <p14:sldId id="622"/>
            <p14:sldId id="627"/>
            <p14:sldId id="626"/>
            <p14:sldId id="625"/>
            <p14:sldId id="624"/>
            <p14:sldId id="623"/>
          </p14:sldIdLst>
        </p14:section>
        <p14:section name="ScaleFunction" id="{99C48670-F927-4907-9F56-4F66778EC55B}">
          <p14:sldIdLst>
            <p14:sldId id="630"/>
            <p14:sldId id="636"/>
            <p14:sldId id="635"/>
            <p14:sldId id="634"/>
            <p14:sldId id="633"/>
            <p14:sldId id="632"/>
            <p14:sldId id="631"/>
          </p14:sldIdLst>
        </p14:section>
        <p14:section name="ScaleOrder" id="{DD005590-E531-4FBE-8F02-AD5A1346C31E}">
          <p14:sldIdLst>
            <p14:sldId id="563"/>
            <p14:sldId id="642"/>
            <p14:sldId id="641"/>
            <p14:sldId id="640"/>
            <p14:sldId id="639"/>
            <p14:sldId id="638"/>
            <p14:sldId id="637"/>
          </p14:sldIdLst>
        </p14:section>
        <p14:section name="ScaleDirection" id="{CB63C147-5747-4C2F-A582-23ED01B80396}">
          <p14:sldIdLst>
            <p14:sldId id="644"/>
            <p14:sldId id="648"/>
            <p14:sldId id="647"/>
            <p14:sldId id="646"/>
            <p14:sldId id="645"/>
            <p14:sldId id="562"/>
            <p14:sldId id="6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8F8F8"/>
    <a:srgbClr val="0068C9"/>
    <a:srgbClr val="FFC000"/>
    <a:srgbClr val="83C9FF"/>
    <a:srgbClr val="FF2B2B"/>
    <a:srgbClr val="7D2853"/>
    <a:srgbClr val="7FB3E4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4007" autoAdjust="0"/>
  </p:normalViewPr>
  <p:slideViewPr>
    <p:cSldViewPr snapToGrid="0">
      <p:cViewPr>
        <p:scale>
          <a:sx n="75" d="100"/>
          <a:sy n="75" d="100"/>
        </p:scale>
        <p:origin x="121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44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103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5091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0108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73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2779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052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465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069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02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9106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775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91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356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655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202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77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5440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456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5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286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9308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7688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06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562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1808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0137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405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641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5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30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036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10305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052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4582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859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253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6994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892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46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156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2448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258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9208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9490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1942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539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3790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832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6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03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4427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0646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626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9838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80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171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568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77027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22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916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389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4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54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6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00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09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91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21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7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954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0240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5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2519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2282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97862" y="3971793"/>
            <a:ext cx="444382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>
            <a:off x="7097862" y="2161449"/>
            <a:ext cx="1074188" cy="2349289"/>
          </a:xfrm>
          <a:prstGeom prst="curvedConnector3">
            <a:avLst>
              <a:gd name="adj1" fmla="val -212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735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06886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530" y="1387854"/>
            <a:ext cx="3504878" cy="3820272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10039350" y="2682659"/>
            <a:ext cx="2058050" cy="132736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575480" y="2061275"/>
            <a:ext cx="2311470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629E7687-2C83-C2CA-42D4-1630030E37F5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10260283" y="1874567"/>
            <a:ext cx="482384" cy="11338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977EDE6-0C39-4999-5AA6-8A950F0B98BD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7922091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0326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727773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9879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6899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84C450C9-A67F-780A-5A8D-9BAF82E5550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30414" y="3409031"/>
            <a:ext cx="1105838" cy="104475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587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5630414" y="3409031"/>
            <a:ext cx="1105838" cy="104475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V="1">
            <a:off x="10033574" y="1540991"/>
            <a:ext cx="513862" cy="1617082"/>
          </a:xfrm>
          <a:prstGeom prst="curvedConnector3">
            <a:avLst>
              <a:gd name="adj1" fmla="val 1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4503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408471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49" y="1419173"/>
            <a:ext cx="3555282" cy="394003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4"/>
            <a:ext cx="778253" cy="286662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70243" y="2413283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4640721" y="4484325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092601"/>
            <a:ext cx="1514126" cy="174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75539" y="3016485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1918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5660958" y="3378487"/>
            <a:ext cx="1044750" cy="11058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33574" y="1540991"/>
            <a:ext cx="513862" cy="1617082"/>
          </a:xfrm>
          <a:prstGeom prst="curvedConnector3">
            <a:avLst>
              <a:gd name="adj1" fmla="val -44487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FFB2AE3-0533-3E4A-BC56-FB6631042DEF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59DB0B38-1C6B-4B2F-8099-5EF40402EDF8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Aggregation”.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411358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8143"/>
            <a:ext cx="6623549" cy="6795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1161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95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899999" y="1488288"/>
            <a:ext cx="5507773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899996" y="3952026"/>
            <a:ext cx="3173743" cy="111611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581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8"/>
            <a:ext cx="404619" cy="35798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188844" y="1488288"/>
            <a:ext cx="711152" cy="59845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6704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</p:spTree>
    <p:extLst>
      <p:ext uri="{BB962C8B-B14F-4D97-AF65-F5344CB8AC3E}">
        <p14:creationId xmlns:p14="http://schemas.microsoft.com/office/powerpoint/2010/main" val="25729784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5610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7689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73891" y="4350001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599358" y="2414949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979701" y="3697139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11813" y="2638511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01544" y="2321898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991CA369-F3B1-A7C6-C52D-D543D8B530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279726" y="3258287"/>
            <a:ext cx="432073" cy="175135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3391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194" y="1526705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61" y="1574330"/>
            <a:ext cx="3893911" cy="343493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61" y="447269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253666" y="3768048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128622" y="4282075"/>
            <a:ext cx="3195098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73891" y="4350001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26164" y="2802291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599358" y="2414949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979701" y="3697139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974945" y="2682197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284128" y="2353483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82710" y="2446534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11813" y="2638511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01544" y="2321898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9678DC02-1CEA-7895-08BD-EB0E7DDEC7C6}"/>
              </a:ext>
            </a:extLst>
          </p:cNvPr>
          <p:cNvCxnSpPr>
            <a:cxnSpLocks/>
            <a:stCxn id="24" idx="0"/>
          </p:cNvCxnSpPr>
          <p:nvPr/>
        </p:nvCxnSpPr>
        <p:spPr>
          <a:xfrm rot="16200000" flipV="1">
            <a:off x="3651781" y="3207685"/>
            <a:ext cx="295933" cy="185284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991CA369-F3B1-A7C6-C52D-D543D8B530F4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9279726" y="3258287"/>
            <a:ext cx="432073" cy="175135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DC5BE23-5D58-DD49-F94C-872417C2F71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“Misleading Annotation”.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58381100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570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</p:spTree>
    <p:extLst>
      <p:ext uri="{BB962C8B-B14F-4D97-AF65-F5344CB8AC3E}">
        <p14:creationId xmlns:p14="http://schemas.microsoft.com/office/powerpoint/2010/main" val="8913404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306062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67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71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66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3948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5942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1"/>
            <a:ext cx="1685535" cy="1448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87144"/>
            <a:ext cx="264366" cy="18895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4876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50403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1853992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1856000"/>
            <a:ext cx="5678282" cy="2919534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147984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4" y="4769929"/>
            <a:ext cx="5401395" cy="53146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168288" y="4745739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scale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91249" y="1482320"/>
            <a:ext cx="3342487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542057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552692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625090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401050" y="1454365"/>
            <a:ext cx="3430874" cy="66401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212188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219707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625089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C7A66C54-5EDD-7DEB-2B88-846371F1D46C}"/>
              </a:ext>
            </a:extLst>
          </p:cNvPr>
          <p:cNvCxnSpPr>
            <a:cxnSpLocks/>
          </p:cNvCxnSpPr>
          <p:nvPr/>
        </p:nvCxnSpPr>
        <p:spPr>
          <a:xfrm flipH="1">
            <a:off x="10865849" y="1824472"/>
            <a:ext cx="966075" cy="456233"/>
          </a:xfrm>
          <a:prstGeom prst="curvedConnector3">
            <a:avLst>
              <a:gd name="adj1" fmla="val -2366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41854C2D-0FF4-4C08-8813-98237F6708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10363386" y="4377304"/>
            <a:ext cx="1053365" cy="6709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92497C-64C2-EF37-9D8F-339D4D1EBC7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Data”.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0878221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61130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</p:spTree>
    <p:extLst>
      <p:ext uri="{BB962C8B-B14F-4D97-AF65-F5344CB8AC3E}">
        <p14:creationId xmlns:p14="http://schemas.microsoft.com/office/powerpoint/2010/main" val="166488618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2709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386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213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69951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757" y="1408471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186" y="1408471"/>
            <a:ext cx="3048392" cy="3464555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1" y="4076913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774224" y="4687686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69449" y="4751491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244776" y="1408471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014726" y="2000117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790061" y="1753396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387026" y="1549315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2BD5F-216E-83CF-1F7B-3E9F925A3B97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“Truncated Axis”.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73383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 You completed the module “Bar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4016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</p:spTree>
    <p:extLst>
      <p:ext uri="{BB962C8B-B14F-4D97-AF65-F5344CB8AC3E}">
        <p14:creationId xmlns:p14="http://schemas.microsoft.com/office/powerpoint/2010/main" val="20449881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836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02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242751394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46418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221331455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5942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543139"/>
            <a:ext cx="5860445" cy="2883570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6" y="387201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5758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46418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4976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1451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2243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3925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  <p:sp>
        <p:nvSpPr>
          <p:cNvPr id="3" name="Rounded Rectangle 23">
            <a:extLst>
              <a:ext uri="{FF2B5EF4-FFF2-40B4-BE49-F238E27FC236}">
                <a16:creationId xmlns:a16="http://schemas.microsoft.com/office/drawing/2014/main" id="{C514C3ED-A8DF-561F-884F-B63EE7D032D4}"/>
              </a:ext>
            </a:extLst>
          </p:cNvPr>
          <p:cNvSpPr/>
          <p:nvPr/>
        </p:nvSpPr>
        <p:spPr>
          <a:xfrm>
            <a:off x="6148747" y="1594245"/>
            <a:ext cx="2827236" cy="2980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B19838-6845-4920-A022-E5251A82332A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Normalization”.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44203021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088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67002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6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1343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848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4" y="1883082"/>
            <a:ext cx="5357035" cy="3045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877" y="1883083"/>
            <a:ext cx="5357035" cy="3039776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630502" y="4888042"/>
            <a:ext cx="4698794" cy="44774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920845" y="4902200"/>
            <a:ext cx="3310462" cy="47461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A4512-464A-6991-5E7A-CF0B942AEA39}"/>
              </a:ext>
            </a:extLst>
          </p:cNvPr>
          <p:cNvSpPr/>
          <p:nvPr/>
        </p:nvSpPr>
        <p:spPr>
          <a:xfrm>
            <a:off x="204464" y="1842059"/>
            <a:ext cx="1687837" cy="30459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B9FB0-4EBE-0691-4DE4-053122CC85C7}"/>
              </a:ext>
            </a:extLst>
          </p:cNvPr>
          <p:cNvSpPr/>
          <p:nvPr/>
        </p:nvSpPr>
        <p:spPr>
          <a:xfrm>
            <a:off x="1888239" y="1842059"/>
            <a:ext cx="4011886" cy="4227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4ED580-47F2-48A0-E2BF-2D2E121E12D3}"/>
              </a:ext>
            </a:extLst>
          </p:cNvPr>
          <p:cNvSpPr/>
          <p:nvPr/>
        </p:nvSpPr>
        <p:spPr>
          <a:xfrm>
            <a:off x="5080001" y="2257333"/>
            <a:ext cx="820124" cy="19966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6FC3-7244-262E-3CDB-190529BED97D}"/>
              </a:ext>
            </a:extLst>
          </p:cNvPr>
          <p:cNvSpPr/>
          <p:nvPr/>
        </p:nvSpPr>
        <p:spPr>
          <a:xfrm>
            <a:off x="1888238" y="4253958"/>
            <a:ext cx="4011885" cy="6340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87318" y="1392172"/>
            <a:ext cx="3878971" cy="4909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shows the relationship between hours studied per day and exam scores. </a:t>
            </a:r>
          </a:p>
        </p:txBody>
      </p:sp>
      <p:pic>
        <p:nvPicPr>
          <p:cNvPr id="17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441179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08195967-8228-B8B5-D473-D4562841E64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>
            <a:off x="1892301" y="3254006"/>
            <a:ext cx="28544" cy="1885501"/>
          </a:xfrm>
          <a:prstGeom prst="curvedConnector3">
            <a:avLst>
              <a:gd name="adj1" fmla="val 90086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07C027FB-DDEB-BA10-2352-F75F383AF87B}"/>
              </a:ext>
            </a:extLst>
          </p:cNvPr>
          <p:cNvSpPr/>
          <p:nvPr/>
        </p:nvSpPr>
        <p:spPr>
          <a:xfrm>
            <a:off x="1892301" y="2272757"/>
            <a:ext cx="3187700" cy="19624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29167-86EC-5C2C-9947-82E5F4486CC8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0">
            <a:extLst>
              <a:ext uri="{FF2B5EF4-FFF2-40B4-BE49-F238E27FC236}">
                <a16:creationId xmlns:a16="http://schemas.microsoft.com/office/drawing/2014/main" id="{7A35C3B1-73C8-2826-A8F1-5392C6FBF526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“Overplotting”.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656562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0009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4670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8956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983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816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4508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10489" y="1416080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067948" y="1442526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77937" y="2718536"/>
            <a:ext cx="2234252" cy="115432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406" y="2076453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2208" y="2058820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2858523" y="38862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2821880" y="2857500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2390125" y="414188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2390125" y="309235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2390125" y="2524056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8351556" y="4166622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959358" y="430807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369103" y="3462814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976905" y="360427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8351556" y="279004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959358" y="29314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205" y="449580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3049023" y="3779630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539050" y="4133701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3046908" y="2718536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539050" y="344909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539050" y="2771847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5354579" y="3261253"/>
            <a:ext cx="2443437" cy="110163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sp>
        <p:nvSpPr>
          <p:cNvPr id="6" name="Rounded Rectangle 23">
            <a:extLst>
              <a:ext uri="{FF2B5EF4-FFF2-40B4-BE49-F238E27FC236}">
                <a16:creationId xmlns:a16="http://schemas.microsoft.com/office/drawing/2014/main" id="{83A4E9A3-0FDD-7CFB-40B2-4F818848288F}"/>
              </a:ext>
            </a:extLst>
          </p:cNvPr>
          <p:cNvSpPr/>
          <p:nvPr/>
        </p:nvSpPr>
        <p:spPr>
          <a:xfrm>
            <a:off x="7900706" y="2562987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A9BA09DC-760F-DF0D-15F3-D6BBE64CF7A3}"/>
              </a:ext>
            </a:extLst>
          </p:cNvPr>
          <p:cNvCxnSpPr>
            <a:cxnSpLocks/>
            <a:stCxn id="22" idx="1"/>
            <a:endCxn id="7" idx="2"/>
          </p:cNvCxnSpPr>
          <p:nvPr/>
        </p:nvCxnSpPr>
        <p:spPr>
          <a:xfrm rot="10800000">
            <a:off x="1195063" y="3872863"/>
            <a:ext cx="1195062" cy="4229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EB0A12E3-723C-DE5C-B500-F69A233712AE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rot="10800000" flipH="1" flipV="1">
            <a:off x="7410489" y="1730949"/>
            <a:ext cx="769392" cy="832038"/>
          </a:xfrm>
          <a:prstGeom prst="curvedConnector4">
            <a:avLst>
              <a:gd name="adj1" fmla="val -29712"/>
              <a:gd name="adj2" fmla="val 6892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urved Connector 27">
            <a:extLst>
              <a:ext uri="{FF2B5EF4-FFF2-40B4-BE49-F238E27FC236}">
                <a16:creationId xmlns:a16="http://schemas.microsoft.com/office/drawing/2014/main" id="{A98A0C07-DE9E-7AE9-51CE-33EA9B6D32FD}"/>
              </a:ext>
            </a:extLst>
          </p:cNvPr>
          <p:cNvCxnSpPr>
            <a:cxnSpLocks/>
            <a:stCxn id="4" idx="2"/>
            <a:endCxn id="1027" idx="2"/>
          </p:cNvCxnSpPr>
          <p:nvPr/>
        </p:nvCxnSpPr>
        <p:spPr>
          <a:xfrm rot="16200000" flipH="1">
            <a:off x="7564521" y="3374659"/>
            <a:ext cx="452414" cy="2428861"/>
          </a:xfrm>
          <a:prstGeom prst="curvedConnector3">
            <a:avLst>
              <a:gd name="adj1" fmla="val 15052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2AF0AB-FB09-766A-4126-62E97F6321AE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Functions”.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88381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1698628"/>
            <a:ext cx="5517612" cy="3127429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5613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1698628"/>
            <a:ext cx="5517612" cy="3127429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1047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1698628"/>
            <a:ext cx="5517612" cy="3127429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28055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40033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4381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70" y="1698628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1698628"/>
            <a:ext cx="5517612" cy="3127429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28055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40033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455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70" y="1698628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1698628"/>
            <a:ext cx="5517612" cy="3127429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28055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02656"/>
            <a:ext cx="4791875" cy="23348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44431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40033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81719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70" y="1698628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1698628"/>
            <a:ext cx="5517612" cy="3127429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69215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28055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402656"/>
            <a:ext cx="4791875" cy="23348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8" name="Curved Connector 27">
            <a:extLst>
              <a:ext uri="{FF2B5EF4-FFF2-40B4-BE49-F238E27FC236}">
                <a16:creationId xmlns:a16="http://schemas.microsoft.com/office/drawing/2014/main" id="{AACDEEAA-73FD-5550-D3E2-5A0CCDA5E821}"/>
              </a:ext>
            </a:extLst>
          </p:cNvPr>
          <p:cNvCxnSpPr>
            <a:cxnSpLocks/>
            <a:stCxn id="9" idx="3"/>
            <a:endCxn id="16" idx="3"/>
          </p:cNvCxnSpPr>
          <p:nvPr/>
        </p:nvCxnSpPr>
        <p:spPr>
          <a:xfrm>
            <a:off x="11497357" y="1874966"/>
            <a:ext cx="56105" cy="2644431"/>
          </a:xfrm>
          <a:prstGeom prst="curvedConnector3">
            <a:avLst>
              <a:gd name="adj1" fmla="val 50745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2277B321-2803-2222-3558-867EE915FCF0}"/>
              </a:ext>
            </a:extLst>
          </p:cNvPr>
          <p:cNvCxnSpPr>
            <a:cxnSpLocks/>
            <a:endCxn id="24" idx="3"/>
          </p:cNvCxnSpPr>
          <p:nvPr/>
        </p:nvCxnSpPr>
        <p:spPr>
          <a:xfrm flipV="1">
            <a:off x="4955849" y="4540033"/>
            <a:ext cx="748932" cy="480467"/>
          </a:xfrm>
          <a:prstGeom prst="curvedConnector3">
            <a:avLst>
              <a:gd name="adj1" fmla="val 13052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24469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470" y="1698628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1698628"/>
            <a:ext cx="5517612" cy="3127429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757245" y="1560097"/>
            <a:ext cx="274011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844503" y="1533851"/>
            <a:ext cx="2943354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168043" y="469215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428055"/>
            <a:ext cx="4791875" cy="22395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4026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4999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761587" y="4387364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04689" y="2619165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645387" y="4699045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B588EB-E7C9-79F9-1D4B-1081DFB3A343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Order”.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333185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56166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55745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26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5113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860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37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34998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8" y="1614064"/>
            <a:ext cx="5510473" cy="2989725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3081" y="1568552"/>
            <a:ext cx="2660018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227758" y="4649301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73601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9" y="446757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097" y="1614064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5832285" y="2038633"/>
            <a:ext cx="687836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593399" y="2711576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837065" y="3205858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4622758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F5E1B1-5569-9469-A780-D5A1E11C3023}"/>
              </a:ext>
            </a:extLst>
          </p:cNvPr>
          <p:cNvCxnSpPr>
            <a:cxnSpLocks/>
          </p:cNvCxnSpPr>
          <p:nvPr/>
        </p:nvCxnSpPr>
        <p:spPr>
          <a:xfrm>
            <a:off x="293783" y="2467503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06DE9B-76DE-801A-69C7-0543E386F9AF}"/>
              </a:ext>
            </a:extLst>
          </p:cNvPr>
          <p:cNvCxnSpPr>
            <a:cxnSpLocks/>
          </p:cNvCxnSpPr>
          <p:nvPr/>
        </p:nvCxnSpPr>
        <p:spPr>
          <a:xfrm>
            <a:off x="5952078" y="2402057"/>
            <a:ext cx="0" cy="1605911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29679" y="1477734"/>
            <a:ext cx="333767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D68EE781-99BB-E408-DFA4-2E3DB5572EE5}"/>
              </a:ext>
            </a:extLst>
          </p:cNvPr>
          <p:cNvCxnSpPr>
            <a:cxnSpLocks/>
            <a:endCxn id="24" idx="3"/>
          </p:cNvCxnSpPr>
          <p:nvPr/>
        </p:nvCxnSpPr>
        <p:spPr>
          <a:xfrm rot="16200000" flipV="1">
            <a:off x="860637" y="3253905"/>
            <a:ext cx="1376630" cy="13750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BF5E471B-F978-7CA8-FF19-3F2E32D2AD65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105432" y="536178"/>
            <a:ext cx="621791" cy="376437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FEF14E-1561-F740-2B9A-2A2721D8FB26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Direction”.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92926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914028"/>
            <a:ext cx="6623550" cy="38138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1" y="1488288"/>
            <a:ext cx="462755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7906616" y="2501331"/>
            <a:ext cx="0" cy="23169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373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98206"/>
            <a:ext cx="6623550" cy="6295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9407774" y="4526251"/>
            <a:ext cx="1392113" cy="4867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593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86932"/>
            <a:ext cx="4069555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86176"/>
            <a:ext cx="2619623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86931"/>
            <a:ext cx="681038" cy="15587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077"/>
            <a:ext cx="7366218" cy="19218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4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36275" y="1890900"/>
            <a:ext cx="1209423" cy="218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57196"/>
            <a:ext cx="1212599" cy="8486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278D-CB10-B292-3869-1989A4D5F5ED}"/>
              </a:ext>
            </a:extLst>
          </p:cNvPr>
          <p:cNvSpPr/>
          <p:nvPr/>
        </p:nvSpPr>
        <p:spPr>
          <a:xfrm>
            <a:off x="2679054" y="1891137"/>
            <a:ext cx="2618830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5FABF-368F-7C5B-BED8-21320B2BB6DB}"/>
              </a:ext>
            </a:extLst>
          </p:cNvPr>
          <p:cNvSpPr/>
          <p:nvPr/>
        </p:nvSpPr>
        <p:spPr>
          <a:xfrm>
            <a:off x="2678656" y="1424138"/>
            <a:ext cx="7366218" cy="38992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0901"/>
            <a:ext cx="2619623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0900"/>
            <a:ext cx="681038" cy="15523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64340" y="2533650"/>
            <a:ext cx="1017860" cy="1619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893695"/>
            <a:ext cx="1157465" cy="9197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5953125" y="2619375"/>
            <a:ext cx="3011215" cy="946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2961"/>
            <a:ext cx="3296663" cy="65616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5943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608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59721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502246" y="219221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A6FD9-81F8-DC5A-EC90-0E9BE023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53F81-14C2-3B69-23C5-AD93C9E8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A54A8-4247-F194-AA80-7E7D732A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CF1F3-941E-235F-2CC2-F9166BA8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832258" y="3017764"/>
            <a:ext cx="759042" cy="4903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521384"/>
            <a:ext cx="7032843" cy="18301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125242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8554" y="2208525"/>
            <a:ext cx="1302482" cy="2956033"/>
          </a:xfrm>
          <a:prstGeom prst="curvedConnector4">
            <a:avLst>
              <a:gd name="adj1" fmla="val -17551"/>
              <a:gd name="adj2" fmla="val 5641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30343" y="2151038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1D616-ABD9-B861-9814-7BB44429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052BA-6B93-C4A1-ADAB-9FAE8DA7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272518" y="4169143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6" y="312413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4" y="2263269"/>
            <a:ext cx="2047327" cy="104527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C4C347-9DF9-CCCB-58B2-FE090914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594699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366021" y="-123609"/>
            <a:ext cx="316227" cy="4264041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4885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59254" y="2120378"/>
            <a:ext cx="887327" cy="303325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78273" y="4056429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point that stands out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03639" y="2163022"/>
            <a:ext cx="1109270" cy="48118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4420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6029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409213"/>
            <a:ext cx="4861143" cy="3052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24660" y="81954"/>
            <a:ext cx="452025" cy="3717117"/>
          </a:xfrm>
          <a:prstGeom prst="curvedConnector3">
            <a:avLst>
              <a:gd name="adj1" fmla="val 150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6299415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982074" y="4839276"/>
            <a:ext cx="733425" cy="4840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237941" y="2932206"/>
            <a:ext cx="524294" cy="333544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757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2" y="2540605"/>
            <a:ext cx="1240117" cy="87690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702246" y="2060393"/>
            <a:ext cx="3013255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6537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48035" y="2060393"/>
            <a:ext cx="654212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230113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924925" y="2000436"/>
            <a:ext cx="790575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912769" y="2820188"/>
            <a:ext cx="814886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114138" y="2873770"/>
            <a:ext cx="539075" cy="225541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76542" y="1480903"/>
            <a:ext cx="862181" cy="3647915"/>
          </a:xfrm>
          <a:prstGeom prst="curvedConnector3">
            <a:avLst>
              <a:gd name="adj1" fmla="val -265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8517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750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700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013162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35180375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298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058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4A8365-FEDE-5B17-08E0-F70675100907}"/>
              </a:ext>
            </a:extLst>
          </p:cNvPr>
          <p:cNvSpPr/>
          <p:nvPr/>
        </p:nvSpPr>
        <p:spPr>
          <a:xfrm>
            <a:off x="0" y="1330137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9E727D1C-C5DF-FAA8-28B8-E700FF5AC49C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1870873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89536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32836876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4BDD1-A2DC-541A-9E7E-1EDC0BDAE522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416428"/>
            <a:ext cx="3454145" cy="379867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24" y="475331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84353" y="1431044"/>
            <a:ext cx="3504878" cy="3912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164926" y="3917290"/>
            <a:ext cx="678309" cy="122970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3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7610</Words>
  <Application>Microsoft Office PowerPoint</Application>
  <PresentationFormat>Widescreen</PresentationFormat>
  <Paragraphs>546</Paragraphs>
  <Slides>163</Slides>
  <Notes>163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8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52</cp:revision>
  <dcterms:created xsi:type="dcterms:W3CDTF">2024-10-25T19:12:22Z</dcterms:created>
  <dcterms:modified xsi:type="dcterms:W3CDTF">2024-11-22T17:44:34Z</dcterms:modified>
</cp:coreProperties>
</file>